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69" r:id="rId2"/>
    <p:sldId id="258" r:id="rId3"/>
    <p:sldId id="260" r:id="rId4"/>
    <p:sldId id="266" r:id="rId5"/>
    <p:sldId id="265" r:id="rId6"/>
    <p:sldId id="267" r:id="rId7"/>
    <p:sldId id="259" r:id="rId8"/>
    <p:sldId id="26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99FF"/>
    <a:srgbClr val="D781D9"/>
    <a:srgbClr val="24D8DC"/>
    <a:srgbClr val="F98FA6"/>
    <a:srgbClr val="F54D71"/>
    <a:srgbClr val="8037B7"/>
    <a:srgbClr val="800000"/>
    <a:srgbClr val="94AFDC"/>
    <a:srgbClr val="2C45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69" d="100"/>
          <a:sy n="69" d="100"/>
        </p:scale>
        <p:origin x="-696" y="-1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#1">
  <dgm:title val=""/>
  <dgm:desc val=""/>
  <dgm:catLst>
    <dgm:cat type="colorful" pri="10300"/>
  </dgm:catLst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139F80-A41F-4296-BEDA-4E4BEC89A86F}" type="doc">
      <dgm:prSet loTypeId="urn:microsoft.com/office/officeart/2005/8/layout/cycle3#1" loCatId="cycle" qsTypeId="urn:microsoft.com/office/officeart/2005/8/quickstyle/simple1#6" qsCatId="simple" csTypeId="urn:microsoft.com/office/officeart/2005/8/colors/colorful1#2" csCatId="accent1" phldr="1"/>
      <dgm:spPr/>
      <dgm:t>
        <a:bodyPr/>
        <a:lstStyle/>
        <a:p>
          <a:endParaRPr lang="en-US"/>
        </a:p>
      </dgm:t>
    </dgm:pt>
    <dgm:pt modelId="{ED27F895-F932-4520-A6E7-20717B1B6ABA}">
      <dgm:prSet phldrT="[Text]" phldr="0" custT="1"/>
      <dgm:spPr>
        <a:solidFill>
          <a:srgbClr val="8037B7"/>
        </a:solidFill>
      </dgm:spPr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ID" sz="1800" b="1" dirty="0" err="1">
              <a:sym typeface="+mn-ea"/>
            </a:rPr>
            <a:t>Dilaksanakan</a:t>
          </a:r>
          <a:r>
            <a:rPr lang="en-ID" sz="1800" b="1" dirty="0">
              <a:sym typeface="+mn-ea"/>
            </a:rPr>
            <a:t> pada </a:t>
          </a:r>
          <a:r>
            <a:rPr lang="en-ID" sz="1800" b="1" dirty="0" err="1">
              <a:sym typeface="+mn-ea"/>
            </a:rPr>
            <a:t>waktu</a:t>
          </a:r>
          <a:r>
            <a:rPr lang="en-ID" sz="1800" b="1" dirty="0">
              <a:sym typeface="+mn-ea"/>
            </a:rPr>
            <a:t> </a:t>
          </a:r>
          <a:r>
            <a:rPr lang="en-ID" sz="1800" b="1" dirty="0" err="1" smtClean="0">
              <a:sym typeface="+mn-ea"/>
            </a:rPr>
            <a:t>Zuhur</a:t>
          </a:r>
          <a:r>
            <a:rPr lang="en-ID" sz="1800" b="1" dirty="0" smtClean="0">
              <a:sym typeface="+mn-ea"/>
            </a:rPr>
            <a:t>.</a:t>
          </a:r>
          <a:endParaRPr lang="en-ID" sz="1800" b="1" dirty="0">
            <a:sym typeface="+mn-ea"/>
          </a:endParaRPr>
        </a:p>
      </dgm:t>
    </dgm:pt>
    <dgm:pt modelId="{E4F3F18A-396C-4AEE-B550-7690C2F59830}" type="parTrans" cxnId="{D7953530-B724-4834-80EE-01D656ACBD73}">
      <dgm:prSet/>
      <dgm:spPr/>
      <dgm:t>
        <a:bodyPr/>
        <a:lstStyle/>
        <a:p>
          <a:endParaRPr lang="en-US"/>
        </a:p>
      </dgm:t>
    </dgm:pt>
    <dgm:pt modelId="{7197E9C7-2BFC-4382-A4C1-AF8E70D3407A}" type="sibTrans" cxnId="{D7953530-B724-4834-80EE-01D656ACBD73}">
      <dgm:prSet/>
      <dgm:spPr/>
      <dgm:t>
        <a:bodyPr/>
        <a:lstStyle/>
        <a:p>
          <a:endParaRPr lang="en-US"/>
        </a:p>
      </dgm:t>
    </dgm:pt>
    <dgm:pt modelId="{FAC4F552-553A-4AE6-BC40-237F3697F56A}">
      <dgm:prSet phldrT="[Text]" phldr="0" custT="1"/>
      <dgm:spPr>
        <a:solidFill>
          <a:srgbClr val="9999FF"/>
        </a:solidFill>
      </dgm:spPr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ID" sz="1800" b="1" dirty="0" err="1">
              <a:sym typeface="+mn-ea"/>
            </a:rPr>
            <a:t>Dilaksanakan</a:t>
          </a:r>
          <a:r>
            <a:rPr lang="en-ID" sz="1800" b="1" dirty="0">
              <a:sym typeface="+mn-ea"/>
            </a:rPr>
            <a:t> di area </a:t>
          </a:r>
          <a:r>
            <a:rPr lang="en-ID" sz="1800" b="1" dirty="0" err="1">
              <a:sym typeface="+mn-ea"/>
            </a:rPr>
            <a:t>pemukiman</a:t>
          </a:r>
          <a:r>
            <a:rPr lang="en-ID" sz="1800" b="1" dirty="0">
              <a:sym typeface="+mn-ea"/>
            </a:rPr>
            <a:t> </a:t>
          </a:r>
          <a:r>
            <a:rPr lang="en-ID" sz="1800" b="1" dirty="0" err="1" smtClean="0">
              <a:sym typeface="+mn-ea"/>
            </a:rPr>
            <a:t>warga</a:t>
          </a:r>
          <a:r>
            <a:rPr lang="en-ID" sz="1800" b="1" dirty="0" smtClean="0">
              <a:sym typeface="+mn-ea"/>
            </a:rPr>
            <a:t>.</a:t>
          </a:r>
          <a:endParaRPr lang="en-ID" sz="1800" b="1" dirty="0">
            <a:sym typeface="+mn-ea"/>
          </a:endParaRPr>
        </a:p>
      </dgm:t>
    </dgm:pt>
    <dgm:pt modelId="{7FD9B64E-5280-4B70-903C-6F2BE28A6CE5}" type="parTrans" cxnId="{6E9BF3F3-D834-40FC-99AC-B3A5C9F53A1C}">
      <dgm:prSet/>
      <dgm:spPr/>
      <dgm:t>
        <a:bodyPr/>
        <a:lstStyle/>
        <a:p>
          <a:endParaRPr lang="en-US"/>
        </a:p>
      </dgm:t>
    </dgm:pt>
    <dgm:pt modelId="{C214425F-F630-4C52-8627-F2DE8D0D90BA}" type="sibTrans" cxnId="{6E9BF3F3-D834-40FC-99AC-B3A5C9F53A1C}">
      <dgm:prSet/>
      <dgm:spPr/>
      <dgm:t>
        <a:bodyPr/>
        <a:lstStyle/>
        <a:p>
          <a:endParaRPr lang="en-US"/>
        </a:p>
      </dgm:t>
    </dgm:pt>
    <dgm:pt modelId="{65F0DA01-8262-450D-BD62-8690C98FDAD2}">
      <dgm:prSet phldrT="[Text]" phldr="0" custT="1"/>
      <dgm:spPr>
        <a:solidFill>
          <a:srgbClr val="C00000"/>
        </a:solidFill>
      </dgm:spPr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ID" sz="1800" b="1" dirty="0" err="1">
              <a:sym typeface="+mn-ea"/>
            </a:rPr>
            <a:t>Tidak</a:t>
          </a:r>
          <a:r>
            <a:rPr lang="en-ID" sz="1800" b="1" dirty="0">
              <a:sym typeface="+mn-ea"/>
            </a:rPr>
            <a:t> </a:t>
          </a:r>
          <a:r>
            <a:rPr lang="en-ID" sz="1800" b="1" dirty="0" err="1">
              <a:sym typeface="+mn-ea"/>
            </a:rPr>
            <a:t>boleh</a:t>
          </a:r>
          <a:r>
            <a:rPr lang="en-ID" sz="1800" b="1" dirty="0">
              <a:sym typeface="+mn-ea"/>
            </a:rPr>
            <a:t> </a:t>
          </a:r>
          <a:r>
            <a:rPr lang="en-ID" sz="1800" b="1" dirty="0" err="1">
              <a:sym typeface="+mn-ea"/>
            </a:rPr>
            <a:t>dilaksanakan</a:t>
          </a:r>
          <a:r>
            <a:rPr lang="en-ID" sz="1800" b="1" dirty="0">
              <a:sym typeface="+mn-ea"/>
            </a:rPr>
            <a:t> di </a:t>
          </a:r>
          <a:r>
            <a:rPr lang="en-ID" sz="1800" b="1" dirty="0" err="1">
              <a:sym typeface="+mn-ea"/>
            </a:rPr>
            <a:t>hutan</a:t>
          </a:r>
          <a:r>
            <a:rPr lang="en-ID" sz="1800" b="1" dirty="0">
              <a:sym typeface="+mn-ea"/>
            </a:rPr>
            <a:t> </a:t>
          </a:r>
          <a:r>
            <a:rPr lang="en-ID" sz="1800" b="1" dirty="0" err="1">
              <a:sym typeface="+mn-ea"/>
            </a:rPr>
            <a:t>atau</a:t>
          </a:r>
          <a:r>
            <a:rPr lang="en-ID" sz="1800" b="1" dirty="0">
              <a:sym typeface="+mn-ea"/>
            </a:rPr>
            <a:t> </a:t>
          </a:r>
          <a:r>
            <a:rPr lang="en-ID" sz="1800" b="1" dirty="0" err="1">
              <a:sym typeface="+mn-ea"/>
            </a:rPr>
            <a:t>padang</a:t>
          </a:r>
          <a:r>
            <a:rPr lang="en-ID" sz="1800" b="1" dirty="0">
              <a:sym typeface="+mn-ea"/>
            </a:rPr>
            <a:t> </a:t>
          </a:r>
          <a:r>
            <a:rPr lang="en-ID" sz="1800" b="1" dirty="0" err="1">
              <a:sym typeface="+mn-ea"/>
            </a:rPr>
            <a:t>pasir</a:t>
          </a:r>
          <a:r>
            <a:rPr lang="en-ID" sz="1800" b="1" dirty="0">
              <a:sym typeface="+mn-ea"/>
            </a:rPr>
            <a:t> </a:t>
          </a:r>
          <a:r>
            <a:rPr lang="en-ID" sz="1800" b="1" dirty="0" smtClean="0">
              <a:sym typeface="+mn-ea"/>
            </a:rPr>
            <a:t>.</a:t>
          </a:r>
          <a:endParaRPr lang="en-ID" sz="1800" b="1" dirty="0">
            <a:sym typeface="+mn-ea"/>
          </a:endParaRPr>
        </a:p>
      </dgm:t>
    </dgm:pt>
    <dgm:pt modelId="{45A96CE7-8DBE-4F8A-87D0-854153A0DCCB}" type="parTrans" cxnId="{7CC2F061-0CFA-4B7E-8F67-DA00BCAC6308}">
      <dgm:prSet/>
      <dgm:spPr/>
      <dgm:t>
        <a:bodyPr/>
        <a:lstStyle/>
        <a:p>
          <a:endParaRPr lang="en-US"/>
        </a:p>
      </dgm:t>
    </dgm:pt>
    <dgm:pt modelId="{E3AA9C70-C00F-41C3-AC24-14264B3DF079}" type="sibTrans" cxnId="{7CC2F061-0CFA-4B7E-8F67-DA00BCAC6308}">
      <dgm:prSet/>
      <dgm:spPr/>
      <dgm:t>
        <a:bodyPr/>
        <a:lstStyle/>
        <a:p>
          <a:endParaRPr lang="en-US"/>
        </a:p>
      </dgm:t>
    </dgm:pt>
    <dgm:pt modelId="{944AD0D2-6BD8-4775-9B4A-3461CC8DB612}">
      <dgm:prSet phldrT="[Text]" phldr="0" custT="1"/>
      <dgm:spPr>
        <a:solidFill>
          <a:srgbClr val="00B0F0"/>
        </a:solidFill>
      </dgm:spPr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ID" sz="1800" b="1" dirty="0" err="1">
              <a:sym typeface="+mn-ea"/>
            </a:rPr>
            <a:t>Dilaksanakan</a:t>
          </a:r>
          <a:r>
            <a:rPr lang="en-ID" sz="1800" b="1" dirty="0">
              <a:sym typeface="+mn-ea"/>
            </a:rPr>
            <a:t> </a:t>
          </a:r>
          <a:r>
            <a:rPr lang="en-ID" sz="1800" b="1" dirty="0" err="1">
              <a:sym typeface="+mn-ea"/>
            </a:rPr>
            <a:t>secara</a:t>
          </a:r>
          <a:r>
            <a:rPr lang="en-ID" sz="1800" b="1" dirty="0">
              <a:sym typeface="+mn-ea"/>
            </a:rPr>
            <a:t> </a:t>
          </a:r>
          <a:r>
            <a:rPr lang="en-ID" sz="1800" b="1" dirty="0" err="1">
              <a:sym typeface="+mn-ea"/>
            </a:rPr>
            <a:t>berjamaah</a:t>
          </a:r>
          <a:r>
            <a:rPr lang="en-ID" sz="1800" b="1" dirty="0">
              <a:sym typeface="+mn-ea"/>
            </a:rPr>
            <a:t>, minimal oleh 40 </a:t>
          </a:r>
          <a:r>
            <a:rPr lang="en-ID" sz="1800" b="1" dirty="0" smtClean="0">
              <a:sym typeface="+mn-ea"/>
            </a:rPr>
            <a:t>orang. </a:t>
          </a:r>
          <a:endParaRPr lang="en-ID" sz="1800" b="1" dirty="0">
            <a:sym typeface="+mn-ea"/>
          </a:endParaRPr>
        </a:p>
      </dgm:t>
    </dgm:pt>
    <dgm:pt modelId="{B2A879E3-C78E-4E3B-8F77-03E9FE070EDF}" type="parTrans" cxnId="{1ABF285C-74CD-4E9C-B43D-EFC775D6F05D}">
      <dgm:prSet/>
      <dgm:spPr/>
      <dgm:t>
        <a:bodyPr/>
        <a:lstStyle/>
        <a:p>
          <a:endParaRPr lang="en-US"/>
        </a:p>
      </dgm:t>
    </dgm:pt>
    <dgm:pt modelId="{8D86A813-F5F9-4521-8CB4-55B30CE68982}" type="sibTrans" cxnId="{1ABF285C-74CD-4E9C-B43D-EFC775D6F05D}">
      <dgm:prSet/>
      <dgm:spPr/>
      <dgm:t>
        <a:bodyPr/>
        <a:lstStyle/>
        <a:p>
          <a:endParaRPr lang="en-US"/>
        </a:p>
      </dgm:t>
    </dgm:pt>
    <dgm:pt modelId="{F31169B2-585C-4BD6-AAB7-1E90D256C935}">
      <dgm:prSet phldrT="[Text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ID" sz="1800" b="1" dirty="0" err="1">
              <a:sym typeface="+mn-ea"/>
            </a:rPr>
            <a:t>Didahului</a:t>
          </a:r>
          <a:r>
            <a:rPr lang="en-ID" sz="1800" b="1" dirty="0">
              <a:sym typeface="+mn-ea"/>
            </a:rPr>
            <a:t> </a:t>
          </a:r>
          <a:r>
            <a:rPr lang="en-ID" sz="1800" b="1" dirty="0" err="1">
              <a:sym typeface="+mn-ea"/>
            </a:rPr>
            <a:t>dua</a:t>
          </a:r>
          <a:r>
            <a:rPr lang="en-ID" sz="1800" b="1" dirty="0">
              <a:sym typeface="+mn-ea"/>
            </a:rPr>
            <a:t> </a:t>
          </a:r>
          <a:r>
            <a:rPr lang="en-ID" sz="1800" b="1" dirty="0" err="1" smtClean="0">
              <a:sym typeface="+mn-ea"/>
            </a:rPr>
            <a:t>khutbah</a:t>
          </a:r>
          <a:r>
            <a:rPr lang="en-ID" sz="1800" b="1" dirty="0" smtClean="0">
              <a:sym typeface="+mn-ea"/>
            </a:rPr>
            <a:t>.</a:t>
          </a:r>
          <a:endParaRPr lang="en-ID" sz="1800" b="1" dirty="0">
            <a:sym typeface="+mn-ea"/>
          </a:endParaRPr>
        </a:p>
      </dgm:t>
    </dgm:pt>
    <dgm:pt modelId="{EE61BEF3-F390-4F05-94B5-481342196429}" type="parTrans" cxnId="{6B2E2839-0305-4174-88DE-27328DA66B82}">
      <dgm:prSet/>
      <dgm:spPr/>
      <dgm:t>
        <a:bodyPr/>
        <a:lstStyle/>
        <a:p>
          <a:endParaRPr lang="en-US"/>
        </a:p>
      </dgm:t>
    </dgm:pt>
    <dgm:pt modelId="{D5E542A6-2C10-4832-8E38-82821B7DF259}" type="sibTrans" cxnId="{6B2E2839-0305-4174-88DE-27328DA66B82}">
      <dgm:prSet/>
      <dgm:spPr/>
      <dgm:t>
        <a:bodyPr/>
        <a:lstStyle/>
        <a:p>
          <a:endParaRPr lang="en-US"/>
        </a:p>
      </dgm:t>
    </dgm:pt>
    <dgm:pt modelId="{1DF4AACC-FCFE-4478-BA2F-B6B158A02CB5}" type="pres">
      <dgm:prSet presAssocID="{30139F80-A41F-4296-BEDA-4E4BEC89A86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AF41DD3-82AC-4D68-969B-AFC5197C8579}" type="pres">
      <dgm:prSet presAssocID="{30139F80-A41F-4296-BEDA-4E4BEC89A86F}" presName="cycle" presStyleCnt="0"/>
      <dgm:spPr/>
    </dgm:pt>
    <dgm:pt modelId="{22A11489-3ABA-40F8-A51D-1DD036252FB1}" type="pres">
      <dgm:prSet presAssocID="{ED27F895-F932-4520-A6E7-20717B1B6ABA}" presName="nodeFirs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7EB5E2-1680-494E-8F98-087A78809C28}" type="pres">
      <dgm:prSet presAssocID="{7197E9C7-2BFC-4382-A4C1-AF8E70D3407A}" presName="sibTransFirstNode" presStyleLbl="bgShp" presStyleIdx="0" presStyleCnt="1" custLinFactNeighborX="-850" custLinFactNeighborY="-983"/>
      <dgm:spPr/>
      <dgm:t>
        <a:bodyPr/>
        <a:lstStyle/>
        <a:p>
          <a:endParaRPr lang="en-US"/>
        </a:p>
      </dgm:t>
    </dgm:pt>
    <dgm:pt modelId="{688DC5BA-912A-4A40-91DF-67B2BDDD2B94}" type="pres">
      <dgm:prSet presAssocID="{FAC4F552-553A-4AE6-BC40-237F3697F56A}" presName="nodeFollowingNodes" presStyleLbl="node1" presStyleIdx="1" presStyleCnt="5" custRadScaleRad="98215" custRadScaleInc="157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D855B3-3DD3-4000-8129-7193272CBB99}" type="pres">
      <dgm:prSet presAssocID="{65F0DA01-8262-450D-BD62-8690C98FDAD2}" presName="nodeFollowingNodes" presStyleLbl="node1" presStyleIdx="2" presStyleCnt="5" custRadScaleRad="110614" custRadScaleInc="-108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F9D8B2-8B45-43D0-8BAF-27565E824A5E}" type="pres">
      <dgm:prSet presAssocID="{944AD0D2-6BD8-4775-9B4A-3461CC8DB612}" presName="nodeFollowingNodes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F1AEDD-3E7C-471E-AC6C-1F6B329BE939}" type="pres">
      <dgm:prSet presAssocID="{F31169B2-585C-4BD6-AAB7-1E90D256C935}" presName="nodeFollowingNodes" presStyleLbl="node1" presStyleIdx="4" presStyleCnt="5" custRadScaleRad="94249" custRadScaleInc="-151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AB5187A-EF0C-488D-82AA-887B312F9B45}" type="presOf" srcId="{7197E9C7-2BFC-4382-A4C1-AF8E70D3407A}" destId="{337EB5E2-1680-494E-8F98-087A78809C28}" srcOrd="0" destOrd="0" presId="urn:microsoft.com/office/officeart/2005/8/layout/cycle3#1"/>
    <dgm:cxn modelId="{7CC2F061-0CFA-4B7E-8F67-DA00BCAC6308}" srcId="{30139F80-A41F-4296-BEDA-4E4BEC89A86F}" destId="{65F0DA01-8262-450D-BD62-8690C98FDAD2}" srcOrd="2" destOrd="0" parTransId="{45A96CE7-8DBE-4F8A-87D0-854153A0DCCB}" sibTransId="{E3AA9C70-C00F-41C3-AC24-14264B3DF079}"/>
    <dgm:cxn modelId="{1ABF285C-74CD-4E9C-B43D-EFC775D6F05D}" srcId="{30139F80-A41F-4296-BEDA-4E4BEC89A86F}" destId="{944AD0D2-6BD8-4775-9B4A-3461CC8DB612}" srcOrd="3" destOrd="0" parTransId="{B2A879E3-C78E-4E3B-8F77-03E9FE070EDF}" sibTransId="{8D86A813-F5F9-4521-8CB4-55B30CE68982}"/>
    <dgm:cxn modelId="{B272F68A-CAED-43BD-B07D-7CA931AABB9E}" type="presOf" srcId="{F31169B2-585C-4BD6-AAB7-1E90D256C935}" destId="{BFF1AEDD-3E7C-471E-AC6C-1F6B329BE939}" srcOrd="0" destOrd="0" presId="urn:microsoft.com/office/officeart/2005/8/layout/cycle3#1"/>
    <dgm:cxn modelId="{6E9BF3F3-D834-40FC-99AC-B3A5C9F53A1C}" srcId="{30139F80-A41F-4296-BEDA-4E4BEC89A86F}" destId="{FAC4F552-553A-4AE6-BC40-237F3697F56A}" srcOrd="1" destOrd="0" parTransId="{7FD9B64E-5280-4B70-903C-6F2BE28A6CE5}" sibTransId="{C214425F-F630-4C52-8627-F2DE8D0D90BA}"/>
    <dgm:cxn modelId="{D7953530-B724-4834-80EE-01D656ACBD73}" srcId="{30139F80-A41F-4296-BEDA-4E4BEC89A86F}" destId="{ED27F895-F932-4520-A6E7-20717B1B6ABA}" srcOrd="0" destOrd="0" parTransId="{E4F3F18A-396C-4AEE-B550-7690C2F59830}" sibTransId="{7197E9C7-2BFC-4382-A4C1-AF8E70D3407A}"/>
    <dgm:cxn modelId="{0E0C4E49-417B-4D5A-B342-E31985615C94}" type="presOf" srcId="{944AD0D2-6BD8-4775-9B4A-3461CC8DB612}" destId="{BDF9D8B2-8B45-43D0-8BAF-27565E824A5E}" srcOrd="0" destOrd="0" presId="urn:microsoft.com/office/officeart/2005/8/layout/cycle3#1"/>
    <dgm:cxn modelId="{B4C2FE7A-E83A-46DF-91D1-F00DD88B0A13}" type="presOf" srcId="{30139F80-A41F-4296-BEDA-4E4BEC89A86F}" destId="{1DF4AACC-FCFE-4478-BA2F-B6B158A02CB5}" srcOrd="0" destOrd="0" presId="urn:microsoft.com/office/officeart/2005/8/layout/cycle3#1"/>
    <dgm:cxn modelId="{00439941-D0A5-49A5-8200-B5314EC396FC}" type="presOf" srcId="{FAC4F552-553A-4AE6-BC40-237F3697F56A}" destId="{688DC5BA-912A-4A40-91DF-67B2BDDD2B94}" srcOrd="0" destOrd="0" presId="urn:microsoft.com/office/officeart/2005/8/layout/cycle3#1"/>
    <dgm:cxn modelId="{0FA8E979-9A58-41E3-AF2C-6D98471BB1AA}" type="presOf" srcId="{ED27F895-F932-4520-A6E7-20717B1B6ABA}" destId="{22A11489-3ABA-40F8-A51D-1DD036252FB1}" srcOrd="0" destOrd="0" presId="urn:microsoft.com/office/officeart/2005/8/layout/cycle3#1"/>
    <dgm:cxn modelId="{6B2E2839-0305-4174-88DE-27328DA66B82}" srcId="{30139F80-A41F-4296-BEDA-4E4BEC89A86F}" destId="{F31169B2-585C-4BD6-AAB7-1E90D256C935}" srcOrd="4" destOrd="0" parTransId="{EE61BEF3-F390-4F05-94B5-481342196429}" sibTransId="{D5E542A6-2C10-4832-8E38-82821B7DF259}"/>
    <dgm:cxn modelId="{B3F709CB-23F2-40E9-9A9A-58576F4ADD52}" type="presOf" srcId="{65F0DA01-8262-450D-BD62-8690C98FDAD2}" destId="{28D855B3-3DD3-4000-8129-7193272CBB99}" srcOrd="0" destOrd="0" presId="urn:microsoft.com/office/officeart/2005/8/layout/cycle3#1"/>
    <dgm:cxn modelId="{8A55F4EF-7802-42F7-A11E-B80A10C614AA}" type="presParOf" srcId="{1DF4AACC-FCFE-4478-BA2F-B6B158A02CB5}" destId="{0AF41DD3-82AC-4D68-969B-AFC5197C8579}" srcOrd="0" destOrd="0" presId="urn:microsoft.com/office/officeart/2005/8/layout/cycle3#1"/>
    <dgm:cxn modelId="{6208BE06-B08E-463E-911D-CA8A38A3C128}" type="presParOf" srcId="{0AF41DD3-82AC-4D68-969B-AFC5197C8579}" destId="{22A11489-3ABA-40F8-A51D-1DD036252FB1}" srcOrd="0" destOrd="0" presId="urn:microsoft.com/office/officeart/2005/8/layout/cycle3#1"/>
    <dgm:cxn modelId="{67C6C3BA-A814-4C0E-B4C5-125DA53BF31A}" type="presParOf" srcId="{0AF41DD3-82AC-4D68-969B-AFC5197C8579}" destId="{337EB5E2-1680-494E-8F98-087A78809C28}" srcOrd="1" destOrd="0" presId="urn:microsoft.com/office/officeart/2005/8/layout/cycle3#1"/>
    <dgm:cxn modelId="{A60CA4DD-AC53-45AA-AF2B-FE91229DA13A}" type="presParOf" srcId="{0AF41DD3-82AC-4D68-969B-AFC5197C8579}" destId="{688DC5BA-912A-4A40-91DF-67B2BDDD2B94}" srcOrd="2" destOrd="0" presId="urn:microsoft.com/office/officeart/2005/8/layout/cycle3#1"/>
    <dgm:cxn modelId="{A42EF911-213E-44EF-8083-16778F28ED50}" type="presParOf" srcId="{0AF41DD3-82AC-4D68-969B-AFC5197C8579}" destId="{28D855B3-3DD3-4000-8129-7193272CBB99}" srcOrd="3" destOrd="0" presId="urn:microsoft.com/office/officeart/2005/8/layout/cycle3#1"/>
    <dgm:cxn modelId="{76C86118-F721-4CC4-8785-838A65BA0918}" type="presParOf" srcId="{0AF41DD3-82AC-4D68-969B-AFC5197C8579}" destId="{BDF9D8B2-8B45-43D0-8BAF-27565E824A5E}" srcOrd="4" destOrd="0" presId="urn:microsoft.com/office/officeart/2005/8/layout/cycle3#1"/>
    <dgm:cxn modelId="{CE0114C4-174D-40F1-8418-2378861C1EF7}" type="presParOf" srcId="{0AF41DD3-82AC-4D68-969B-AFC5197C8579}" destId="{BFF1AEDD-3E7C-471E-AC6C-1F6B329BE939}" srcOrd="5" destOrd="0" presId="urn:microsoft.com/office/officeart/2005/8/layout/cycle3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92B458C-BC40-45A6-8A19-CA6B6A1A4FE2}" type="doc">
      <dgm:prSet loTypeId="urn:microsoft.com/office/officeart/2005/8/layout/vList6" loCatId="process" qsTypeId="urn:microsoft.com/office/officeart/2005/8/quickstyle/simple1#7" qsCatId="simple" csTypeId="urn:microsoft.com/office/officeart/2005/8/colors/colorful3#1" csCatId="accent1" phldr="1"/>
      <dgm:spPr/>
      <dgm:t>
        <a:bodyPr/>
        <a:lstStyle/>
        <a:p>
          <a:endParaRPr lang="en-US"/>
        </a:p>
      </dgm:t>
    </dgm:pt>
    <dgm:pt modelId="{49A999F3-5393-483C-B555-B31850A91A85}">
      <dgm:prSet phldrT="[Text]" phldr="0" custT="1"/>
      <dgm:spPr>
        <a:solidFill>
          <a:srgbClr val="24D8DC"/>
        </a:solidFill>
      </dgm:spPr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dirty="0" err="1" smtClean="0">
              <a:sym typeface="+mn-ea"/>
            </a:rPr>
            <a:t>Salat</a:t>
          </a:r>
          <a:r>
            <a:rPr lang="en-US" sz="4000" b="1" dirty="0" smtClean="0">
              <a:sym typeface="+mn-ea"/>
            </a:rPr>
            <a:t> </a:t>
          </a:r>
          <a:r>
            <a:rPr lang="en-US" sz="4000" b="1" dirty="0" err="1">
              <a:sym typeface="+mn-ea"/>
            </a:rPr>
            <a:t>duha</a:t>
          </a:r>
          <a:endParaRPr lang="en-US" sz="4000" b="1" dirty="0">
            <a:sym typeface="+mn-ea"/>
          </a:endParaRPr>
        </a:p>
      </dgm:t>
    </dgm:pt>
    <dgm:pt modelId="{360286A8-D7B4-4F6A-95E0-0BEA70FFD800}" type="parTrans" cxnId="{5540C9FC-BC8C-43DC-8F2D-16EB61D80F86}">
      <dgm:prSet/>
      <dgm:spPr/>
      <dgm:t>
        <a:bodyPr/>
        <a:lstStyle/>
        <a:p>
          <a:endParaRPr lang="en-US"/>
        </a:p>
      </dgm:t>
    </dgm:pt>
    <dgm:pt modelId="{92A4D751-D9B2-4592-908C-8D7C3757D80D}" type="sibTrans" cxnId="{5540C9FC-BC8C-43DC-8F2D-16EB61D80F86}">
      <dgm:prSet/>
      <dgm:spPr/>
      <dgm:t>
        <a:bodyPr/>
        <a:lstStyle/>
        <a:p>
          <a:endParaRPr lang="en-US"/>
        </a:p>
      </dgm:t>
    </dgm:pt>
    <dgm:pt modelId="{7F907CF2-C614-4A82-ADF2-97BD3FFB2791}">
      <dgm:prSet phldrT="[Text]" phldr="0" custT="0"/>
      <dgm:spPr>
        <a:solidFill>
          <a:srgbClr val="9999FF">
            <a:alpha val="90000"/>
          </a:srgbClr>
        </a:solidFill>
      </dgm:spPr>
      <dgm:t>
        <a:bodyPr vert="horz" wrap="square"/>
        <a:lstStyle/>
        <a:p>
          <a:pPr algn="ctr"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en-US" b="1" dirty="0" err="1" smtClean="0">
              <a:solidFill>
                <a:schemeClr val="bg1"/>
              </a:solidFill>
              <a:sym typeface="+mn-ea"/>
            </a:rPr>
            <a:t>salat</a:t>
          </a:r>
          <a:r>
            <a:rPr lang="en-US" b="1" dirty="0" smtClean="0">
              <a:solidFill>
                <a:schemeClr val="bg1"/>
              </a:solidFill>
              <a:sym typeface="+mn-ea"/>
            </a:rPr>
            <a:t> </a:t>
          </a:r>
          <a:r>
            <a:rPr lang="en-US" b="1" dirty="0">
              <a:solidFill>
                <a:schemeClr val="bg1"/>
              </a:solidFill>
              <a:sym typeface="+mn-ea"/>
            </a:rPr>
            <a:t>yang </a:t>
          </a:r>
          <a:r>
            <a:rPr lang="en-US" b="1" dirty="0" err="1">
              <a:solidFill>
                <a:schemeClr val="bg1"/>
              </a:solidFill>
              <a:sym typeface="+mn-ea"/>
            </a:rPr>
            <a:t>lakukan</a:t>
          </a:r>
          <a:r>
            <a:rPr lang="en-US" b="1" dirty="0">
              <a:solidFill>
                <a:schemeClr val="bg1"/>
              </a:solidFill>
              <a:sym typeface="+mn-ea"/>
            </a:rPr>
            <a:t> </a:t>
          </a:r>
          <a:r>
            <a:rPr lang="en-US" b="1" dirty="0" err="1" smtClean="0">
              <a:solidFill>
                <a:schemeClr val="bg1"/>
              </a:solidFill>
              <a:sym typeface="+mn-ea"/>
            </a:rPr>
            <a:t>ketika</a:t>
          </a:r>
          <a:r>
            <a:rPr lang="en-US" b="1" dirty="0" smtClean="0">
              <a:solidFill>
                <a:schemeClr val="bg1"/>
              </a:solidFill>
              <a:sym typeface="+mn-ea"/>
            </a:rPr>
            <a:t> </a:t>
          </a:r>
          <a:r>
            <a:rPr lang="en-US" b="1" dirty="0" err="1">
              <a:solidFill>
                <a:schemeClr val="bg1"/>
              </a:solidFill>
              <a:sym typeface="+mn-ea"/>
            </a:rPr>
            <a:t>waktu</a:t>
          </a:r>
          <a:r>
            <a:rPr lang="en-US" b="1" dirty="0">
              <a:solidFill>
                <a:schemeClr val="bg1"/>
              </a:solidFill>
              <a:sym typeface="+mn-ea"/>
            </a:rPr>
            <a:t> </a:t>
          </a:r>
          <a:r>
            <a:rPr lang="en-US" b="1" dirty="0" err="1">
              <a:solidFill>
                <a:schemeClr val="bg1"/>
              </a:solidFill>
              <a:sym typeface="+mn-ea"/>
            </a:rPr>
            <a:t>matahari</a:t>
          </a:r>
          <a:r>
            <a:rPr lang="en-US" b="1" dirty="0">
              <a:solidFill>
                <a:schemeClr val="bg1"/>
              </a:solidFill>
              <a:sym typeface="+mn-ea"/>
            </a:rPr>
            <a:t> </a:t>
          </a:r>
          <a:r>
            <a:rPr lang="en-US" b="1" dirty="0" err="1" smtClean="0">
              <a:solidFill>
                <a:schemeClr val="bg1"/>
              </a:solidFill>
              <a:sym typeface="+mn-ea"/>
            </a:rPr>
            <a:t>naik</a:t>
          </a:r>
          <a:r>
            <a:rPr lang="en-US" b="1" dirty="0" smtClean="0">
              <a:solidFill>
                <a:schemeClr val="bg1"/>
              </a:solidFill>
              <a:sym typeface="+mn-ea"/>
            </a:rPr>
            <a:t>, </a:t>
          </a:r>
          <a:r>
            <a:rPr lang="en-US" b="1" dirty="0" err="1">
              <a:solidFill>
                <a:schemeClr val="bg1"/>
              </a:solidFill>
              <a:sym typeface="+mn-ea"/>
            </a:rPr>
            <a:t>kurang</a:t>
          </a:r>
          <a:r>
            <a:rPr lang="en-US" b="1" dirty="0">
              <a:solidFill>
                <a:schemeClr val="bg1"/>
              </a:solidFill>
              <a:sym typeface="+mn-ea"/>
            </a:rPr>
            <a:t> </a:t>
          </a:r>
          <a:r>
            <a:rPr lang="en-US" b="1" dirty="0" err="1">
              <a:solidFill>
                <a:schemeClr val="bg1"/>
              </a:solidFill>
              <a:sym typeface="+mn-ea"/>
            </a:rPr>
            <a:t>lebih</a:t>
          </a:r>
          <a:r>
            <a:rPr lang="en-US" b="1" dirty="0">
              <a:solidFill>
                <a:schemeClr val="bg1"/>
              </a:solidFill>
              <a:sym typeface="+mn-ea"/>
            </a:rPr>
            <a:t> 7 </a:t>
          </a:r>
          <a:r>
            <a:rPr lang="en-US" b="1" dirty="0" smtClean="0">
              <a:solidFill>
                <a:schemeClr val="bg1"/>
              </a:solidFill>
              <a:sym typeface="+mn-ea"/>
            </a:rPr>
            <a:t>hasta/</a:t>
          </a:r>
          <a:r>
            <a:rPr lang="en-US" b="1" dirty="0" err="1" smtClean="0">
              <a:solidFill>
                <a:schemeClr val="bg1"/>
              </a:solidFill>
              <a:sym typeface="+mn-ea"/>
            </a:rPr>
            <a:t>setengah</a:t>
          </a:r>
          <a:r>
            <a:rPr lang="en-US" b="1" dirty="0" smtClean="0">
              <a:solidFill>
                <a:schemeClr val="bg1"/>
              </a:solidFill>
              <a:sym typeface="+mn-ea"/>
            </a:rPr>
            <a:t> </a:t>
          </a:r>
          <a:r>
            <a:rPr lang="en-US" b="1" dirty="0" err="1">
              <a:solidFill>
                <a:schemeClr val="bg1"/>
              </a:solidFill>
              <a:sym typeface="+mn-ea"/>
            </a:rPr>
            <a:t>tombak</a:t>
          </a:r>
          <a:r>
            <a:rPr lang="en-US" b="1" dirty="0">
              <a:solidFill>
                <a:schemeClr val="bg1"/>
              </a:solidFill>
              <a:sym typeface="+mn-ea"/>
            </a:rPr>
            <a:t>/</a:t>
          </a:r>
          <a:r>
            <a:rPr lang="en-US" b="1" dirty="0" err="1">
              <a:solidFill>
                <a:schemeClr val="bg1"/>
              </a:solidFill>
              <a:sym typeface="+mn-ea"/>
            </a:rPr>
            <a:t>sepenggalah</a:t>
          </a:r>
          <a:r>
            <a:rPr lang="en-US" b="1" dirty="0">
              <a:solidFill>
                <a:schemeClr val="bg1"/>
              </a:solidFill>
              <a:sym typeface="+mn-ea"/>
            </a:rPr>
            <a:t> (pukul7 </a:t>
          </a:r>
          <a:r>
            <a:rPr lang="en-US" b="1" dirty="0" err="1">
              <a:solidFill>
                <a:schemeClr val="bg1"/>
              </a:solidFill>
              <a:sym typeface="+mn-ea"/>
            </a:rPr>
            <a:t>sampai</a:t>
          </a:r>
          <a:r>
            <a:rPr lang="en-US" b="1" dirty="0">
              <a:solidFill>
                <a:schemeClr val="bg1"/>
              </a:solidFill>
              <a:sym typeface="+mn-ea"/>
            </a:rPr>
            <a:t> </a:t>
          </a:r>
          <a:r>
            <a:rPr lang="en-US" b="1" dirty="0" err="1">
              <a:solidFill>
                <a:schemeClr val="bg1"/>
              </a:solidFill>
              <a:sym typeface="+mn-ea"/>
            </a:rPr>
            <a:t>sebelum</a:t>
          </a:r>
          <a:r>
            <a:rPr lang="en-US" b="1" dirty="0">
              <a:solidFill>
                <a:schemeClr val="bg1"/>
              </a:solidFill>
              <a:sym typeface="+mn-ea"/>
            </a:rPr>
            <a:t> </a:t>
          </a:r>
          <a:r>
            <a:rPr lang="en-US" b="1" dirty="0" err="1">
              <a:solidFill>
                <a:schemeClr val="bg1"/>
              </a:solidFill>
              <a:sym typeface="+mn-ea"/>
            </a:rPr>
            <a:t>waktu</a:t>
          </a:r>
          <a:r>
            <a:rPr lang="en-US" b="1" dirty="0">
              <a:solidFill>
                <a:schemeClr val="bg1"/>
              </a:solidFill>
              <a:sym typeface="+mn-ea"/>
            </a:rPr>
            <a:t> </a:t>
          </a:r>
          <a:r>
            <a:rPr lang="en-US" b="1" dirty="0" err="1" smtClean="0">
              <a:solidFill>
                <a:schemeClr val="bg1"/>
              </a:solidFill>
              <a:sym typeface="+mn-ea"/>
            </a:rPr>
            <a:t>Zuhur</a:t>
          </a:r>
          <a:r>
            <a:rPr lang="en-US" b="1" dirty="0" smtClean="0">
              <a:solidFill>
                <a:schemeClr val="bg1"/>
              </a:solidFill>
              <a:sym typeface="+mn-ea"/>
            </a:rPr>
            <a:t>).</a:t>
          </a:r>
          <a:endParaRPr lang="en-US" dirty="0">
            <a:solidFill>
              <a:schemeClr val="bg1"/>
            </a:solidFill>
          </a:endParaRPr>
        </a:p>
      </dgm:t>
    </dgm:pt>
    <dgm:pt modelId="{0EA976F2-894F-4D09-9DA9-F01DF9CB3F1F}" type="parTrans" cxnId="{D1877834-CA2B-4B27-A8D2-8B25DDFBEE3C}">
      <dgm:prSet/>
      <dgm:spPr/>
      <dgm:t>
        <a:bodyPr/>
        <a:lstStyle/>
        <a:p>
          <a:endParaRPr lang="en-US"/>
        </a:p>
      </dgm:t>
    </dgm:pt>
    <dgm:pt modelId="{CB91B726-F4DE-441F-A2BD-87D81E8EBE31}" type="sibTrans" cxnId="{D1877834-CA2B-4B27-A8D2-8B25DDFBEE3C}">
      <dgm:prSet/>
      <dgm:spPr/>
      <dgm:t>
        <a:bodyPr/>
        <a:lstStyle/>
        <a:p>
          <a:endParaRPr lang="en-US"/>
        </a:p>
      </dgm:t>
    </dgm:pt>
    <dgm:pt modelId="{D53B822D-A009-433B-9C42-C9E48F2382E5}">
      <dgm:prSet phldrT="[Text]" phldr="0" custT="1"/>
      <dgm:spPr>
        <a:solidFill>
          <a:srgbClr val="D781D9"/>
        </a:solidFill>
      </dgm:spPr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dirty="0" err="1" smtClean="0">
              <a:sym typeface="+mn-ea"/>
            </a:rPr>
            <a:t>Salat</a:t>
          </a:r>
          <a:r>
            <a:rPr lang="en-US" sz="4000" b="1" dirty="0" smtClean="0">
              <a:sym typeface="+mn-ea"/>
            </a:rPr>
            <a:t> </a:t>
          </a:r>
          <a:r>
            <a:rPr lang="en-US" sz="4000" b="1" dirty="0" err="1">
              <a:sym typeface="+mn-ea"/>
            </a:rPr>
            <a:t>tahajud</a:t>
          </a:r>
          <a:endParaRPr lang="en-US" sz="4000" b="1" dirty="0">
            <a:sym typeface="+mn-ea"/>
          </a:endParaRPr>
        </a:p>
      </dgm:t>
    </dgm:pt>
    <dgm:pt modelId="{361BB1B2-26C4-418D-AA7E-3BCE179F9189}" type="parTrans" cxnId="{E278D2A1-310A-4837-9337-19F973BC2C9A}">
      <dgm:prSet/>
      <dgm:spPr/>
      <dgm:t>
        <a:bodyPr/>
        <a:lstStyle/>
        <a:p>
          <a:endParaRPr lang="en-US"/>
        </a:p>
      </dgm:t>
    </dgm:pt>
    <dgm:pt modelId="{C9F3669F-E7CC-4682-80C6-69739008D0D8}" type="sibTrans" cxnId="{E278D2A1-310A-4837-9337-19F973BC2C9A}">
      <dgm:prSet/>
      <dgm:spPr/>
      <dgm:t>
        <a:bodyPr/>
        <a:lstStyle/>
        <a:p>
          <a:endParaRPr lang="en-US"/>
        </a:p>
      </dgm:t>
    </dgm:pt>
    <dgm:pt modelId="{C4696398-B485-4CE9-B3C3-1089FF303198}">
      <dgm:prSet phldrT="[Text]" phldr="0" custT="0"/>
      <dgm:spPr>
        <a:solidFill>
          <a:schemeClr val="accent4">
            <a:alpha val="90000"/>
          </a:schemeClr>
        </a:solidFill>
      </dgm:spPr>
      <dgm:t>
        <a:bodyPr vert="horz" wrap="square"/>
        <a:lstStyle/>
        <a:p>
          <a:pPr algn="ctr"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en-US" b="1" dirty="0" err="1" smtClean="0">
              <a:solidFill>
                <a:schemeClr val="bg1"/>
              </a:solidFill>
              <a:sym typeface="+mn-ea"/>
            </a:rPr>
            <a:t>salat</a:t>
          </a:r>
          <a:r>
            <a:rPr lang="en-US" b="1" dirty="0" smtClean="0">
              <a:solidFill>
                <a:schemeClr val="bg1"/>
              </a:solidFill>
              <a:sym typeface="+mn-ea"/>
            </a:rPr>
            <a:t> </a:t>
          </a:r>
          <a:r>
            <a:rPr lang="en-US" b="1" dirty="0" err="1">
              <a:solidFill>
                <a:schemeClr val="bg1"/>
              </a:solidFill>
              <a:sym typeface="+mn-ea"/>
            </a:rPr>
            <a:t>malam</a:t>
          </a:r>
          <a:r>
            <a:rPr lang="en-US" b="1" dirty="0">
              <a:solidFill>
                <a:schemeClr val="bg1"/>
              </a:solidFill>
              <a:sym typeface="+mn-ea"/>
            </a:rPr>
            <a:t> yang </a:t>
          </a:r>
          <a:r>
            <a:rPr lang="en-US" b="1" dirty="0" err="1">
              <a:solidFill>
                <a:schemeClr val="bg1"/>
              </a:solidFill>
              <a:sym typeface="+mn-ea"/>
            </a:rPr>
            <a:t>dilaksanakan</a:t>
          </a:r>
          <a:r>
            <a:rPr lang="en-US" b="1" dirty="0">
              <a:solidFill>
                <a:schemeClr val="bg1"/>
              </a:solidFill>
              <a:sym typeface="+mn-ea"/>
            </a:rPr>
            <a:t> </a:t>
          </a:r>
          <a:r>
            <a:rPr lang="en-US" b="1" dirty="0" err="1">
              <a:solidFill>
                <a:schemeClr val="bg1"/>
              </a:solidFill>
              <a:sym typeface="+mn-ea"/>
            </a:rPr>
            <a:t>setelah</a:t>
          </a:r>
          <a:r>
            <a:rPr lang="en-US" b="1" dirty="0">
              <a:solidFill>
                <a:schemeClr val="bg1"/>
              </a:solidFill>
              <a:sym typeface="+mn-ea"/>
            </a:rPr>
            <a:t> </a:t>
          </a:r>
          <a:r>
            <a:rPr lang="en-US" b="1" dirty="0" err="1" smtClean="0">
              <a:solidFill>
                <a:schemeClr val="bg1"/>
              </a:solidFill>
              <a:sym typeface="+mn-ea"/>
            </a:rPr>
            <a:t>salat</a:t>
          </a:r>
          <a:r>
            <a:rPr lang="en-US" b="1" dirty="0" smtClean="0">
              <a:solidFill>
                <a:schemeClr val="bg1"/>
              </a:solidFill>
              <a:sym typeface="+mn-ea"/>
            </a:rPr>
            <a:t> </a:t>
          </a:r>
          <a:r>
            <a:rPr lang="en-US" b="1" dirty="0" err="1" smtClean="0">
              <a:solidFill>
                <a:schemeClr val="bg1"/>
              </a:solidFill>
              <a:sym typeface="+mn-ea"/>
            </a:rPr>
            <a:t>Isya</a:t>
          </a:r>
          <a:r>
            <a:rPr lang="en-US" b="1" dirty="0" smtClean="0">
              <a:solidFill>
                <a:schemeClr val="bg1"/>
              </a:solidFill>
              <a:sym typeface="+mn-ea"/>
            </a:rPr>
            <a:t>/</a:t>
          </a:r>
          <a:r>
            <a:rPr lang="en-US" b="1" dirty="0" err="1" smtClean="0">
              <a:solidFill>
                <a:schemeClr val="bg1"/>
              </a:solidFill>
              <a:sym typeface="+mn-ea"/>
            </a:rPr>
            <a:t>sesudah</a:t>
          </a:r>
          <a:r>
            <a:rPr lang="en-US" b="1" dirty="0" smtClean="0">
              <a:solidFill>
                <a:schemeClr val="bg1"/>
              </a:solidFill>
              <a:sym typeface="+mn-ea"/>
            </a:rPr>
            <a:t> </a:t>
          </a:r>
          <a:r>
            <a:rPr lang="en-US" b="1" dirty="0" err="1">
              <a:solidFill>
                <a:schemeClr val="bg1"/>
              </a:solidFill>
              <a:sym typeface="+mn-ea"/>
            </a:rPr>
            <a:t>bangun</a:t>
          </a:r>
          <a:r>
            <a:rPr lang="en-US" b="1" dirty="0">
              <a:solidFill>
                <a:schemeClr val="bg1"/>
              </a:solidFill>
              <a:sym typeface="+mn-ea"/>
            </a:rPr>
            <a:t> </a:t>
          </a:r>
          <a:r>
            <a:rPr lang="en-US" b="1" dirty="0" err="1">
              <a:solidFill>
                <a:schemeClr val="bg1"/>
              </a:solidFill>
              <a:sym typeface="+mn-ea"/>
            </a:rPr>
            <a:t>tidur</a:t>
          </a:r>
          <a:r>
            <a:rPr lang="en-US" b="1" dirty="0">
              <a:solidFill>
                <a:schemeClr val="bg1"/>
              </a:solidFill>
              <a:sym typeface="+mn-ea"/>
            </a:rPr>
            <a:t>. Waktu </a:t>
          </a:r>
          <a:r>
            <a:rPr lang="en-US" b="1" dirty="0" err="1">
              <a:solidFill>
                <a:schemeClr val="bg1"/>
              </a:solidFill>
              <a:sym typeface="+mn-ea"/>
            </a:rPr>
            <a:t>utamanya</a:t>
          </a:r>
          <a:r>
            <a:rPr lang="en-US" b="1" dirty="0">
              <a:solidFill>
                <a:schemeClr val="bg1"/>
              </a:solidFill>
              <a:sym typeface="+mn-ea"/>
            </a:rPr>
            <a:t> </a:t>
          </a:r>
          <a:r>
            <a:rPr lang="en-US" b="1" dirty="0" err="1">
              <a:solidFill>
                <a:schemeClr val="bg1"/>
              </a:solidFill>
              <a:sym typeface="+mn-ea"/>
            </a:rPr>
            <a:t>yaitu</a:t>
          </a:r>
          <a:r>
            <a:rPr lang="en-US" b="1" dirty="0">
              <a:solidFill>
                <a:schemeClr val="bg1"/>
              </a:solidFill>
              <a:sym typeface="+mn-ea"/>
            </a:rPr>
            <a:t> </a:t>
          </a:r>
          <a:r>
            <a:rPr lang="en-US" b="1" dirty="0" err="1">
              <a:solidFill>
                <a:schemeClr val="bg1"/>
              </a:solidFill>
              <a:sym typeface="+mn-ea"/>
            </a:rPr>
            <a:t>sepertiga</a:t>
          </a:r>
          <a:r>
            <a:rPr lang="en-US" b="1" dirty="0">
              <a:solidFill>
                <a:schemeClr val="bg1"/>
              </a:solidFill>
              <a:sym typeface="+mn-ea"/>
            </a:rPr>
            <a:t> </a:t>
          </a:r>
          <a:r>
            <a:rPr lang="en-US" b="1" dirty="0" err="1">
              <a:solidFill>
                <a:schemeClr val="bg1"/>
              </a:solidFill>
              <a:sym typeface="+mn-ea"/>
            </a:rPr>
            <a:t>malam</a:t>
          </a:r>
          <a:r>
            <a:rPr lang="en-US" b="1" dirty="0">
              <a:solidFill>
                <a:schemeClr val="bg1"/>
              </a:solidFill>
              <a:sym typeface="+mn-ea"/>
            </a:rPr>
            <a:t> </a:t>
          </a:r>
          <a:r>
            <a:rPr lang="en-US" b="1" dirty="0" err="1">
              <a:solidFill>
                <a:schemeClr val="bg1"/>
              </a:solidFill>
              <a:sym typeface="+mn-ea"/>
            </a:rPr>
            <a:t>terakhir</a:t>
          </a:r>
          <a:r>
            <a:rPr lang="en-US" b="1" dirty="0">
              <a:solidFill>
                <a:schemeClr val="bg1"/>
              </a:solidFill>
              <a:sym typeface="+mn-ea"/>
            </a:rPr>
            <a:t> (</a:t>
          </a:r>
          <a:r>
            <a:rPr lang="en-US" b="1" dirty="0" err="1">
              <a:solidFill>
                <a:schemeClr val="bg1"/>
              </a:solidFill>
              <a:sym typeface="+mn-ea"/>
            </a:rPr>
            <a:t>pukul</a:t>
          </a:r>
          <a:r>
            <a:rPr lang="en-US" b="1" dirty="0">
              <a:solidFill>
                <a:schemeClr val="bg1"/>
              </a:solidFill>
              <a:sym typeface="+mn-ea"/>
            </a:rPr>
            <a:t> 02.00 - 04.00)</a:t>
          </a:r>
          <a:endParaRPr lang="en-US" dirty="0">
            <a:solidFill>
              <a:schemeClr val="bg1"/>
            </a:solidFill>
          </a:endParaRPr>
        </a:p>
      </dgm:t>
    </dgm:pt>
    <dgm:pt modelId="{E07C9789-4E0E-406A-8FCA-1EE4D0B57505}" type="parTrans" cxnId="{FF281E35-BAC1-4A0B-B5E5-C4F54F6FB00C}">
      <dgm:prSet/>
      <dgm:spPr/>
      <dgm:t>
        <a:bodyPr/>
        <a:lstStyle/>
        <a:p>
          <a:endParaRPr lang="en-US"/>
        </a:p>
      </dgm:t>
    </dgm:pt>
    <dgm:pt modelId="{27923DB6-8ECC-4047-B109-447748AE2B33}" type="sibTrans" cxnId="{FF281E35-BAC1-4A0B-B5E5-C4F54F6FB00C}">
      <dgm:prSet/>
      <dgm:spPr/>
      <dgm:t>
        <a:bodyPr/>
        <a:lstStyle/>
        <a:p>
          <a:endParaRPr lang="en-US"/>
        </a:p>
      </dgm:t>
    </dgm:pt>
    <dgm:pt modelId="{2EF8B422-C6FF-4D6D-9EC0-E16AF08EB397}" type="pres">
      <dgm:prSet presAssocID="{892B458C-BC40-45A6-8A19-CA6B6A1A4FE2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0267F05-5909-4E72-A4A6-FE38F950F91F}" type="pres">
      <dgm:prSet presAssocID="{49A999F3-5393-483C-B555-B31850A91A85}" presName="linNode" presStyleCnt="0"/>
      <dgm:spPr/>
    </dgm:pt>
    <dgm:pt modelId="{3E5C28D6-E517-43C8-8FB4-28F9D62E9CD5}" type="pres">
      <dgm:prSet presAssocID="{49A999F3-5393-483C-B555-B31850A91A85}" presName="parentShp" presStyleLbl="node1" presStyleIdx="0" presStyleCnt="2" custScaleX="92055" custScaleY="688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4336A0-5BD4-4828-88F4-EACF259256AA}" type="pres">
      <dgm:prSet presAssocID="{49A999F3-5393-483C-B555-B31850A91A85}" presName="childShp" presStyleLbl="bgAccFollowNode1" presStyleIdx="0" presStyleCnt="2" custLinFactNeighborX="1461" custLinFactNeighborY="22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2BF8D4-3AB1-463D-B5AE-DC2A3D7487A9}" type="pres">
      <dgm:prSet presAssocID="{92A4D751-D9B2-4592-908C-8D7C3757D80D}" presName="spacing" presStyleCnt="0"/>
      <dgm:spPr/>
    </dgm:pt>
    <dgm:pt modelId="{E9E12816-E339-4F6D-9BA6-4A75C59F9032}" type="pres">
      <dgm:prSet presAssocID="{D53B822D-A009-433B-9C42-C9E48F2382E5}" presName="linNode" presStyleCnt="0"/>
      <dgm:spPr/>
    </dgm:pt>
    <dgm:pt modelId="{5374CFFA-4AFA-4C8B-A17E-2A83A494C838}" type="pres">
      <dgm:prSet presAssocID="{D53B822D-A009-433B-9C42-C9E48F2382E5}" presName="parentShp" presStyleLbl="node1" presStyleIdx="1" presStyleCnt="2" custScaleX="92226" custScaleY="778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4634E7-CFBB-41DF-86D8-912CF6A570D6}" type="pres">
      <dgm:prSet presAssocID="{D53B822D-A009-433B-9C42-C9E48F2382E5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F281E35-BAC1-4A0B-B5E5-C4F54F6FB00C}" srcId="{D53B822D-A009-433B-9C42-C9E48F2382E5}" destId="{C4696398-B485-4CE9-B3C3-1089FF303198}" srcOrd="0" destOrd="0" parTransId="{E07C9789-4E0E-406A-8FCA-1EE4D0B57505}" sibTransId="{27923DB6-8ECC-4047-B109-447748AE2B33}"/>
    <dgm:cxn modelId="{B5F0E3FD-A3CC-4FD4-87C4-BD15C5B7F2AB}" type="presOf" srcId="{C4696398-B485-4CE9-B3C3-1089FF303198}" destId="{D74634E7-CFBB-41DF-86D8-912CF6A570D6}" srcOrd="0" destOrd="0" presId="urn:microsoft.com/office/officeart/2005/8/layout/vList6"/>
    <dgm:cxn modelId="{66DEFC07-B60C-4916-A4B8-489C1D89A207}" type="presOf" srcId="{49A999F3-5393-483C-B555-B31850A91A85}" destId="{3E5C28D6-E517-43C8-8FB4-28F9D62E9CD5}" srcOrd="0" destOrd="0" presId="urn:microsoft.com/office/officeart/2005/8/layout/vList6"/>
    <dgm:cxn modelId="{D1877834-CA2B-4B27-A8D2-8B25DDFBEE3C}" srcId="{49A999F3-5393-483C-B555-B31850A91A85}" destId="{7F907CF2-C614-4A82-ADF2-97BD3FFB2791}" srcOrd="0" destOrd="0" parTransId="{0EA976F2-894F-4D09-9DA9-F01DF9CB3F1F}" sibTransId="{CB91B726-F4DE-441F-A2BD-87D81E8EBE31}"/>
    <dgm:cxn modelId="{E278D2A1-310A-4837-9337-19F973BC2C9A}" srcId="{892B458C-BC40-45A6-8A19-CA6B6A1A4FE2}" destId="{D53B822D-A009-433B-9C42-C9E48F2382E5}" srcOrd="1" destOrd="0" parTransId="{361BB1B2-26C4-418D-AA7E-3BCE179F9189}" sibTransId="{C9F3669F-E7CC-4682-80C6-69739008D0D8}"/>
    <dgm:cxn modelId="{9D9FD9E0-EB11-475C-BDA5-605C5AF601BF}" type="presOf" srcId="{D53B822D-A009-433B-9C42-C9E48F2382E5}" destId="{5374CFFA-4AFA-4C8B-A17E-2A83A494C838}" srcOrd="0" destOrd="0" presId="urn:microsoft.com/office/officeart/2005/8/layout/vList6"/>
    <dgm:cxn modelId="{44B04B92-D436-475B-B11E-2421E1A57D19}" type="presOf" srcId="{7F907CF2-C614-4A82-ADF2-97BD3FFB2791}" destId="{F64336A0-5BD4-4828-88F4-EACF259256AA}" srcOrd="0" destOrd="0" presId="urn:microsoft.com/office/officeart/2005/8/layout/vList6"/>
    <dgm:cxn modelId="{5540C9FC-BC8C-43DC-8F2D-16EB61D80F86}" srcId="{892B458C-BC40-45A6-8A19-CA6B6A1A4FE2}" destId="{49A999F3-5393-483C-B555-B31850A91A85}" srcOrd="0" destOrd="0" parTransId="{360286A8-D7B4-4F6A-95E0-0BEA70FFD800}" sibTransId="{92A4D751-D9B2-4592-908C-8D7C3757D80D}"/>
    <dgm:cxn modelId="{C6FA7EBC-2086-41BE-9897-2B227E5455A4}" type="presOf" srcId="{892B458C-BC40-45A6-8A19-CA6B6A1A4FE2}" destId="{2EF8B422-C6FF-4D6D-9EC0-E16AF08EB397}" srcOrd="0" destOrd="0" presId="urn:microsoft.com/office/officeart/2005/8/layout/vList6"/>
    <dgm:cxn modelId="{A2634BAA-1DCF-422C-B079-486DB378A4C3}" type="presParOf" srcId="{2EF8B422-C6FF-4D6D-9EC0-E16AF08EB397}" destId="{20267F05-5909-4E72-A4A6-FE38F950F91F}" srcOrd="0" destOrd="0" presId="urn:microsoft.com/office/officeart/2005/8/layout/vList6"/>
    <dgm:cxn modelId="{0DFC0F6C-7E62-41C7-A81D-B0B3DB8811FF}" type="presParOf" srcId="{20267F05-5909-4E72-A4A6-FE38F950F91F}" destId="{3E5C28D6-E517-43C8-8FB4-28F9D62E9CD5}" srcOrd="0" destOrd="0" presId="urn:microsoft.com/office/officeart/2005/8/layout/vList6"/>
    <dgm:cxn modelId="{22526670-4CE1-498A-9C26-2000CD0D7A45}" type="presParOf" srcId="{20267F05-5909-4E72-A4A6-FE38F950F91F}" destId="{F64336A0-5BD4-4828-88F4-EACF259256AA}" srcOrd="1" destOrd="0" presId="urn:microsoft.com/office/officeart/2005/8/layout/vList6"/>
    <dgm:cxn modelId="{E6C84D63-2098-4874-B4A3-0AA68AB0235E}" type="presParOf" srcId="{2EF8B422-C6FF-4D6D-9EC0-E16AF08EB397}" destId="{E62BF8D4-3AB1-463D-B5AE-DC2A3D7487A9}" srcOrd="1" destOrd="0" presId="urn:microsoft.com/office/officeart/2005/8/layout/vList6"/>
    <dgm:cxn modelId="{081885A0-BE98-456B-ADFA-0203DBFADFAF}" type="presParOf" srcId="{2EF8B422-C6FF-4D6D-9EC0-E16AF08EB397}" destId="{E9E12816-E339-4F6D-9BA6-4A75C59F9032}" srcOrd="2" destOrd="0" presId="urn:microsoft.com/office/officeart/2005/8/layout/vList6"/>
    <dgm:cxn modelId="{708D94A7-2D53-4A33-B89C-8871F9E1C039}" type="presParOf" srcId="{E9E12816-E339-4F6D-9BA6-4A75C59F9032}" destId="{5374CFFA-4AFA-4C8B-A17E-2A83A494C838}" srcOrd="0" destOrd="0" presId="urn:microsoft.com/office/officeart/2005/8/layout/vList6"/>
    <dgm:cxn modelId="{8590E00C-E65D-46B8-B04F-766CE019B7AD}" type="presParOf" srcId="{E9E12816-E339-4F6D-9BA6-4A75C59F9032}" destId="{D74634E7-CFBB-41DF-86D8-912CF6A570D6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7EB5E2-1680-494E-8F98-087A78809C28}">
      <dsp:nvSpPr>
        <dsp:cNvPr id="0" name=""/>
        <dsp:cNvSpPr/>
      </dsp:nvSpPr>
      <dsp:spPr>
        <a:xfrm>
          <a:off x="2707421" y="-78964"/>
          <a:ext cx="4892489" cy="4892489"/>
        </a:xfrm>
        <a:prstGeom prst="circularArrow">
          <a:avLst>
            <a:gd name="adj1" fmla="val 5544"/>
            <a:gd name="adj2" fmla="val 330680"/>
            <a:gd name="adj3" fmla="val 13735018"/>
            <a:gd name="adj4" fmla="val 17410910"/>
            <a:gd name="adj5" fmla="val 5757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A11489-3ABA-40F8-A51D-1DD036252FB1}">
      <dsp:nvSpPr>
        <dsp:cNvPr id="0" name=""/>
        <dsp:cNvSpPr/>
      </dsp:nvSpPr>
      <dsp:spPr>
        <a:xfrm>
          <a:off x="4029618" y="2434"/>
          <a:ext cx="2331268" cy="1165634"/>
        </a:xfrm>
        <a:prstGeom prst="roundRect">
          <a:avLst/>
        </a:prstGeom>
        <a:solidFill>
          <a:srgbClr val="8037B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ID" sz="1800" b="1" kern="1200" dirty="0" err="1">
              <a:sym typeface="+mn-ea"/>
            </a:rPr>
            <a:t>Dilaksanakan</a:t>
          </a:r>
          <a:r>
            <a:rPr lang="en-ID" sz="1800" b="1" kern="1200" dirty="0">
              <a:sym typeface="+mn-ea"/>
            </a:rPr>
            <a:t> pada </a:t>
          </a:r>
          <a:r>
            <a:rPr lang="en-ID" sz="1800" b="1" kern="1200" dirty="0" err="1">
              <a:sym typeface="+mn-ea"/>
            </a:rPr>
            <a:t>waktu</a:t>
          </a:r>
          <a:r>
            <a:rPr lang="en-ID" sz="1800" b="1" kern="1200" dirty="0">
              <a:sym typeface="+mn-ea"/>
            </a:rPr>
            <a:t> </a:t>
          </a:r>
          <a:r>
            <a:rPr lang="en-ID" sz="1800" b="1" kern="1200" dirty="0" err="1" smtClean="0">
              <a:sym typeface="+mn-ea"/>
            </a:rPr>
            <a:t>Zuhur</a:t>
          </a:r>
          <a:r>
            <a:rPr lang="en-ID" sz="1800" b="1" kern="1200" dirty="0" smtClean="0">
              <a:sym typeface="+mn-ea"/>
            </a:rPr>
            <a:t>.</a:t>
          </a:r>
          <a:endParaRPr lang="en-ID" sz="1800" b="1" kern="1200" dirty="0">
            <a:sym typeface="+mn-ea"/>
          </a:endParaRPr>
        </a:p>
      </dsp:txBody>
      <dsp:txXfrm>
        <a:off x="4086520" y="59336"/>
        <a:ext cx="2217464" cy="1051830"/>
      </dsp:txXfrm>
    </dsp:sp>
    <dsp:sp modelId="{688DC5BA-912A-4A40-91DF-67B2BDDD2B94}">
      <dsp:nvSpPr>
        <dsp:cNvPr id="0" name=""/>
        <dsp:cNvSpPr/>
      </dsp:nvSpPr>
      <dsp:spPr>
        <a:xfrm>
          <a:off x="6056001" y="1784456"/>
          <a:ext cx="2331268" cy="1165634"/>
        </a:xfrm>
        <a:prstGeom prst="roundRect">
          <a:avLst/>
        </a:prstGeom>
        <a:solidFill>
          <a:srgbClr val="9999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ID" sz="1800" b="1" kern="1200" dirty="0" err="1">
              <a:sym typeface="+mn-ea"/>
            </a:rPr>
            <a:t>Dilaksanakan</a:t>
          </a:r>
          <a:r>
            <a:rPr lang="en-ID" sz="1800" b="1" kern="1200" dirty="0">
              <a:sym typeface="+mn-ea"/>
            </a:rPr>
            <a:t> di area </a:t>
          </a:r>
          <a:r>
            <a:rPr lang="en-ID" sz="1800" b="1" kern="1200" dirty="0" err="1">
              <a:sym typeface="+mn-ea"/>
            </a:rPr>
            <a:t>pemukiman</a:t>
          </a:r>
          <a:r>
            <a:rPr lang="en-ID" sz="1800" b="1" kern="1200" dirty="0">
              <a:sym typeface="+mn-ea"/>
            </a:rPr>
            <a:t> </a:t>
          </a:r>
          <a:r>
            <a:rPr lang="en-ID" sz="1800" b="1" kern="1200" dirty="0" err="1" smtClean="0">
              <a:sym typeface="+mn-ea"/>
            </a:rPr>
            <a:t>warga</a:t>
          </a:r>
          <a:r>
            <a:rPr lang="en-ID" sz="1800" b="1" kern="1200" dirty="0" smtClean="0">
              <a:sym typeface="+mn-ea"/>
            </a:rPr>
            <a:t>.</a:t>
          </a:r>
          <a:endParaRPr lang="en-ID" sz="1800" b="1" kern="1200" dirty="0">
            <a:sym typeface="+mn-ea"/>
          </a:endParaRPr>
        </a:p>
      </dsp:txBody>
      <dsp:txXfrm>
        <a:off x="6112903" y="1841358"/>
        <a:ext cx="2217464" cy="1051830"/>
      </dsp:txXfrm>
    </dsp:sp>
    <dsp:sp modelId="{28D855B3-3DD3-4000-8129-7193272CBB99}">
      <dsp:nvSpPr>
        <dsp:cNvPr id="0" name=""/>
        <dsp:cNvSpPr/>
      </dsp:nvSpPr>
      <dsp:spPr>
        <a:xfrm>
          <a:off x="5588450" y="3779110"/>
          <a:ext cx="2331268" cy="1165634"/>
        </a:xfrm>
        <a:prstGeom prst="round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ID" sz="1800" b="1" kern="1200" dirty="0" err="1">
              <a:sym typeface="+mn-ea"/>
            </a:rPr>
            <a:t>Tidak</a:t>
          </a:r>
          <a:r>
            <a:rPr lang="en-ID" sz="1800" b="1" kern="1200" dirty="0">
              <a:sym typeface="+mn-ea"/>
            </a:rPr>
            <a:t> </a:t>
          </a:r>
          <a:r>
            <a:rPr lang="en-ID" sz="1800" b="1" kern="1200" dirty="0" err="1">
              <a:sym typeface="+mn-ea"/>
            </a:rPr>
            <a:t>boleh</a:t>
          </a:r>
          <a:r>
            <a:rPr lang="en-ID" sz="1800" b="1" kern="1200" dirty="0">
              <a:sym typeface="+mn-ea"/>
            </a:rPr>
            <a:t> </a:t>
          </a:r>
          <a:r>
            <a:rPr lang="en-ID" sz="1800" b="1" kern="1200" dirty="0" err="1">
              <a:sym typeface="+mn-ea"/>
            </a:rPr>
            <a:t>dilaksanakan</a:t>
          </a:r>
          <a:r>
            <a:rPr lang="en-ID" sz="1800" b="1" kern="1200" dirty="0">
              <a:sym typeface="+mn-ea"/>
            </a:rPr>
            <a:t> di </a:t>
          </a:r>
          <a:r>
            <a:rPr lang="en-ID" sz="1800" b="1" kern="1200" dirty="0" err="1">
              <a:sym typeface="+mn-ea"/>
            </a:rPr>
            <a:t>hutan</a:t>
          </a:r>
          <a:r>
            <a:rPr lang="en-ID" sz="1800" b="1" kern="1200" dirty="0">
              <a:sym typeface="+mn-ea"/>
            </a:rPr>
            <a:t> </a:t>
          </a:r>
          <a:r>
            <a:rPr lang="en-ID" sz="1800" b="1" kern="1200" dirty="0" err="1">
              <a:sym typeface="+mn-ea"/>
            </a:rPr>
            <a:t>atau</a:t>
          </a:r>
          <a:r>
            <a:rPr lang="en-ID" sz="1800" b="1" kern="1200" dirty="0">
              <a:sym typeface="+mn-ea"/>
            </a:rPr>
            <a:t> </a:t>
          </a:r>
          <a:r>
            <a:rPr lang="en-ID" sz="1800" b="1" kern="1200" dirty="0" err="1">
              <a:sym typeface="+mn-ea"/>
            </a:rPr>
            <a:t>padang</a:t>
          </a:r>
          <a:r>
            <a:rPr lang="en-ID" sz="1800" b="1" kern="1200" dirty="0">
              <a:sym typeface="+mn-ea"/>
            </a:rPr>
            <a:t> </a:t>
          </a:r>
          <a:r>
            <a:rPr lang="en-ID" sz="1800" b="1" kern="1200" dirty="0" err="1">
              <a:sym typeface="+mn-ea"/>
            </a:rPr>
            <a:t>pasir</a:t>
          </a:r>
          <a:r>
            <a:rPr lang="en-ID" sz="1800" b="1" kern="1200" dirty="0">
              <a:sym typeface="+mn-ea"/>
            </a:rPr>
            <a:t> </a:t>
          </a:r>
          <a:r>
            <a:rPr lang="en-ID" sz="1800" b="1" kern="1200" dirty="0" smtClean="0">
              <a:sym typeface="+mn-ea"/>
            </a:rPr>
            <a:t>.</a:t>
          </a:r>
          <a:endParaRPr lang="en-ID" sz="1800" b="1" kern="1200" dirty="0">
            <a:sym typeface="+mn-ea"/>
          </a:endParaRPr>
        </a:p>
      </dsp:txBody>
      <dsp:txXfrm>
        <a:off x="5645352" y="3836012"/>
        <a:ext cx="2217464" cy="1051830"/>
      </dsp:txXfrm>
    </dsp:sp>
    <dsp:sp modelId="{BDF9D8B2-8B45-43D0-8BAF-27565E824A5E}">
      <dsp:nvSpPr>
        <dsp:cNvPr id="0" name=""/>
        <dsp:cNvSpPr/>
      </dsp:nvSpPr>
      <dsp:spPr>
        <a:xfrm>
          <a:off x="2803292" y="3776676"/>
          <a:ext cx="2331268" cy="1165634"/>
        </a:xfrm>
        <a:prstGeom prst="round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ID" sz="1800" b="1" kern="1200" dirty="0" err="1">
              <a:sym typeface="+mn-ea"/>
            </a:rPr>
            <a:t>Dilaksanakan</a:t>
          </a:r>
          <a:r>
            <a:rPr lang="en-ID" sz="1800" b="1" kern="1200" dirty="0">
              <a:sym typeface="+mn-ea"/>
            </a:rPr>
            <a:t> </a:t>
          </a:r>
          <a:r>
            <a:rPr lang="en-ID" sz="1800" b="1" kern="1200" dirty="0" err="1">
              <a:sym typeface="+mn-ea"/>
            </a:rPr>
            <a:t>secara</a:t>
          </a:r>
          <a:r>
            <a:rPr lang="en-ID" sz="1800" b="1" kern="1200" dirty="0">
              <a:sym typeface="+mn-ea"/>
            </a:rPr>
            <a:t> </a:t>
          </a:r>
          <a:r>
            <a:rPr lang="en-ID" sz="1800" b="1" kern="1200" dirty="0" err="1">
              <a:sym typeface="+mn-ea"/>
            </a:rPr>
            <a:t>berjamaah</a:t>
          </a:r>
          <a:r>
            <a:rPr lang="en-ID" sz="1800" b="1" kern="1200" dirty="0">
              <a:sym typeface="+mn-ea"/>
            </a:rPr>
            <a:t>, minimal oleh 40 </a:t>
          </a:r>
          <a:r>
            <a:rPr lang="en-ID" sz="1800" b="1" kern="1200" dirty="0" smtClean="0">
              <a:sym typeface="+mn-ea"/>
            </a:rPr>
            <a:t>orang. </a:t>
          </a:r>
          <a:endParaRPr lang="en-ID" sz="1800" b="1" kern="1200" dirty="0">
            <a:sym typeface="+mn-ea"/>
          </a:endParaRPr>
        </a:p>
      </dsp:txBody>
      <dsp:txXfrm>
        <a:off x="2860194" y="3833578"/>
        <a:ext cx="2217464" cy="1051830"/>
      </dsp:txXfrm>
    </dsp:sp>
    <dsp:sp modelId="{BFF1AEDD-3E7C-471E-AC6C-1F6B329BE939}">
      <dsp:nvSpPr>
        <dsp:cNvPr id="0" name=""/>
        <dsp:cNvSpPr/>
      </dsp:nvSpPr>
      <dsp:spPr>
        <a:xfrm>
          <a:off x="2086945" y="1784472"/>
          <a:ext cx="2331268" cy="1165634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ID" sz="1800" b="1" kern="1200" dirty="0" err="1">
              <a:sym typeface="+mn-ea"/>
            </a:rPr>
            <a:t>Didahului</a:t>
          </a:r>
          <a:r>
            <a:rPr lang="en-ID" sz="1800" b="1" kern="1200" dirty="0">
              <a:sym typeface="+mn-ea"/>
            </a:rPr>
            <a:t> </a:t>
          </a:r>
          <a:r>
            <a:rPr lang="en-ID" sz="1800" b="1" kern="1200" dirty="0" err="1">
              <a:sym typeface="+mn-ea"/>
            </a:rPr>
            <a:t>dua</a:t>
          </a:r>
          <a:r>
            <a:rPr lang="en-ID" sz="1800" b="1" kern="1200" dirty="0">
              <a:sym typeface="+mn-ea"/>
            </a:rPr>
            <a:t> </a:t>
          </a:r>
          <a:r>
            <a:rPr lang="en-ID" sz="1800" b="1" kern="1200" dirty="0" err="1" smtClean="0">
              <a:sym typeface="+mn-ea"/>
            </a:rPr>
            <a:t>khutbah</a:t>
          </a:r>
          <a:r>
            <a:rPr lang="en-ID" sz="1800" b="1" kern="1200" dirty="0" smtClean="0">
              <a:sym typeface="+mn-ea"/>
            </a:rPr>
            <a:t>.</a:t>
          </a:r>
          <a:endParaRPr lang="en-ID" sz="1800" b="1" kern="1200" dirty="0">
            <a:sym typeface="+mn-ea"/>
          </a:endParaRPr>
        </a:p>
      </dsp:txBody>
      <dsp:txXfrm>
        <a:off x="2143847" y="1841374"/>
        <a:ext cx="2217464" cy="10518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4336A0-5BD4-4828-88F4-EACF259256AA}">
      <dsp:nvSpPr>
        <dsp:cNvPr id="0" name=""/>
        <dsp:cNvSpPr/>
      </dsp:nvSpPr>
      <dsp:spPr>
        <a:xfrm>
          <a:off x="3698711" y="42045"/>
          <a:ext cx="5690997" cy="1864025"/>
        </a:xfrm>
        <a:prstGeom prst="rightArrow">
          <a:avLst>
            <a:gd name="adj1" fmla="val 75000"/>
            <a:gd name="adj2" fmla="val 50000"/>
          </a:avLst>
        </a:prstGeom>
        <a:solidFill>
          <a:srgbClr val="9999FF">
            <a:alpha val="90000"/>
          </a:srgb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t" anchorCtr="0">
          <a:noAutofit/>
        </a:bodyPr>
        <a:lstStyle/>
        <a:p>
          <a:pPr marL="228600" lvl="1" indent="-228600" algn="ctr" defTabSz="9779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b="1" kern="1200" dirty="0" err="1" smtClean="0">
              <a:solidFill>
                <a:schemeClr val="bg1"/>
              </a:solidFill>
              <a:sym typeface="+mn-ea"/>
            </a:rPr>
            <a:t>salat</a:t>
          </a:r>
          <a:r>
            <a:rPr lang="en-US" sz="2200" b="1" kern="1200" dirty="0" smtClean="0">
              <a:solidFill>
                <a:schemeClr val="bg1"/>
              </a:solidFill>
              <a:sym typeface="+mn-ea"/>
            </a:rPr>
            <a:t> </a:t>
          </a:r>
          <a:r>
            <a:rPr lang="en-US" sz="2200" b="1" kern="1200" dirty="0">
              <a:solidFill>
                <a:schemeClr val="bg1"/>
              </a:solidFill>
              <a:sym typeface="+mn-ea"/>
            </a:rPr>
            <a:t>yang </a:t>
          </a:r>
          <a:r>
            <a:rPr lang="en-US" sz="2200" b="1" kern="1200" dirty="0" err="1">
              <a:solidFill>
                <a:schemeClr val="bg1"/>
              </a:solidFill>
              <a:sym typeface="+mn-ea"/>
            </a:rPr>
            <a:t>lakukan</a:t>
          </a:r>
          <a:r>
            <a:rPr lang="en-US" sz="2200" b="1" kern="1200" dirty="0">
              <a:solidFill>
                <a:schemeClr val="bg1"/>
              </a:solidFill>
              <a:sym typeface="+mn-ea"/>
            </a:rPr>
            <a:t> </a:t>
          </a:r>
          <a:r>
            <a:rPr lang="en-US" sz="2200" b="1" kern="1200" dirty="0" err="1" smtClean="0">
              <a:solidFill>
                <a:schemeClr val="bg1"/>
              </a:solidFill>
              <a:sym typeface="+mn-ea"/>
            </a:rPr>
            <a:t>ketika</a:t>
          </a:r>
          <a:r>
            <a:rPr lang="en-US" sz="2200" b="1" kern="1200" dirty="0" smtClean="0">
              <a:solidFill>
                <a:schemeClr val="bg1"/>
              </a:solidFill>
              <a:sym typeface="+mn-ea"/>
            </a:rPr>
            <a:t> </a:t>
          </a:r>
          <a:r>
            <a:rPr lang="en-US" sz="2200" b="1" kern="1200" dirty="0" err="1">
              <a:solidFill>
                <a:schemeClr val="bg1"/>
              </a:solidFill>
              <a:sym typeface="+mn-ea"/>
            </a:rPr>
            <a:t>waktu</a:t>
          </a:r>
          <a:r>
            <a:rPr lang="en-US" sz="2200" b="1" kern="1200" dirty="0">
              <a:solidFill>
                <a:schemeClr val="bg1"/>
              </a:solidFill>
              <a:sym typeface="+mn-ea"/>
            </a:rPr>
            <a:t> </a:t>
          </a:r>
          <a:r>
            <a:rPr lang="en-US" sz="2200" b="1" kern="1200" dirty="0" err="1">
              <a:solidFill>
                <a:schemeClr val="bg1"/>
              </a:solidFill>
              <a:sym typeface="+mn-ea"/>
            </a:rPr>
            <a:t>matahari</a:t>
          </a:r>
          <a:r>
            <a:rPr lang="en-US" sz="2200" b="1" kern="1200" dirty="0">
              <a:solidFill>
                <a:schemeClr val="bg1"/>
              </a:solidFill>
              <a:sym typeface="+mn-ea"/>
            </a:rPr>
            <a:t> </a:t>
          </a:r>
          <a:r>
            <a:rPr lang="en-US" sz="2200" b="1" kern="1200" dirty="0" err="1" smtClean="0">
              <a:solidFill>
                <a:schemeClr val="bg1"/>
              </a:solidFill>
              <a:sym typeface="+mn-ea"/>
            </a:rPr>
            <a:t>naik</a:t>
          </a:r>
          <a:r>
            <a:rPr lang="en-US" sz="2200" b="1" kern="1200" dirty="0" smtClean="0">
              <a:solidFill>
                <a:schemeClr val="bg1"/>
              </a:solidFill>
              <a:sym typeface="+mn-ea"/>
            </a:rPr>
            <a:t>, </a:t>
          </a:r>
          <a:r>
            <a:rPr lang="en-US" sz="2200" b="1" kern="1200" dirty="0" err="1">
              <a:solidFill>
                <a:schemeClr val="bg1"/>
              </a:solidFill>
              <a:sym typeface="+mn-ea"/>
            </a:rPr>
            <a:t>kurang</a:t>
          </a:r>
          <a:r>
            <a:rPr lang="en-US" sz="2200" b="1" kern="1200" dirty="0">
              <a:solidFill>
                <a:schemeClr val="bg1"/>
              </a:solidFill>
              <a:sym typeface="+mn-ea"/>
            </a:rPr>
            <a:t> </a:t>
          </a:r>
          <a:r>
            <a:rPr lang="en-US" sz="2200" b="1" kern="1200" dirty="0" err="1">
              <a:solidFill>
                <a:schemeClr val="bg1"/>
              </a:solidFill>
              <a:sym typeface="+mn-ea"/>
            </a:rPr>
            <a:t>lebih</a:t>
          </a:r>
          <a:r>
            <a:rPr lang="en-US" sz="2200" b="1" kern="1200" dirty="0">
              <a:solidFill>
                <a:schemeClr val="bg1"/>
              </a:solidFill>
              <a:sym typeface="+mn-ea"/>
            </a:rPr>
            <a:t> 7 </a:t>
          </a:r>
          <a:r>
            <a:rPr lang="en-US" sz="2200" b="1" kern="1200" dirty="0" smtClean="0">
              <a:solidFill>
                <a:schemeClr val="bg1"/>
              </a:solidFill>
              <a:sym typeface="+mn-ea"/>
            </a:rPr>
            <a:t>hasta/</a:t>
          </a:r>
          <a:r>
            <a:rPr lang="en-US" sz="2200" b="1" kern="1200" dirty="0" err="1" smtClean="0">
              <a:solidFill>
                <a:schemeClr val="bg1"/>
              </a:solidFill>
              <a:sym typeface="+mn-ea"/>
            </a:rPr>
            <a:t>setengah</a:t>
          </a:r>
          <a:r>
            <a:rPr lang="en-US" sz="2200" b="1" kern="1200" dirty="0" smtClean="0">
              <a:solidFill>
                <a:schemeClr val="bg1"/>
              </a:solidFill>
              <a:sym typeface="+mn-ea"/>
            </a:rPr>
            <a:t> </a:t>
          </a:r>
          <a:r>
            <a:rPr lang="en-US" sz="2200" b="1" kern="1200" dirty="0" err="1">
              <a:solidFill>
                <a:schemeClr val="bg1"/>
              </a:solidFill>
              <a:sym typeface="+mn-ea"/>
            </a:rPr>
            <a:t>tombak</a:t>
          </a:r>
          <a:r>
            <a:rPr lang="en-US" sz="2200" b="1" kern="1200" dirty="0">
              <a:solidFill>
                <a:schemeClr val="bg1"/>
              </a:solidFill>
              <a:sym typeface="+mn-ea"/>
            </a:rPr>
            <a:t>/</a:t>
          </a:r>
          <a:r>
            <a:rPr lang="en-US" sz="2200" b="1" kern="1200" dirty="0" err="1">
              <a:solidFill>
                <a:schemeClr val="bg1"/>
              </a:solidFill>
              <a:sym typeface="+mn-ea"/>
            </a:rPr>
            <a:t>sepenggalah</a:t>
          </a:r>
          <a:r>
            <a:rPr lang="en-US" sz="2200" b="1" kern="1200" dirty="0">
              <a:solidFill>
                <a:schemeClr val="bg1"/>
              </a:solidFill>
              <a:sym typeface="+mn-ea"/>
            </a:rPr>
            <a:t> (pukul7 </a:t>
          </a:r>
          <a:r>
            <a:rPr lang="en-US" sz="2200" b="1" kern="1200" dirty="0" err="1">
              <a:solidFill>
                <a:schemeClr val="bg1"/>
              </a:solidFill>
              <a:sym typeface="+mn-ea"/>
            </a:rPr>
            <a:t>sampai</a:t>
          </a:r>
          <a:r>
            <a:rPr lang="en-US" sz="2200" b="1" kern="1200" dirty="0">
              <a:solidFill>
                <a:schemeClr val="bg1"/>
              </a:solidFill>
              <a:sym typeface="+mn-ea"/>
            </a:rPr>
            <a:t> </a:t>
          </a:r>
          <a:r>
            <a:rPr lang="en-US" sz="2200" b="1" kern="1200" dirty="0" err="1">
              <a:solidFill>
                <a:schemeClr val="bg1"/>
              </a:solidFill>
              <a:sym typeface="+mn-ea"/>
            </a:rPr>
            <a:t>sebelum</a:t>
          </a:r>
          <a:r>
            <a:rPr lang="en-US" sz="2200" b="1" kern="1200" dirty="0">
              <a:solidFill>
                <a:schemeClr val="bg1"/>
              </a:solidFill>
              <a:sym typeface="+mn-ea"/>
            </a:rPr>
            <a:t> </a:t>
          </a:r>
          <a:r>
            <a:rPr lang="en-US" sz="2200" b="1" kern="1200" dirty="0" err="1">
              <a:solidFill>
                <a:schemeClr val="bg1"/>
              </a:solidFill>
              <a:sym typeface="+mn-ea"/>
            </a:rPr>
            <a:t>waktu</a:t>
          </a:r>
          <a:r>
            <a:rPr lang="en-US" sz="2200" b="1" kern="1200" dirty="0">
              <a:solidFill>
                <a:schemeClr val="bg1"/>
              </a:solidFill>
              <a:sym typeface="+mn-ea"/>
            </a:rPr>
            <a:t> </a:t>
          </a:r>
          <a:r>
            <a:rPr lang="en-US" sz="2200" b="1" kern="1200" dirty="0" err="1" smtClean="0">
              <a:solidFill>
                <a:schemeClr val="bg1"/>
              </a:solidFill>
              <a:sym typeface="+mn-ea"/>
            </a:rPr>
            <a:t>Zuhur</a:t>
          </a:r>
          <a:r>
            <a:rPr lang="en-US" sz="2200" b="1" kern="1200" dirty="0" smtClean="0">
              <a:solidFill>
                <a:schemeClr val="bg1"/>
              </a:solidFill>
              <a:sym typeface="+mn-ea"/>
            </a:rPr>
            <a:t>).</a:t>
          </a:r>
          <a:endParaRPr lang="en-US" sz="2200" kern="1200" dirty="0">
            <a:solidFill>
              <a:schemeClr val="bg1"/>
            </a:solidFill>
          </a:endParaRPr>
        </a:p>
      </dsp:txBody>
      <dsp:txXfrm>
        <a:off x="3698711" y="275048"/>
        <a:ext cx="4991988" cy="1398019"/>
      </dsp:txXfrm>
    </dsp:sp>
    <dsp:sp modelId="{3E5C28D6-E517-43C8-8FB4-28F9D62E9CD5}">
      <dsp:nvSpPr>
        <dsp:cNvPr id="0" name=""/>
        <dsp:cNvSpPr/>
      </dsp:nvSpPr>
      <dsp:spPr>
        <a:xfrm>
          <a:off x="150716" y="290529"/>
          <a:ext cx="3492564" cy="1283922"/>
        </a:xfrm>
        <a:prstGeom prst="roundRect">
          <a:avLst/>
        </a:prstGeom>
        <a:solidFill>
          <a:srgbClr val="24D8D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 err="1" smtClean="0">
              <a:sym typeface="+mn-ea"/>
            </a:rPr>
            <a:t>Salat</a:t>
          </a:r>
          <a:r>
            <a:rPr lang="en-US" sz="4000" b="1" kern="1200" dirty="0" smtClean="0">
              <a:sym typeface="+mn-ea"/>
            </a:rPr>
            <a:t> </a:t>
          </a:r>
          <a:r>
            <a:rPr lang="en-US" sz="4000" b="1" kern="1200" dirty="0" err="1">
              <a:sym typeface="+mn-ea"/>
            </a:rPr>
            <a:t>duha</a:t>
          </a:r>
          <a:endParaRPr lang="en-US" sz="4000" b="1" kern="1200" dirty="0">
            <a:sym typeface="+mn-ea"/>
          </a:endParaRPr>
        </a:p>
      </dsp:txBody>
      <dsp:txXfrm>
        <a:off x="213392" y="353205"/>
        <a:ext cx="3367212" cy="1158570"/>
      </dsp:txXfrm>
    </dsp:sp>
    <dsp:sp modelId="{D74634E7-CFBB-41DF-86D8-912CF6A570D6}">
      <dsp:nvSpPr>
        <dsp:cNvPr id="0" name=""/>
        <dsp:cNvSpPr/>
      </dsp:nvSpPr>
      <dsp:spPr>
        <a:xfrm>
          <a:off x="3646525" y="2050906"/>
          <a:ext cx="5690997" cy="1864025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alpha val="90000"/>
          </a:schemeClr>
        </a:solidFill>
        <a:ln w="12700" cap="flat" cmpd="sng" algn="ctr">
          <a:solidFill>
            <a:schemeClr val="accent3">
              <a:tint val="40000"/>
              <a:alpha val="90000"/>
              <a:hueOff val="2029141"/>
              <a:satOff val="100000"/>
              <a:lumOff val="177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t" anchorCtr="0">
          <a:noAutofit/>
        </a:bodyPr>
        <a:lstStyle/>
        <a:p>
          <a:pPr marL="228600" lvl="1" indent="-228600" algn="ctr" defTabSz="9779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b="1" kern="1200" dirty="0" err="1" smtClean="0">
              <a:solidFill>
                <a:schemeClr val="bg1"/>
              </a:solidFill>
              <a:sym typeface="+mn-ea"/>
            </a:rPr>
            <a:t>salat</a:t>
          </a:r>
          <a:r>
            <a:rPr lang="en-US" sz="2200" b="1" kern="1200" dirty="0" smtClean="0">
              <a:solidFill>
                <a:schemeClr val="bg1"/>
              </a:solidFill>
              <a:sym typeface="+mn-ea"/>
            </a:rPr>
            <a:t> </a:t>
          </a:r>
          <a:r>
            <a:rPr lang="en-US" sz="2200" b="1" kern="1200" dirty="0" err="1">
              <a:solidFill>
                <a:schemeClr val="bg1"/>
              </a:solidFill>
              <a:sym typeface="+mn-ea"/>
            </a:rPr>
            <a:t>malam</a:t>
          </a:r>
          <a:r>
            <a:rPr lang="en-US" sz="2200" b="1" kern="1200" dirty="0">
              <a:solidFill>
                <a:schemeClr val="bg1"/>
              </a:solidFill>
              <a:sym typeface="+mn-ea"/>
            </a:rPr>
            <a:t> yang </a:t>
          </a:r>
          <a:r>
            <a:rPr lang="en-US" sz="2200" b="1" kern="1200" dirty="0" err="1">
              <a:solidFill>
                <a:schemeClr val="bg1"/>
              </a:solidFill>
              <a:sym typeface="+mn-ea"/>
            </a:rPr>
            <a:t>dilaksanakan</a:t>
          </a:r>
          <a:r>
            <a:rPr lang="en-US" sz="2200" b="1" kern="1200" dirty="0">
              <a:solidFill>
                <a:schemeClr val="bg1"/>
              </a:solidFill>
              <a:sym typeface="+mn-ea"/>
            </a:rPr>
            <a:t> </a:t>
          </a:r>
          <a:r>
            <a:rPr lang="en-US" sz="2200" b="1" kern="1200" dirty="0" err="1">
              <a:solidFill>
                <a:schemeClr val="bg1"/>
              </a:solidFill>
              <a:sym typeface="+mn-ea"/>
            </a:rPr>
            <a:t>setelah</a:t>
          </a:r>
          <a:r>
            <a:rPr lang="en-US" sz="2200" b="1" kern="1200" dirty="0">
              <a:solidFill>
                <a:schemeClr val="bg1"/>
              </a:solidFill>
              <a:sym typeface="+mn-ea"/>
            </a:rPr>
            <a:t> </a:t>
          </a:r>
          <a:r>
            <a:rPr lang="en-US" sz="2200" b="1" kern="1200" dirty="0" err="1" smtClean="0">
              <a:solidFill>
                <a:schemeClr val="bg1"/>
              </a:solidFill>
              <a:sym typeface="+mn-ea"/>
            </a:rPr>
            <a:t>salat</a:t>
          </a:r>
          <a:r>
            <a:rPr lang="en-US" sz="2200" b="1" kern="1200" dirty="0" smtClean="0">
              <a:solidFill>
                <a:schemeClr val="bg1"/>
              </a:solidFill>
              <a:sym typeface="+mn-ea"/>
            </a:rPr>
            <a:t> </a:t>
          </a:r>
          <a:r>
            <a:rPr lang="en-US" sz="2200" b="1" kern="1200" dirty="0" err="1" smtClean="0">
              <a:solidFill>
                <a:schemeClr val="bg1"/>
              </a:solidFill>
              <a:sym typeface="+mn-ea"/>
            </a:rPr>
            <a:t>Isya</a:t>
          </a:r>
          <a:r>
            <a:rPr lang="en-US" sz="2200" b="1" kern="1200" dirty="0" smtClean="0">
              <a:solidFill>
                <a:schemeClr val="bg1"/>
              </a:solidFill>
              <a:sym typeface="+mn-ea"/>
            </a:rPr>
            <a:t>/</a:t>
          </a:r>
          <a:r>
            <a:rPr lang="en-US" sz="2200" b="1" kern="1200" dirty="0" err="1" smtClean="0">
              <a:solidFill>
                <a:schemeClr val="bg1"/>
              </a:solidFill>
              <a:sym typeface="+mn-ea"/>
            </a:rPr>
            <a:t>sesudah</a:t>
          </a:r>
          <a:r>
            <a:rPr lang="en-US" sz="2200" b="1" kern="1200" dirty="0" smtClean="0">
              <a:solidFill>
                <a:schemeClr val="bg1"/>
              </a:solidFill>
              <a:sym typeface="+mn-ea"/>
            </a:rPr>
            <a:t> </a:t>
          </a:r>
          <a:r>
            <a:rPr lang="en-US" sz="2200" b="1" kern="1200" dirty="0" err="1">
              <a:solidFill>
                <a:schemeClr val="bg1"/>
              </a:solidFill>
              <a:sym typeface="+mn-ea"/>
            </a:rPr>
            <a:t>bangun</a:t>
          </a:r>
          <a:r>
            <a:rPr lang="en-US" sz="2200" b="1" kern="1200" dirty="0">
              <a:solidFill>
                <a:schemeClr val="bg1"/>
              </a:solidFill>
              <a:sym typeface="+mn-ea"/>
            </a:rPr>
            <a:t> </a:t>
          </a:r>
          <a:r>
            <a:rPr lang="en-US" sz="2200" b="1" kern="1200" dirty="0" err="1">
              <a:solidFill>
                <a:schemeClr val="bg1"/>
              </a:solidFill>
              <a:sym typeface="+mn-ea"/>
            </a:rPr>
            <a:t>tidur</a:t>
          </a:r>
          <a:r>
            <a:rPr lang="en-US" sz="2200" b="1" kern="1200" dirty="0">
              <a:solidFill>
                <a:schemeClr val="bg1"/>
              </a:solidFill>
              <a:sym typeface="+mn-ea"/>
            </a:rPr>
            <a:t>. Waktu </a:t>
          </a:r>
          <a:r>
            <a:rPr lang="en-US" sz="2200" b="1" kern="1200" dirty="0" err="1">
              <a:solidFill>
                <a:schemeClr val="bg1"/>
              </a:solidFill>
              <a:sym typeface="+mn-ea"/>
            </a:rPr>
            <a:t>utamanya</a:t>
          </a:r>
          <a:r>
            <a:rPr lang="en-US" sz="2200" b="1" kern="1200" dirty="0">
              <a:solidFill>
                <a:schemeClr val="bg1"/>
              </a:solidFill>
              <a:sym typeface="+mn-ea"/>
            </a:rPr>
            <a:t> </a:t>
          </a:r>
          <a:r>
            <a:rPr lang="en-US" sz="2200" b="1" kern="1200" dirty="0" err="1">
              <a:solidFill>
                <a:schemeClr val="bg1"/>
              </a:solidFill>
              <a:sym typeface="+mn-ea"/>
            </a:rPr>
            <a:t>yaitu</a:t>
          </a:r>
          <a:r>
            <a:rPr lang="en-US" sz="2200" b="1" kern="1200" dirty="0">
              <a:solidFill>
                <a:schemeClr val="bg1"/>
              </a:solidFill>
              <a:sym typeface="+mn-ea"/>
            </a:rPr>
            <a:t> </a:t>
          </a:r>
          <a:r>
            <a:rPr lang="en-US" sz="2200" b="1" kern="1200" dirty="0" err="1">
              <a:solidFill>
                <a:schemeClr val="bg1"/>
              </a:solidFill>
              <a:sym typeface="+mn-ea"/>
            </a:rPr>
            <a:t>sepertiga</a:t>
          </a:r>
          <a:r>
            <a:rPr lang="en-US" sz="2200" b="1" kern="1200" dirty="0">
              <a:solidFill>
                <a:schemeClr val="bg1"/>
              </a:solidFill>
              <a:sym typeface="+mn-ea"/>
            </a:rPr>
            <a:t> </a:t>
          </a:r>
          <a:r>
            <a:rPr lang="en-US" sz="2200" b="1" kern="1200" dirty="0" err="1">
              <a:solidFill>
                <a:schemeClr val="bg1"/>
              </a:solidFill>
              <a:sym typeface="+mn-ea"/>
            </a:rPr>
            <a:t>malam</a:t>
          </a:r>
          <a:r>
            <a:rPr lang="en-US" sz="2200" b="1" kern="1200" dirty="0">
              <a:solidFill>
                <a:schemeClr val="bg1"/>
              </a:solidFill>
              <a:sym typeface="+mn-ea"/>
            </a:rPr>
            <a:t> </a:t>
          </a:r>
          <a:r>
            <a:rPr lang="en-US" sz="2200" b="1" kern="1200" dirty="0" err="1">
              <a:solidFill>
                <a:schemeClr val="bg1"/>
              </a:solidFill>
              <a:sym typeface="+mn-ea"/>
            </a:rPr>
            <a:t>terakhir</a:t>
          </a:r>
          <a:r>
            <a:rPr lang="en-US" sz="2200" b="1" kern="1200" dirty="0">
              <a:solidFill>
                <a:schemeClr val="bg1"/>
              </a:solidFill>
              <a:sym typeface="+mn-ea"/>
            </a:rPr>
            <a:t> (</a:t>
          </a:r>
          <a:r>
            <a:rPr lang="en-US" sz="2200" b="1" kern="1200" dirty="0" err="1">
              <a:solidFill>
                <a:schemeClr val="bg1"/>
              </a:solidFill>
              <a:sym typeface="+mn-ea"/>
            </a:rPr>
            <a:t>pukul</a:t>
          </a:r>
          <a:r>
            <a:rPr lang="en-US" sz="2200" b="1" kern="1200" dirty="0">
              <a:solidFill>
                <a:schemeClr val="bg1"/>
              </a:solidFill>
              <a:sym typeface="+mn-ea"/>
            </a:rPr>
            <a:t> 02.00 - 04.00)</a:t>
          </a:r>
          <a:endParaRPr lang="en-US" sz="2200" kern="1200" dirty="0">
            <a:solidFill>
              <a:schemeClr val="bg1"/>
            </a:solidFill>
          </a:endParaRPr>
        </a:p>
      </dsp:txBody>
      <dsp:txXfrm>
        <a:off x="3646525" y="2283909"/>
        <a:ext cx="4991988" cy="1398019"/>
      </dsp:txXfrm>
    </dsp:sp>
    <dsp:sp modelId="{5374CFFA-4AFA-4C8B-A17E-2A83A494C838}">
      <dsp:nvSpPr>
        <dsp:cNvPr id="0" name=""/>
        <dsp:cNvSpPr/>
      </dsp:nvSpPr>
      <dsp:spPr>
        <a:xfrm>
          <a:off x="147472" y="2257785"/>
          <a:ext cx="3499052" cy="1450267"/>
        </a:xfrm>
        <a:prstGeom prst="roundRect">
          <a:avLst/>
        </a:prstGeom>
        <a:solidFill>
          <a:srgbClr val="D781D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 err="1" smtClean="0">
              <a:sym typeface="+mn-ea"/>
            </a:rPr>
            <a:t>Salat</a:t>
          </a:r>
          <a:r>
            <a:rPr lang="en-US" sz="4000" b="1" kern="1200" dirty="0" smtClean="0">
              <a:sym typeface="+mn-ea"/>
            </a:rPr>
            <a:t> </a:t>
          </a:r>
          <a:r>
            <a:rPr lang="en-US" sz="4000" b="1" kern="1200" dirty="0" err="1">
              <a:sym typeface="+mn-ea"/>
            </a:rPr>
            <a:t>tahajud</a:t>
          </a:r>
          <a:endParaRPr lang="en-US" sz="4000" b="1" kern="1200" dirty="0">
            <a:sym typeface="+mn-ea"/>
          </a:endParaRPr>
        </a:p>
      </dsp:txBody>
      <dsp:txXfrm>
        <a:off x="218268" y="2328581"/>
        <a:ext cx="3357460" cy="13086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#1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>
          <dgm:prSet csTypeId="urn:microsoft.com/office/officeart/2005/8/colors/accent6_5"/>
        </dgm:pt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dstNode" val="node1"/>
                <dgm:param type="connRout" val="longCurve"/>
                <dgm:param type="begPts" val="midR"/>
                <dgm:param type="endPts" val="midL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dstNode" val="node1"/>
                <dgm:param type="connRout" val="longCurve"/>
                <dgm:param type="begPts" val="midL"/>
                <dgm:param type="endPts" val="midR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dstNode" val="nodeFirstNode"/>
                      <dgm:param type="connRout" val="longCurve"/>
                      <dgm:param type="begPts" val="midR"/>
                      <dgm:param type="endPts" val="midL"/>
                    </dgm:alg>
                  </dgm:if>
                  <dgm:else name="Name15">
                    <dgm:alg type="conn">
                      <dgm:param type="dstNode" val="nodeFirstNode"/>
                      <dgm:param type="connRout" val="longCurve"/>
                      <dgm:param type="begPts" val="midL"/>
                      <dgm:param type="endPts" val="midR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7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6/22/2022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878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D940-38B6-4AAE-B679-3ABEB44B69F8}" type="datetimeFigureOut">
              <a:rPr lang="en-ID" smtClean="0"/>
              <a:t>6/22/2022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C6491-EDCC-4AE3-A58C-5A5C4EBF43CF}" type="slidenum">
              <a:rPr lang="en-ID" smtClean="0"/>
              <a:t>‹#›</a:t>
            </a:fld>
            <a:endParaRPr lang="en-ID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D940-38B6-4AAE-B679-3ABEB44B69F8}" type="datetimeFigureOut">
              <a:rPr lang="en-ID" smtClean="0"/>
              <a:t>6/22/2022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C6491-EDCC-4AE3-A58C-5A5C4EBF43CF}" type="slidenum">
              <a:rPr lang="en-ID" smtClean="0"/>
              <a:t>‹#›</a:t>
            </a:fld>
            <a:endParaRPr lang="en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D940-38B6-4AAE-B679-3ABEB44B69F8}" type="datetimeFigureOut">
              <a:rPr lang="en-ID" smtClean="0"/>
              <a:t>6/22/2022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C6491-EDCC-4AE3-A58C-5A5C4EBF43CF}" type="slidenum">
              <a:rPr lang="en-ID" smtClean="0"/>
              <a:t>‹#›</a:t>
            </a:fld>
            <a:endParaRPr lang="en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D940-38B6-4AAE-B679-3ABEB44B69F8}" type="datetimeFigureOut">
              <a:rPr lang="en-ID" smtClean="0"/>
              <a:t>6/22/2022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C6491-EDCC-4AE3-A58C-5A5C4EBF43CF}" type="slidenum">
              <a:rPr lang="en-ID" smtClean="0"/>
              <a:t>‹#›</a:t>
            </a:fld>
            <a:endParaRPr lang="en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D940-38B6-4AAE-B679-3ABEB44B69F8}" type="datetimeFigureOut">
              <a:rPr lang="en-ID" smtClean="0"/>
              <a:t>6/22/2022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C6491-EDCC-4AE3-A58C-5A5C4EBF43CF}" type="slidenum">
              <a:rPr lang="en-ID" smtClean="0"/>
              <a:t>‹#›</a:t>
            </a:fld>
            <a:endParaRPr lang="en-ID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D940-38B6-4AAE-B679-3ABEB44B69F8}" type="datetimeFigureOut">
              <a:rPr lang="en-ID" smtClean="0"/>
              <a:t>6/22/2022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C6491-EDCC-4AE3-A58C-5A5C4EBF43CF}" type="slidenum">
              <a:rPr lang="en-ID" smtClean="0"/>
              <a:t>‹#›</a:t>
            </a:fld>
            <a:endParaRPr lang="en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D940-38B6-4AAE-B679-3ABEB44B69F8}" type="datetimeFigureOut">
              <a:rPr lang="en-ID" smtClean="0"/>
              <a:t>6/22/2022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C6491-EDCC-4AE3-A58C-5A5C4EBF43CF}" type="slidenum">
              <a:rPr lang="en-ID" smtClean="0"/>
              <a:t>‹#›</a:t>
            </a:fld>
            <a:endParaRPr lang="en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D940-38B6-4AAE-B679-3ABEB44B69F8}" type="datetimeFigureOut">
              <a:rPr lang="en-ID" smtClean="0"/>
              <a:t>6/22/2022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C6491-EDCC-4AE3-A58C-5A5C4EBF43CF}" type="slidenum">
              <a:rPr lang="en-ID" smtClean="0"/>
              <a:t>‹#›</a:t>
            </a:fld>
            <a:endParaRPr lang="en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D940-38B6-4AAE-B679-3ABEB44B69F8}" type="datetimeFigureOut">
              <a:rPr lang="en-ID" smtClean="0"/>
              <a:t>6/22/2022</a:t>
            </a:fld>
            <a:endParaRPr lang="en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C6491-EDCC-4AE3-A58C-5A5C4EBF43CF}" type="slidenum">
              <a:rPr lang="en-ID" smtClean="0"/>
              <a:t>‹#›</a:t>
            </a:fld>
            <a:endParaRPr lang="en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D940-38B6-4AAE-B679-3ABEB44B69F8}" type="datetimeFigureOut">
              <a:rPr lang="en-ID" smtClean="0"/>
              <a:t>6/22/2022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C6491-EDCC-4AE3-A58C-5A5C4EBF43CF}" type="slidenum">
              <a:rPr lang="en-ID" smtClean="0"/>
              <a:t>‹#›</a:t>
            </a:fld>
            <a:endParaRPr lang="en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D940-38B6-4AAE-B679-3ABEB44B69F8}" type="datetimeFigureOut">
              <a:rPr lang="en-ID" smtClean="0"/>
              <a:t>6/22/2022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C6491-EDCC-4AE3-A58C-5A5C4EBF43CF}" type="slidenum">
              <a:rPr lang="en-ID" smtClean="0"/>
              <a:t>‹#›</a:t>
            </a:fld>
            <a:endParaRPr lang="en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F6D940-38B6-4AAE-B679-3ABEB44B69F8}" type="datetimeFigureOut">
              <a:rPr lang="en-ID" smtClean="0"/>
              <a:t>6/22/2022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DC6491-EDCC-4AE3-A58C-5A5C4EBF43CF}" type="slidenum">
              <a:rPr lang="en-ID" smtClean="0"/>
              <a:t>‹#›</a:t>
            </a:fld>
            <a:endParaRPr lang="en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6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eepik.com/brgfx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764477" y="4555625"/>
            <a:ext cx="676715" cy="64623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7736" y="1222369"/>
            <a:ext cx="2674888" cy="3656372"/>
          </a:xfrm>
          <a:prstGeom prst="rect">
            <a:avLst/>
          </a:prstGeom>
        </p:spPr>
      </p:pic>
      <p:sp>
        <p:nvSpPr>
          <p:cNvPr id="37" name="タイトル 1"/>
          <p:cNvSpPr txBox="1"/>
          <p:nvPr/>
        </p:nvSpPr>
        <p:spPr>
          <a:xfrm>
            <a:off x="4871085" y="2218055"/>
            <a:ext cx="5071745" cy="666750"/>
          </a:xfrm>
          <a:prstGeom prst="rect">
            <a:avLst/>
          </a:prstGeom>
        </p:spPr>
        <p:txBody>
          <a:bodyPr lIns="68580" tIns="34290" rIns="68580" bIns="34290" anchor="b"/>
          <a:lstStyle>
            <a:lvl1pPr algn="ctr" defTabSz="914400" rtl="0" eaLnBrk="1" latinLnBrk="0" hangingPunct="1">
              <a:spcBef>
                <a:spcPct val="0"/>
              </a:spcBef>
              <a:buNone/>
              <a:defRPr sz="9600" kern="1200" spc="15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632585">
              <a:defRPr/>
            </a:pPr>
            <a:r>
              <a:rPr kumimoji="1" lang="en-US" altLang="ja-JP" sz="3200" b="1" spc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MEDIA MENGAJAR</a:t>
            </a:r>
            <a:endParaRPr kumimoji="1" lang="ja-JP" altLang="en-US" sz="3200" b="1" spc="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テキスト プレースホルダー 11"/>
          <p:cNvSpPr txBox="1"/>
          <p:nvPr/>
        </p:nvSpPr>
        <p:spPr>
          <a:xfrm>
            <a:off x="5158128" y="2968703"/>
            <a:ext cx="4495775" cy="718215"/>
          </a:xfrm>
          <a:prstGeom prst="rect">
            <a:avLst/>
          </a:prstGeom>
        </p:spPr>
        <p:txBody>
          <a:bodyPr anchor="t">
            <a:noAutofit/>
          </a:bodyPr>
          <a:lstStyle>
            <a:lvl1pPr marL="342900" indent="-34290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0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n-US" sz="3200" b="1" dirty="0" err="1">
                <a:solidFill>
                  <a:srgbClr val="F8A01B"/>
                </a:solidFill>
                <a:cs typeface="Arial" panose="020B0604020202020204" pitchFamily="34" charset="0"/>
              </a:rPr>
              <a:t>Pendidikan</a:t>
            </a:r>
            <a:r>
              <a:rPr lang="en-US" sz="3200" b="1" dirty="0">
                <a:solidFill>
                  <a:srgbClr val="F8A01B"/>
                </a:solidFill>
                <a:cs typeface="Arial" panose="020B0604020202020204" pitchFamily="34" charset="0"/>
              </a:rPr>
              <a:t> Agama Islam </a:t>
            </a:r>
            <a:r>
              <a:rPr lang="en-US" sz="3200" b="1" dirty="0" err="1">
                <a:solidFill>
                  <a:srgbClr val="F8A01B"/>
                </a:solidFill>
                <a:cs typeface="Arial" panose="020B0604020202020204" pitchFamily="34" charset="0"/>
              </a:rPr>
              <a:t>dan</a:t>
            </a:r>
            <a:r>
              <a:rPr lang="en-US" sz="3200" b="1" dirty="0">
                <a:solidFill>
                  <a:srgbClr val="F8A01B"/>
                </a:solidFill>
                <a:cs typeface="Arial" panose="020B0604020202020204" pitchFamily="34" charset="0"/>
              </a:rPr>
              <a:t> Budi </a:t>
            </a:r>
            <a:r>
              <a:rPr lang="en-US" sz="3200" b="1" dirty="0" err="1">
                <a:solidFill>
                  <a:srgbClr val="F8A01B"/>
                </a:solidFill>
                <a:cs typeface="Arial" panose="020B0604020202020204" pitchFamily="34" charset="0"/>
              </a:rPr>
              <a:t>Pekerti</a:t>
            </a:r>
            <a:endParaRPr lang="en-US" sz="3200" b="1" dirty="0">
              <a:solidFill>
                <a:srgbClr val="F8A01B"/>
              </a:solidFill>
              <a:cs typeface="Arial" panose="020B0604020202020204" pitchFamily="34" charset="0"/>
            </a:endParaRPr>
          </a:p>
        </p:txBody>
      </p:sp>
      <p:cxnSp>
        <p:nvCxnSpPr>
          <p:cNvPr id="39" name="直線コネクタ 9"/>
          <p:cNvCxnSpPr/>
          <p:nvPr/>
        </p:nvCxnSpPr>
        <p:spPr>
          <a:xfrm>
            <a:off x="5158130" y="4097655"/>
            <a:ext cx="4495775" cy="0"/>
          </a:xfrm>
          <a:prstGeom prst="line">
            <a:avLst/>
          </a:prstGeom>
          <a:noFill/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headEnd type="oval"/>
            <a:tailEnd type="oval"/>
          </a:ln>
          <a:effectLst/>
        </p:spPr>
      </p:cxnSp>
      <p:sp>
        <p:nvSpPr>
          <p:cNvPr id="41" name="Rectangle 40"/>
          <p:cNvSpPr/>
          <p:nvPr/>
        </p:nvSpPr>
        <p:spPr>
          <a:xfrm>
            <a:off x="6532059" y="4198456"/>
            <a:ext cx="1747914" cy="31547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UNTUK SD KELAS 4</a:t>
            </a:r>
            <a:endParaRPr lang="id-ID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878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600"/>
                            </p:stCondLst>
                            <p:childTnLst>
                              <p:par>
                                <p:cTn id="1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4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9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4659" y="2370220"/>
            <a:ext cx="5038106" cy="366957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86" y="1855919"/>
            <a:ext cx="6670363" cy="186183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8389" y="2266014"/>
            <a:ext cx="577723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</a:rPr>
              <a:t>Salat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</a:rPr>
              <a:t>Jumat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</a:rPr>
              <a:t>merupakan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</a:rPr>
              <a:t>ibadah yang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</a:rPr>
              <a:t>wajib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</a:rPr>
              <a:t>dilakukan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</a:rPr>
              <a:t>umat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Islam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</a:rPr>
              <a:t>khususnya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</a:rPr>
              <a:t>laki-laki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</a:rPr>
              <a:t>pada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</a:rPr>
              <a:t>hari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</a:rPr>
              <a:t>jumat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</a:rPr>
              <a:t> pada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</a:rPr>
              <a:t>waktu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</a:rPr>
              <a:t>zuhur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</a:rPr>
              <a:t>. </a:t>
            </a:r>
            <a:endParaRPr lang="en-US" sz="2400" b="1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12" name="Connector: Elbow 11"/>
          <p:cNvCxnSpPr/>
          <p:nvPr/>
        </p:nvCxnSpPr>
        <p:spPr>
          <a:xfrm>
            <a:off x="6531590" y="4647081"/>
            <a:ext cx="968992" cy="764275"/>
          </a:xfrm>
          <a:prstGeom prst="bentConnector3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or: Elbow 13"/>
          <p:cNvCxnSpPr/>
          <p:nvPr/>
        </p:nvCxnSpPr>
        <p:spPr>
          <a:xfrm>
            <a:off x="6531590" y="2754436"/>
            <a:ext cx="968992" cy="764275"/>
          </a:xfrm>
          <a:prstGeom prst="bentConnector3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159792"/>
            <a:ext cx="12192000" cy="70104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099185" y="619760"/>
            <a:ext cx="4286885" cy="672465"/>
            <a:chOff x="1611544" y="3350336"/>
            <a:chExt cx="5544563" cy="518783"/>
          </a:xfrm>
        </p:grpSpPr>
        <p:sp>
          <p:nvSpPr>
            <p:cNvPr id="10" name="Parallelogram 9"/>
            <p:cNvSpPr/>
            <p:nvPr/>
          </p:nvSpPr>
          <p:spPr>
            <a:xfrm>
              <a:off x="1611544" y="3352296"/>
              <a:ext cx="5544563" cy="516823"/>
            </a:xfrm>
            <a:prstGeom prst="parallelogram">
              <a:avLst>
                <a:gd name="adj" fmla="val 45313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1" name="テキスト プレースホルダー 17"/>
            <p:cNvSpPr txBox="1"/>
            <p:nvPr/>
          </p:nvSpPr>
          <p:spPr>
            <a:xfrm>
              <a:off x="2094771" y="3350336"/>
              <a:ext cx="4443561" cy="447346"/>
            </a:xfrm>
            <a:prstGeom prst="rect">
              <a:avLst/>
            </a:prstGeom>
          </p:spPr>
          <p:txBody>
            <a:bodyPr vert="horz" lIns="36000" tIns="36000" rIns="36000" bIns="36000" rtlCol="0" anchor="ctr">
              <a:noAutofit/>
            </a:bodyPr>
            <a:lstStyle>
              <a:lvl1pPr marL="342900" indent="-342900" algn="l" defTabSz="1632585" rtl="0" eaLnBrk="1" latinLnBrk="0" hangingPunct="1">
                <a:lnSpc>
                  <a:spcPct val="120000"/>
                </a:lnSpc>
                <a:spcBef>
                  <a:spcPts val="1200"/>
                </a:spcBef>
                <a:buClr>
                  <a:schemeClr val="accent5"/>
                </a:buClr>
                <a:buFont typeface="Wingdings" panose="05000000000000000000" pitchFamily="2" charset="2"/>
                <a:buChar char="l"/>
                <a:defRPr kumimoji="1" sz="20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1326515" indent="-510540" algn="l" defTabSz="163258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5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040890" indent="-408305" algn="l" defTabSz="163258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857500" indent="-408305" algn="l" defTabSz="163258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73475" indent="-408305" algn="l" defTabSz="163258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490085" indent="-408305" algn="l" defTabSz="163258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306695" indent="-408305" algn="l" defTabSz="163258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122670" indent="-408305" algn="l" defTabSz="163258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939280" indent="-408305" algn="l" defTabSz="163258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3200" b="1" dirty="0" err="1">
                  <a:sym typeface="+mn-ea"/>
                </a:rPr>
                <a:t>Shalat</a:t>
              </a:r>
              <a:r>
                <a:rPr lang="en-US" sz="3200" b="1" dirty="0">
                  <a:sym typeface="+mn-ea"/>
                </a:rPr>
                <a:t> </a:t>
              </a:r>
              <a:r>
                <a:rPr lang="en-US" sz="3200" b="1" dirty="0" err="1">
                  <a:sym typeface="+mn-ea"/>
                </a:rPr>
                <a:t>Jum’at</a:t>
              </a:r>
              <a:r>
                <a:rPr lang="en-US" sz="3200" b="1" dirty="0">
                  <a:sym typeface="+mn-ea"/>
                </a:rPr>
                <a:t> </a:t>
              </a:r>
              <a:endParaRPr lang="en-US" sz="3200" b="1" dirty="0">
                <a:solidFill>
                  <a:schemeClr val="tx1"/>
                </a:solidFill>
                <a:sym typeface="+mn-ea"/>
              </a:endParaRPr>
            </a:p>
          </p:txBody>
        </p:sp>
      </p:grpSp>
      <p:sp>
        <p:nvSpPr>
          <p:cNvPr id="19" name="直角三角形 28"/>
          <p:cNvSpPr/>
          <p:nvPr/>
        </p:nvSpPr>
        <p:spPr>
          <a:xfrm rot="2700000">
            <a:off x="316014" y="335803"/>
            <a:ext cx="1157922" cy="1157922"/>
          </a:xfrm>
          <a:prstGeom prst="rtTriangle">
            <a:avLst/>
          </a:prstGeom>
          <a:solidFill>
            <a:schemeClr val="accent6">
              <a:lumMod val="75000"/>
            </a:schemeClr>
          </a:solidFill>
          <a:ln w="25400" cap="flat" cmpd="sng" algn="ctr">
            <a:noFill/>
            <a:prstDash val="sysDot"/>
          </a:ln>
          <a:effectLst/>
        </p:spPr>
        <p:txBody>
          <a:bodyPr rot="0" spcFirstLastPara="0" vertOverflow="overflow" horzOverflow="overflow" vert="horz" wrap="square" lIns="121917" tIns="60958" rIns="121917" bIns="60958" numCol="1" spcCol="0" rtlCol="0" fromWordArt="0" anchor="ctr" anchorCtr="0" forceAA="0" compatLnSpc="1">
            <a:noAutofit/>
          </a:bodyPr>
          <a:lstStyle/>
          <a:p>
            <a:pPr algn="ctr" defTabSz="1219200">
              <a:defRPr/>
            </a:pPr>
            <a:endParaRPr kumimoji="1" lang="ja-JP" altLang="en-US" kern="0" dirty="0">
              <a:solidFill>
                <a:srgbClr val="5BB8D1"/>
              </a:solidFill>
              <a:latin typeface="Open Sans" panose="020B0606030504020204"/>
            </a:endParaRPr>
          </a:p>
        </p:txBody>
      </p:sp>
      <p:sp>
        <p:nvSpPr>
          <p:cNvPr id="20" name="直角三角形 8"/>
          <p:cNvSpPr/>
          <p:nvPr/>
        </p:nvSpPr>
        <p:spPr>
          <a:xfrm rot="2700000">
            <a:off x="538794" y="335814"/>
            <a:ext cx="1157922" cy="1157922"/>
          </a:xfrm>
          <a:prstGeom prst="rtTriangle">
            <a:avLst/>
          </a:prstGeom>
          <a:solidFill>
            <a:schemeClr val="accent6">
              <a:lumMod val="60000"/>
              <a:lumOff val="40000"/>
            </a:schemeClr>
          </a:solidFill>
          <a:ln w="25400" cap="flat" cmpd="sng" algn="ctr">
            <a:noFill/>
            <a:prstDash val="sysDot"/>
          </a:ln>
          <a:effectLst/>
        </p:spPr>
        <p:txBody>
          <a:bodyPr rot="0" spcFirstLastPara="0" vertOverflow="overflow" horzOverflow="overflow" vert="horz" wrap="square" lIns="121917" tIns="60958" rIns="121917" bIns="60958" numCol="1" spcCol="0" rtlCol="0" fromWordArt="0" anchor="ctr" anchorCtr="0" forceAA="0" compatLnSpc="1">
            <a:noAutofit/>
          </a:bodyPr>
          <a:lstStyle/>
          <a:p>
            <a:pPr algn="ctr" defTabSz="1219200">
              <a:defRPr/>
            </a:pPr>
            <a:endParaRPr kumimoji="1" lang="ja-JP" altLang="en-US" kern="0" dirty="0">
              <a:solidFill>
                <a:srgbClr val="5BB8D1"/>
              </a:solidFill>
              <a:latin typeface="Open Sans" panose="020B0606030504020204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616297" y="449427"/>
            <a:ext cx="1002917" cy="1051787"/>
            <a:chOff x="2895601" y="-542991"/>
            <a:chExt cx="960519" cy="1007322"/>
          </a:xfrm>
          <a:gradFill>
            <a:gsLst>
              <a:gs pos="0">
                <a:srgbClr val="14CD68"/>
              </a:gs>
              <a:gs pos="100000">
                <a:srgbClr val="035C7D"/>
              </a:gs>
            </a:gsLst>
            <a:lin ang="5400000" scaled="0"/>
          </a:gradFill>
        </p:grpSpPr>
        <p:grpSp>
          <p:nvGrpSpPr>
            <p:cNvPr id="23" name="Group 22"/>
            <p:cNvGrpSpPr/>
            <p:nvPr/>
          </p:nvGrpSpPr>
          <p:grpSpPr>
            <a:xfrm>
              <a:off x="2895601" y="-542991"/>
              <a:ext cx="960519" cy="960519"/>
              <a:chOff x="2895601" y="-542991"/>
              <a:chExt cx="960519" cy="960519"/>
            </a:xfrm>
            <a:grpFill/>
          </p:grpSpPr>
          <p:sp>
            <p:nvSpPr>
              <p:cNvPr id="26" name="Oval 25"/>
              <p:cNvSpPr/>
              <p:nvPr/>
            </p:nvSpPr>
            <p:spPr>
              <a:xfrm>
                <a:off x="2895601" y="-542991"/>
                <a:ext cx="960519" cy="9605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en-US" sz="1100" dirty="0">
                  <a:solidFill>
                    <a:srgbClr val="4F81BD"/>
                  </a:solidFill>
                </a:endParaRPr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2926336" y="-512255"/>
                <a:ext cx="898264" cy="89826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en-US" sz="1100" dirty="0"/>
              </a:p>
            </p:txBody>
          </p:sp>
        </p:grpSp>
        <p:sp>
          <p:nvSpPr>
            <p:cNvPr id="24" name="Rectangle 23"/>
            <p:cNvSpPr/>
            <p:nvPr/>
          </p:nvSpPr>
          <p:spPr>
            <a:xfrm>
              <a:off x="3080572" y="-488577"/>
              <a:ext cx="589789" cy="418852"/>
            </a:xfrm>
            <a:prstGeom prst="rect">
              <a:avLst/>
            </a:prstGeom>
            <a:grpFill/>
          </p:spPr>
          <p:txBody>
            <a:bodyPr wrap="none" lIns="68580" tIns="34290" rIns="68580" bIns="34290">
              <a:spAutoFit/>
            </a:bodyPr>
            <a:lstStyle/>
            <a:p>
              <a:pPr algn="ctr"/>
              <a:r>
                <a:rPr lang="en-US" sz="3200" b="1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Bab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190450" y="-72670"/>
              <a:ext cx="525446" cy="537001"/>
            </a:xfrm>
            <a:prstGeom prst="rect">
              <a:avLst/>
            </a:prstGeom>
            <a:grpFill/>
          </p:spPr>
          <p:txBody>
            <a:bodyPr wrap="none" lIns="68580" tIns="34290" rIns="68580" bIns="34290">
              <a:spAutoFit/>
            </a:bodyPr>
            <a:lstStyle/>
            <a:p>
              <a:pPr algn="ctr"/>
              <a:r>
                <a:rPr lang="en-US" sz="3200" b="1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10</a:t>
              </a:r>
            </a:p>
          </p:txBody>
        </p:sp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389" y="3938902"/>
            <a:ext cx="5447611" cy="1861839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894975" y="4312543"/>
            <a:ext cx="48320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</a:rPr>
              <a:t>Jumlah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</a:rPr>
              <a:t>rakaat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</a:rPr>
              <a:t>salat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</a:rPr>
              <a:t>Jumat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</a:rPr>
              <a:t>adalah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, 2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</a:rPr>
              <a:t>rakaat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</a:rPr>
              <a:t>dan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</a:rPr>
              <a:t>hukumnya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</a:rPr>
              <a:t>fardu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</a:rPr>
              <a:t>ain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endParaRPr lang="en-ID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25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ldLvl="0" animBg="1"/>
      <p:bldP spid="20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92"/>
            <a:ext cx="12192000" cy="6857999"/>
          </a:xfrm>
          <a:prstGeom prst="rect">
            <a:avLst/>
          </a:prstGeom>
          <a:solidFill>
            <a:srgbClr val="800000"/>
          </a:solidFill>
          <a:ln>
            <a:solidFill>
              <a:schemeClr val="bg1"/>
            </a:solidFill>
          </a:ln>
        </p:spPr>
      </p:pic>
      <p:sp>
        <p:nvSpPr>
          <p:cNvPr id="6" name="Hexagon 5"/>
          <p:cNvSpPr/>
          <p:nvPr/>
        </p:nvSpPr>
        <p:spPr>
          <a:xfrm>
            <a:off x="0" y="249457"/>
            <a:ext cx="5788660" cy="657860"/>
          </a:xfrm>
          <a:prstGeom prst="hexagon">
            <a:avLst/>
          </a:prstGeom>
          <a:solidFill>
            <a:srgbClr val="9999FF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Bernard MT Condensed" panose="02050806060905020404" charset="0"/>
              </a:rPr>
              <a:t>Syarat wajib Shalat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Bernard MT Condensed" panose="0205080606090502040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Bernard MT Condensed" panose="02050806060905020404" charset="0"/>
              </a:rPr>
              <a:t>Jum’at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1611" y="6163251"/>
            <a:ext cx="12192000" cy="701040"/>
          </a:xfrm>
          <a:prstGeom prst="rect">
            <a:avLst/>
          </a:prstGeom>
        </p:spPr>
      </p:pic>
      <p:sp>
        <p:nvSpPr>
          <p:cNvPr id="2" name="Round Diagonal Corner Rectangle 1"/>
          <p:cNvSpPr/>
          <p:nvPr/>
        </p:nvSpPr>
        <p:spPr>
          <a:xfrm>
            <a:off x="4942896" y="1420084"/>
            <a:ext cx="2104621" cy="983673"/>
          </a:xfrm>
          <a:prstGeom prst="round2Diag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/>
              <a:t>Beragama</a:t>
            </a:r>
            <a:r>
              <a:rPr lang="en-US" sz="2400" b="1" dirty="0" smtClean="0"/>
              <a:t> Islam</a:t>
            </a:r>
            <a:endParaRPr lang="en-US" sz="2400" b="1" dirty="0"/>
          </a:p>
        </p:txBody>
      </p:sp>
      <p:sp>
        <p:nvSpPr>
          <p:cNvPr id="8" name="Round Diagonal Corner Rectangle 7"/>
          <p:cNvSpPr/>
          <p:nvPr/>
        </p:nvSpPr>
        <p:spPr>
          <a:xfrm>
            <a:off x="1204710" y="2320631"/>
            <a:ext cx="2104621" cy="983673"/>
          </a:xfrm>
          <a:prstGeom prst="round2Diag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/>
              <a:t>Laki-laki</a:t>
            </a:r>
            <a:endParaRPr lang="en-US" sz="2400" b="1" dirty="0"/>
          </a:p>
        </p:txBody>
      </p:sp>
      <p:sp>
        <p:nvSpPr>
          <p:cNvPr id="9" name="Round Diagonal Corner Rectangle 8"/>
          <p:cNvSpPr/>
          <p:nvPr/>
        </p:nvSpPr>
        <p:spPr>
          <a:xfrm>
            <a:off x="2658803" y="3761499"/>
            <a:ext cx="2104621" cy="983673"/>
          </a:xfrm>
          <a:prstGeom prst="round2DiagRect">
            <a:avLst/>
          </a:prstGeom>
          <a:solidFill>
            <a:srgbClr val="F98FA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/>
              <a:t>Balig</a:t>
            </a:r>
            <a:endParaRPr lang="en-US" sz="2400" b="1" dirty="0"/>
          </a:p>
        </p:txBody>
      </p:sp>
      <p:sp>
        <p:nvSpPr>
          <p:cNvPr id="10" name="Round Diagonal Corner Rectangle 9"/>
          <p:cNvSpPr/>
          <p:nvPr/>
        </p:nvSpPr>
        <p:spPr>
          <a:xfrm>
            <a:off x="4942896" y="5022267"/>
            <a:ext cx="2104621" cy="983673"/>
          </a:xfrm>
          <a:prstGeom prst="round2DiagRect">
            <a:avLst/>
          </a:prstGeom>
          <a:solidFill>
            <a:srgbClr val="8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/>
              <a:t>Merdeka</a:t>
            </a:r>
            <a:endParaRPr lang="en-US" sz="2400" b="1" dirty="0"/>
          </a:p>
        </p:txBody>
      </p:sp>
      <p:sp>
        <p:nvSpPr>
          <p:cNvPr id="11" name="Round Diagonal Corner Rectangle 10"/>
          <p:cNvSpPr/>
          <p:nvPr/>
        </p:nvSpPr>
        <p:spPr>
          <a:xfrm>
            <a:off x="7244656" y="3713003"/>
            <a:ext cx="2104621" cy="983673"/>
          </a:xfrm>
          <a:prstGeom prst="round2DiagRect">
            <a:avLst/>
          </a:prstGeom>
          <a:solidFill>
            <a:srgbClr val="D781D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/>
              <a:t>Berakal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sehat</a:t>
            </a:r>
            <a:endParaRPr lang="en-US" sz="2400" b="1" dirty="0"/>
          </a:p>
        </p:txBody>
      </p:sp>
      <p:sp>
        <p:nvSpPr>
          <p:cNvPr id="12" name="Round Diagonal Corner Rectangle 11"/>
          <p:cNvSpPr/>
          <p:nvPr/>
        </p:nvSpPr>
        <p:spPr>
          <a:xfrm>
            <a:off x="8296967" y="2382972"/>
            <a:ext cx="2104621" cy="983673"/>
          </a:xfrm>
          <a:prstGeom prst="round2Diag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/>
              <a:t>Bermukim</a:t>
            </a:r>
            <a:endParaRPr lang="en-US" sz="24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Hexagon 5"/>
          <p:cNvSpPr/>
          <p:nvPr/>
        </p:nvSpPr>
        <p:spPr>
          <a:xfrm>
            <a:off x="-635" y="170815"/>
            <a:ext cx="6369685" cy="539115"/>
          </a:xfrm>
          <a:prstGeom prst="hexagon">
            <a:avLst/>
          </a:prstGeom>
          <a:solidFill>
            <a:srgbClr val="F98FA6"/>
          </a:solidFill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bg1"/>
                </a:solidFill>
              </a:rPr>
              <a:t>Syarat Sah Shalat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Jum’at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1611" y="6163251"/>
            <a:ext cx="12192000" cy="701040"/>
          </a:xfrm>
          <a:prstGeom prst="rect">
            <a:avLst/>
          </a:prstGeom>
        </p:spPr>
      </p:pic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42527354"/>
              </p:ext>
            </p:extLst>
          </p:nvPr>
        </p:nvGraphicFramePr>
        <p:xfrm>
          <a:off x="313055" y="1061720"/>
          <a:ext cx="10390505" cy="49447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5615" y="2194327"/>
            <a:ext cx="5366385" cy="390906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606" y="1864303"/>
            <a:ext cx="6253480" cy="21950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26486" y="2194327"/>
            <a:ext cx="5125720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8037B7"/>
                </a:solidFill>
              </a:rPr>
              <a:t>Shalat</a:t>
            </a:r>
            <a:r>
              <a:rPr lang="en-US" sz="2400" b="1" dirty="0">
                <a:solidFill>
                  <a:srgbClr val="8037B7"/>
                </a:solidFill>
              </a:rPr>
              <a:t> </a:t>
            </a:r>
            <a:r>
              <a:rPr lang="en-US" sz="2400" b="1" dirty="0" err="1">
                <a:solidFill>
                  <a:srgbClr val="8037B7"/>
                </a:solidFill>
              </a:rPr>
              <a:t>sunah</a:t>
            </a:r>
            <a:r>
              <a:rPr lang="en-US" sz="2400" b="1" dirty="0">
                <a:solidFill>
                  <a:srgbClr val="8037B7"/>
                </a:solidFill>
              </a:rPr>
              <a:t> </a:t>
            </a:r>
            <a:r>
              <a:rPr lang="en-US" sz="2400" b="1" dirty="0" err="1" smtClean="0">
                <a:solidFill>
                  <a:srgbClr val="8037B7"/>
                </a:solidFill>
              </a:rPr>
              <a:t>adalah</a:t>
            </a:r>
            <a:r>
              <a:rPr lang="en-US" sz="2400" b="1" dirty="0">
                <a:solidFill>
                  <a:srgbClr val="8037B7"/>
                </a:solidFill>
              </a:rPr>
              <a:t> </a:t>
            </a:r>
            <a:r>
              <a:rPr lang="en-US" sz="2400" b="1" dirty="0" err="1" smtClean="0">
                <a:solidFill>
                  <a:srgbClr val="8037B7"/>
                </a:solidFill>
              </a:rPr>
              <a:t>salat</a:t>
            </a:r>
            <a:r>
              <a:rPr lang="en-US" sz="2400" b="1" dirty="0" smtClean="0">
                <a:solidFill>
                  <a:srgbClr val="8037B7"/>
                </a:solidFill>
              </a:rPr>
              <a:t> yang </a:t>
            </a:r>
            <a:r>
              <a:rPr lang="en-US" sz="2400" b="1" dirty="0" err="1" smtClean="0">
                <a:solidFill>
                  <a:srgbClr val="8037B7"/>
                </a:solidFill>
              </a:rPr>
              <a:t>apabila</a:t>
            </a:r>
            <a:r>
              <a:rPr lang="en-US" sz="2400" b="1" dirty="0" smtClean="0">
                <a:solidFill>
                  <a:srgbClr val="8037B7"/>
                </a:solidFill>
              </a:rPr>
              <a:t> </a:t>
            </a:r>
            <a:r>
              <a:rPr lang="en-US" sz="2400" b="1" dirty="0" err="1">
                <a:solidFill>
                  <a:srgbClr val="8037B7"/>
                </a:solidFill>
              </a:rPr>
              <a:t>dikerjakan</a:t>
            </a:r>
            <a:r>
              <a:rPr lang="en-US" sz="2400" b="1" dirty="0">
                <a:solidFill>
                  <a:srgbClr val="8037B7"/>
                </a:solidFill>
              </a:rPr>
              <a:t> </a:t>
            </a:r>
            <a:r>
              <a:rPr lang="en-US" sz="2400" b="1" dirty="0" err="1">
                <a:solidFill>
                  <a:srgbClr val="8037B7"/>
                </a:solidFill>
              </a:rPr>
              <a:t>mendapat</a:t>
            </a:r>
            <a:r>
              <a:rPr lang="en-US" sz="2400" b="1" dirty="0">
                <a:solidFill>
                  <a:srgbClr val="8037B7"/>
                </a:solidFill>
              </a:rPr>
              <a:t> </a:t>
            </a:r>
            <a:r>
              <a:rPr lang="en-US" sz="2400" b="1" dirty="0" err="1" smtClean="0">
                <a:solidFill>
                  <a:srgbClr val="8037B7"/>
                </a:solidFill>
              </a:rPr>
              <a:t>pahala</a:t>
            </a:r>
            <a:r>
              <a:rPr lang="en-US" sz="2400" b="1" dirty="0" smtClean="0">
                <a:solidFill>
                  <a:srgbClr val="8037B7"/>
                </a:solidFill>
              </a:rPr>
              <a:t>, </a:t>
            </a:r>
            <a:r>
              <a:rPr lang="en-US" sz="2400" b="1" dirty="0" err="1" smtClean="0">
                <a:solidFill>
                  <a:srgbClr val="8037B7"/>
                </a:solidFill>
              </a:rPr>
              <a:t>dan</a:t>
            </a:r>
            <a:r>
              <a:rPr lang="en-US" sz="2400" b="1" dirty="0" smtClean="0">
                <a:solidFill>
                  <a:srgbClr val="8037B7"/>
                </a:solidFill>
              </a:rPr>
              <a:t> </a:t>
            </a:r>
            <a:r>
              <a:rPr lang="en-US" sz="2400" b="1" dirty="0" err="1" smtClean="0">
                <a:solidFill>
                  <a:srgbClr val="8037B7"/>
                </a:solidFill>
              </a:rPr>
              <a:t>apabila</a:t>
            </a:r>
            <a:r>
              <a:rPr lang="en-US" sz="2400" b="1" dirty="0" smtClean="0">
                <a:solidFill>
                  <a:srgbClr val="8037B7"/>
                </a:solidFill>
              </a:rPr>
              <a:t> </a:t>
            </a:r>
            <a:r>
              <a:rPr lang="en-US" sz="2400" b="1" dirty="0" err="1" smtClean="0">
                <a:solidFill>
                  <a:srgbClr val="8037B7"/>
                </a:solidFill>
              </a:rPr>
              <a:t>ditinggalkan</a:t>
            </a:r>
            <a:r>
              <a:rPr lang="en-US" sz="2400" b="1" dirty="0" smtClean="0">
                <a:solidFill>
                  <a:srgbClr val="8037B7"/>
                </a:solidFill>
              </a:rPr>
              <a:t> </a:t>
            </a:r>
            <a:r>
              <a:rPr lang="en-US" sz="2400" b="1" dirty="0" err="1">
                <a:solidFill>
                  <a:srgbClr val="8037B7"/>
                </a:solidFill>
              </a:rPr>
              <a:t>tidak</a:t>
            </a:r>
            <a:r>
              <a:rPr lang="en-US" sz="2400" b="1" dirty="0">
                <a:solidFill>
                  <a:srgbClr val="8037B7"/>
                </a:solidFill>
              </a:rPr>
              <a:t> </a:t>
            </a:r>
            <a:r>
              <a:rPr lang="en-US" sz="2400" b="1" dirty="0" err="1">
                <a:solidFill>
                  <a:srgbClr val="8037B7"/>
                </a:solidFill>
              </a:rPr>
              <a:t>akan</a:t>
            </a:r>
            <a:r>
              <a:rPr lang="en-US" sz="2400" b="1" dirty="0">
                <a:solidFill>
                  <a:srgbClr val="8037B7"/>
                </a:solidFill>
              </a:rPr>
              <a:t> </a:t>
            </a:r>
            <a:r>
              <a:rPr lang="en-US" sz="2400" b="1" dirty="0" err="1">
                <a:solidFill>
                  <a:srgbClr val="8037B7"/>
                </a:solidFill>
              </a:rPr>
              <a:t>berdosa</a:t>
            </a:r>
            <a:r>
              <a:rPr lang="en-US" sz="2400" b="1" dirty="0">
                <a:solidFill>
                  <a:srgbClr val="8037B7"/>
                </a:solidFill>
              </a:rPr>
              <a:t>. </a:t>
            </a:r>
            <a:endParaRPr lang="en-ID" sz="2400" b="1" dirty="0">
              <a:solidFill>
                <a:srgbClr val="8037B7"/>
              </a:solidFill>
            </a:endParaRPr>
          </a:p>
        </p:txBody>
      </p:sp>
      <p:cxnSp>
        <p:nvCxnSpPr>
          <p:cNvPr id="12" name="Connector: Elbow 11"/>
          <p:cNvCxnSpPr/>
          <p:nvPr/>
        </p:nvCxnSpPr>
        <p:spPr>
          <a:xfrm>
            <a:off x="6531590" y="4647081"/>
            <a:ext cx="968992" cy="764275"/>
          </a:xfrm>
          <a:prstGeom prst="bentConnector3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or: Elbow 13"/>
          <p:cNvCxnSpPr/>
          <p:nvPr/>
        </p:nvCxnSpPr>
        <p:spPr>
          <a:xfrm>
            <a:off x="6531590" y="2754436"/>
            <a:ext cx="968992" cy="764275"/>
          </a:xfrm>
          <a:prstGeom prst="bentConnector3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159792"/>
            <a:ext cx="12192000" cy="70104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603885" y="619760"/>
            <a:ext cx="4205605" cy="672465"/>
            <a:chOff x="1611544" y="3350336"/>
            <a:chExt cx="5544563" cy="518783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10" name="Parallelogram 9"/>
            <p:cNvSpPr/>
            <p:nvPr/>
          </p:nvSpPr>
          <p:spPr>
            <a:xfrm>
              <a:off x="1611544" y="3352296"/>
              <a:ext cx="5544563" cy="516823"/>
            </a:xfrm>
            <a:prstGeom prst="parallelogram">
              <a:avLst>
                <a:gd name="adj" fmla="val 4531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1" name="テキスト プレースホルダー 17"/>
            <p:cNvSpPr txBox="1"/>
            <p:nvPr/>
          </p:nvSpPr>
          <p:spPr>
            <a:xfrm>
              <a:off x="2094771" y="3350336"/>
              <a:ext cx="4443561" cy="447346"/>
            </a:xfrm>
            <a:prstGeom prst="rect">
              <a:avLst/>
            </a:prstGeom>
            <a:grpFill/>
          </p:spPr>
          <p:txBody>
            <a:bodyPr vert="horz" lIns="36000" tIns="36000" rIns="36000" bIns="36000" rtlCol="0" anchor="ctr">
              <a:noAutofit/>
            </a:bodyPr>
            <a:lstStyle>
              <a:lvl1pPr marL="342900" indent="-342900" algn="l" defTabSz="1632585" rtl="0" eaLnBrk="1" latinLnBrk="0" hangingPunct="1">
                <a:lnSpc>
                  <a:spcPct val="120000"/>
                </a:lnSpc>
                <a:spcBef>
                  <a:spcPts val="1200"/>
                </a:spcBef>
                <a:buClr>
                  <a:schemeClr val="accent5"/>
                </a:buClr>
                <a:buFont typeface="Wingdings" panose="05000000000000000000" pitchFamily="2" charset="2"/>
                <a:buChar char="l"/>
                <a:defRPr kumimoji="1" sz="20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1326515" indent="-510540" algn="l" defTabSz="163258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5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040890" indent="-408305" algn="l" defTabSz="163258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857500" indent="-408305" algn="l" defTabSz="163258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73475" indent="-408305" algn="l" defTabSz="163258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490085" indent="-408305" algn="l" defTabSz="163258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306695" indent="-408305" algn="l" defTabSz="163258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122670" indent="-408305" algn="l" defTabSz="163258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939280" indent="-408305" algn="l" defTabSz="163258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2800" b="1" dirty="0" err="1">
                  <a:sym typeface="+mn-ea"/>
                </a:rPr>
                <a:t>Shalat</a:t>
              </a:r>
              <a:r>
                <a:rPr lang="en-US" sz="2800" b="1" dirty="0">
                  <a:sym typeface="+mn-ea"/>
                </a:rPr>
                <a:t> </a:t>
              </a:r>
              <a:r>
                <a:rPr lang="en-US" sz="2800" b="1" dirty="0" err="1">
                  <a:sym typeface="+mn-ea"/>
                </a:rPr>
                <a:t>Sunah</a:t>
              </a:r>
              <a:endParaRPr lang="en-US" sz="2800" b="1" dirty="0" err="1">
                <a:solidFill>
                  <a:schemeClr val="tx1"/>
                </a:solidFill>
                <a:sym typeface="+mn-ea"/>
              </a:endParaRPr>
            </a:p>
          </p:txBody>
        </p:sp>
      </p:grpSp>
      <p:sp>
        <p:nvSpPr>
          <p:cNvPr id="19" name="直角三角形 28"/>
          <p:cNvSpPr/>
          <p:nvPr/>
        </p:nvSpPr>
        <p:spPr>
          <a:xfrm rot="2700000">
            <a:off x="316014" y="335803"/>
            <a:ext cx="1157922" cy="1157922"/>
          </a:xfrm>
          <a:prstGeom prst="rtTriangle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5400000" scaled="0"/>
          </a:gradFill>
          <a:ln w="25400" cap="flat" cmpd="sng" algn="ctr">
            <a:noFill/>
            <a:prstDash val="sysDot"/>
          </a:ln>
          <a:effectLst/>
        </p:spPr>
        <p:txBody>
          <a:bodyPr rot="0" spcFirstLastPara="0" vertOverflow="overflow" horzOverflow="overflow" vert="horz" wrap="square" lIns="121917" tIns="60958" rIns="121917" bIns="60958" numCol="1" spcCol="0" rtlCol="0" fromWordArt="0" anchor="ctr" anchorCtr="0" forceAA="0" compatLnSpc="1">
            <a:noAutofit/>
          </a:bodyPr>
          <a:lstStyle/>
          <a:p>
            <a:pPr algn="ctr" defTabSz="1219200">
              <a:defRPr/>
            </a:pPr>
            <a:endParaRPr kumimoji="1" lang="ja-JP" altLang="en-US" kern="0" dirty="0">
              <a:solidFill>
                <a:srgbClr val="5BB8D1"/>
              </a:solidFill>
              <a:latin typeface="Open Sans" panose="020B0606030504020204"/>
            </a:endParaRPr>
          </a:p>
        </p:txBody>
      </p:sp>
      <p:sp>
        <p:nvSpPr>
          <p:cNvPr id="20" name="直角三角形 8"/>
          <p:cNvSpPr/>
          <p:nvPr/>
        </p:nvSpPr>
        <p:spPr>
          <a:xfrm rot="2700000">
            <a:off x="538794" y="335814"/>
            <a:ext cx="1157922" cy="1157922"/>
          </a:xfrm>
          <a:prstGeom prst="rtTriangle">
            <a:avLst/>
          </a:prstGeom>
          <a:solidFill>
            <a:schemeClr val="accent2">
              <a:lumMod val="75000"/>
            </a:schemeClr>
          </a:solidFill>
          <a:ln w="25400" cap="flat" cmpd="sng" algn="ctr">
            <a:noFill/>
            <a:prstDash val="sysDot"/>
          </a:ln>
          <a:effectLst/>
        </p:spPr>
        <p:txBody>
          <a:bodyPr rot="0" spcFirstLastPara="0" vertOverflow="overflow" horzOverflow="overflow" vert="horz" wrap="square" lIns="121917" tIns="60958" rIns="121917" bIns="60958" numCol="1" spcCol="0" rtlCol="0" fromWordArt="0" anchor="ctr" anchorCtr="0" forceAA="0" compatLnSpc="1">
            <a:noAutofit/>
          </a:bodyPr>
          <a:lstStyle/>
          <a:p>
            <a:pPr algn="ctr" defTabSz="1219200">
              <a:defRPr/>
            </a:pPr>
            <a:endParaRPr kumimoji="1" lang="ja-JP" altLang="en-US" kern="0" dirty="0">
              <a:solidFill>
                <a:srgbClr val="5BB8D1"/>
              </a:solidFill>
              <a:latin typeface="Open Sans" panose="020B0606030504020204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819" y="4417107"/>
            <a:ext cx="5523865" cy="1224222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766062" y="4678136"/>
            <a:ext cx="44813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C00000"/>
                </a:solidFill>
              </a:rPr>
              <a:t>Contoh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shalat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sunah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yaitu</a:t>
            </a:r>
            <a:r>
              <a:rPr lang="en-US" sz="2400" b="1" dirty="0">
                <a:solidFill>
                  <a:srgbClr val="C00000"/>
                </a:solidFill>
              </a:rPr>
              <a:t>, </a:t>
            </a:r>
            <a:r>
              <a:rPr lang="en-US" sz="2400" b="1" dirty="0" err="1">
                <a:solidFill>
                  <a:srgbClr val="C00000"/>
                </a:solidFill>
              </a:rPr>
              <a:t>shala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Duha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dan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shalat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Tahajud</a:t>
            </a:r>
            <a:r>
              <a:rPr lang="en-US" sz="2400" b="1" dirty="0" smtClean="0">
                <a:solidFill>
                  <a:srgbClr val="C00000"/>
                </a:solidFill>
              </a:rPr>
              <a:t>.</a:t>
            </a:r>
            <a:endParaRPr lang="en-ID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ldLvl="0" animBg="1"/>
      <p:bldP spid="20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728547323"/>
              </p:ext>
            </p:extLst>
          </p:nvPr>
        </p:nvGraphicFramePr>
        <p:xfrm>
          <a:off x="970280" y="1819910"/>
          <a:ext cx="9484995" cy="39154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6159792"/>
            <a:ext cx="12192000" cy="70104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603885" y="619760"/>
            <a:ext cx="4205605" cy="672465"/>
            <a:chOff x="1611544" y="3350336"/>
            <a:chExt cx="5544563" cy="518783"/>
          </a:xfrm>
          <a:solidFill>
            <a:srgbClr val="F54D71"/>
          </a:solidFill>
        </p:grpSpPr>
        <p:sp>
          <p:nvSpPr>
            <p:cNvPr id="10" name="Parallelogram 9"/>
            <p:cNvSpPr/>
            <p:nvPr/>
          </p:nvSpPr>
          <p:spPr>
            <a:xfrm>
              <a:off x="1611544" y="3352296"/>
              <a:ext cx="5544563" cy="516823"/>
            </a:xfrm>
            <a:prstGeom prst="parallelogram">
              <a:avLst>
                <a:gd name="adj" fmla="val 4531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1" name="テキスト プレースホルダー 17"/>
            <p:cNvSpPr txBox="1"/>
            <p:nvPr/>
          </p:nvSpPr>
          <p:spPr>
            <a:xfrm>
              <a:off x="2094771" y="3350336"/>
              <a:ext cx="4443561" cy="447346"/>
            </a:xfrm>
            <a:prstGeom prst="rect">
              <a:avLst/>
            </a:prstGeom>
            <a:grpFill/>
          </p:spPr>
          <p:txBody>
            <a:bodyPr vert="horz" lIns="36000" tIns="36000" rIns="36000" bIns="36000" rtlCol="0" anchor="ctr">
              <a:noAutofit/>
            </a:bodyPr>
            <a:lstStyle>
              <a:lvl1pPr marL="342900" indent="-342900" algn="l" defTabSz="1632585" rtl="0" eaLnBrk="1" latinLnBrk="0" hangingPunct="1">
                <a:lnSpc>
                  <a:spcPct val="120000"/>
                </a:lnSpc>
                <a:spcBef>
                  <a:spcPts val="1200"/>
                </a:spcBef>
                <a:buClr>
                  <a:schemeClr val="accent5"/>
                </a:buClr>
                <a:buFont typeface="Wingdings" panose="05000000000000000000" pitchFamily="2" charset="2"/>
                <a:buChar char="l"/>
                <a:defRPr kumimoji="1" sz="20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1326515" indent="-510540" algn="l" defTabSz="163258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5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040890" indent="-408305" algn="l" defTabSz="163258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857500" indent="-408305" algn="l" defTabSz="163258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73475" indent="-408305" algn="l" defTabSz="163258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490085" indent="-408305" algn="l" defTabSz="163258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306695" indent="-408305" algn="l" defTabSz="163258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122670" indent="-408305" algn="l" defTabSz="163258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939280" indent="-408305" algn="l" defTabSz="163258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3600" b="1" dirty="0" err="1" smtClean="0">
                  <a:solidFill>
                    <a:schemeClr val="bg1"/>
                  </a:solidFill>
                  <a:sym typeface="+mn-ea"/>
                </a:rPr>
                <a:t>Salat</a:t>
              </a:r>
              <a:r>
                <a:rPr lang="en-US" sz="3600" b="1" dirty="0" smtClean="0">
                  <a:solidFill>
                    <a:schemeClr val="bg1"/>
                  </a:solidFill>
                  <a:sym typeface="+mn-ea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sym typeface="+mn-ea"/>
                </a:rPr>
                <a:t>Sunah</a:t>
              </a:r>
              <a:endParaRPr lang="en-US" sz="3600" b="1" dirty="0">
                <a:solidFill>
                  <a:schemeClr val="bg1"/>
                </a:solidFill>
                <a:sym typeface="+mn-ea"/>
              </a:endParaRPr>
            </a:p>
          </p:txBody>
        </p:sp>
      </p:grpSp>
      <p:sp>
        <p:nvSpPr>
          <p:cNvPr id="19" name="直角三角形 28"/>
          <p:cNvSpPr/>
          <p:nvPr/>
        </p:nvSpPr>
        <p:spPr>
          <a:xfrm rot="2700000">
            <a:off x="316014" y="335803"/>
            <a:ext cx="1157922" cy="1157922"/>
          </a:xfrm>
          <a:prstGeom prst="rtTriangle">
            <a:avLst/>
          </a:prstGeom>
          <a:solidFill>
            <a:srgbClr val="F54D71"/>
          </a:solidFill>
          <a:ln w="25400" cap="flat" cmpd="sng" algn="ctr">
            <a:noFill/>
            <a:prstDash val="sysDot"/>
          </a:ln>
          <a:effectLst/>
        </p:spPr>
        <p:txBody>
          <a:bodyPr rot="0" spcFirstLastPara="0" vertOverflow="overflow" horzOverflow="overflow" vert="horz" wrap="square" lIns="121917" tIns="60958" rIns="121917" bIns="60958" numCol="1" spcCol="0" rtlCol="0" fromWordArt="0" anchor="ctr" anchorCtr="0" forceAA="0" compatLnSpc="1">
            <a:noAutofit/>
          </a:bodyPr>
          <a:lstStyle/>
          <a:p>
            <a:pPr algn="ctr" defTabSz="1219200">
              <a:defRPr/>
            </a:pPr>
            <a:endParaRPr kumimoji="1" lang="ja-JP" altLang="en-US" kern="0" dirty="0">
              <a:solidFill>
                <a:srgbClr val="5BB8D1"/>
              </a:solidFill>
              <a:latin typeface="Open Sans" panose="020B0606030504020204"/>
            </a:endParaRPr>
          </a:p>
        </p:txBody>
      </p:sp>
      <p:sp>
        <p:nvSpPr>
          <p:cNvPr id="20" name="直角三角形 8"/>
          <p:cNvSpPr/>
          <p:nvPr/>
        </p:nvSpPr>
        <p:spPr>
          <a:xfrm rot="2700000">
            <a:off x="538794" y="335814"/>
            <a:ext cx="1157922" cy="1157922"/>
          </a:xfrm>
          <a:prstGeom prst="rtTriangle">
            <a:avLst/>
          </a:prstGeom>
          <a:solidFill>
            <a:srgbClr val="F98FA6"/>
          </a:solidFill>
          <a:ln w="25400" cap="flat" cmpd="sng" algn="ctr">
            <a:noFill/>
            <a:prstDash val="sysDot"/>
          </a:ln>
          <a:effectLst/>
        </p:spPr>
        <p:txBody>
          <a:bodyPr rot="0" spcFirstLastPara="0" vertOverflow="overflow" horzOverflow="overflow" vert="horz" wrap="square" lIns="121917" tIns="60958" rIns="121917" bIns="60958" numCol="1" spcCol="0" rtlCol="0" fromWordArt="0" anchor="ctr" anchorCtr="0" forceAA="0" compatLnSpc="1">
            <a:noAutofit/>
          </a:bodyPr>
          <a:lstStyle/>
          <a:p>
            <a:pPr algn="ctr" defTabSz="1219200">
              <a:defRPr/>
            </a:pPr>
            <a:endParaRPr kumimoji="1" lang="ja-JP" altLang="en-US" kern="0" dirty="0">
              <a:solidFill>
                <a:srgbClr val="5BB8D1"/>
              </a:solidFill>
              <a:latin typeface="Open Sans" panose="020B0606030504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ldLvl="0" animBg="1"/>
      <p:bldP spid="20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4483" y="2939041"/>
            <a:ext cx="2539699" cy="2159527"/>
          </a:xfrm>
          <a:prstGeom prst="rect">
            <a:avLst/>
          </a:prstGeom>
        </p:spPr>
      </p:pic>
      <p:sp>
        <p:nvSpPr>
          <p:cNvPr id="5" name="Double Wave 4"/>
          <p:cNvSpPr/>
          <p:nvPr/>
        </p:nvSpPr>
        <p:spPr>
          <a:xfrm>
            <a:off x="313899" y="245660"/>
            <a:ext cx="4831307" cy="1323833"/>
          </a:xfrm>
          <a:prstGeom prst="doubleWav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/>
              <a:t>Keutamaan</a:t>
            </a:r>
            <a:r>
              <a:rPr lang="en-US" sz="3200" b="1" dirty="0"/>
              <a:t> </a:t>
            </a:r>
            <a:r>
              <a:rPr lang="en-US" sz="3200" b="1" dirty="0" err="1"/>
              <a:t>Shalat</a:t>
            </a:r>
            <a:r>
              <a:rPr lang="en-US" sz="3200" b="1" dirty="0"/>
              <a:t> </a:t>
            </a:r>
            <a:r>
              <a:rPr lang="en-US" sz="3200" b="1" dirty="0" err="1"/>
              <a:t>Duha</a:t>
            </a:r>
            <a:r>
              <a:rPr lang="en-US" sz="3200" b="1" dirty="0"/>
              <a:t> dan </a:t>
            </a:r>
            <a:r>
              <a:rPr lang="en-US" sz="3200" b="1" dirty="0" err="1"/>
              <a:t>Shalat</a:t>
            </a:r>
            <a:r>
              <a:rPr lang="en-US" sz="3200" b="1" dirty="0"/>
              <a:t> </a:t>
            </a:r>
            <a:r>
              <a:rPr lang="en-US" sz="3200" b="1" dirty="0" err="1"/>
              <a:t>Tahajud</a:t>
            </a:r>
            <a:endParaRPr lang="en-ID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145699" y="2495758"/>
            <a:ext cx="3835020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2400" b="1" dirty="0" err="1" smtClean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</a:rPr>
              <a:t>Duha</a:t>
            </a:r>
            <a:endParaRPr lang="en-ID" sz="2400" b="1" dirty="0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ID" sz="2400" b="1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</a:rPr>
              <a:t> </a:t>
            </a:r>
            <a:r>
              <a:rPr lang="en-ID" sz="2400" b="1" dirty="0" err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</a:rPr>
              <a:t>Dapat</a:t>
            </a:r>
            <a:r>
              <a:rPr lang="en-ID" sz="2400" b="1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</a:rPr>
              <a:t> </a:t>
            </a:r>
            <a:r>
              <a:rPr lang="en-ID" sz="2400" b="1" dirty="0" err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</a:rPr>
              <a:t>memperlancar</a:t>
            </a:r>
            <a:r>
              <a:rPr lang="en-ID" sz="2400" b="1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</a:rPr>
              <a:t> </a:t>
            </a:r>
            <a:r>
              <a:rPr lang="en-ID" sz="2400" b="1" dirty="0" err="1" smtClean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</a:rPr>
              <a:t>rezeki</a:t>
            </a:r>
            <a:r>
              <a:rPr lang="en-ID" sz="2400" b="1" dirty="0" smtClean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</a:rPr>
              <a:t>.</a:t>
            </a:r>
            <a:endParaRPr lang="en-ID" sz="2400" b="1" dirty="0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ID" sz="2400" b="1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</a:rPr>
              <a:t>Allah </a:t>
            </a:r>
            <a:r>
              <a:rPr lang="en-ID" sz="2400" b="1" dirty="0" err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</a:rPr>
              <a:t>Swt</a:t>
            </a:r>
            <a:r>
              <a:rPr lang="en-ID" sz="2400" b="1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</a:rPr>
              <a:t>. Akan </a:t>
            </a:r>
            <a:r>
              <a:rPr lang="en-ID" sz="2400" b="1" dirty="0" err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</a:rPr>
              <a:t>membangunkan</a:t>
            </a:r>
            <a:r>
              <a:rPr lang="en-ID" sz="2400" b="1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</a:rPr>
              <a:t> </a:t>
            </a:r>
            <a:r>
              <a:rPr lang="en-ID" sz="2400" b="1" dirty="0" err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</a:rPr>
              <a:t>rumah</a:t>
            </a:r>
            <a:r>
              <a:rPr lang="en-ID" sz="2400" b="1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</a:rPr>
              <a:t> di </a:t>
            </a:r>
            <a:r>
              <a:rPr lang="en-ID" sz="2400" b="1" dirty="0" err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</a:rPr>
              <a:t>surga</a:t>
            </a:r>
            <a:r>
              <a:rPr lang="en-ID" sz="2400" b="1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</a:rPr>
              <a:t> </a:t>
            </a:r>
            <a:r>
              <a:rPr lang="en-ID" sz="2400" b="1" dirty="0" err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</a:rPr>
              <a:t>bagi</a:t>
            </a:r>
            <a:r>
              <a:rPr lang="en-ID" sz="2400" b="1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</a:rPr>
              <a:t> </a:t>
            </a:r>
            <a:r>
              <a:rPr lang="en-ID" sz="2400" b="1" dirty="0" err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</a:rPr>
              <a:t>mereka</a:t>
            </a:r>
            <a:r>
              <a:rPr lang="en-ID" sz="2400" b="1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</a:rPr>
              <a:t> yang </a:t>
            </a:r>
            <a:r>
              <a:rPr lang="en-ID" sz="2400" b="1" dirty="0" err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</a:rPr>
              <a:t>senantiasa</a:t>
            </a:r>
            <a:r>
              <a:rPr lang="en-ID" sz="2400" b="1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</a:rPr>
              <a:t> </a:t>
            </a:r>
            <a:r>
              <a:rPr lang="en-ID" sz="2400" b="1" dirty="0" err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</a:rPr>
              <a:t>melaksanakan</a:t>
            </a:r>
            <a:r>
              <a:rPr lang="en-ID" sz="2400" b="1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</a:rPr>
              <a:t> </a:t>
            </a:r>
            <a:r>
              <a:rPr lang="en-ID" sz="2400" b="1" dirty="0" err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</a:rPr>
              <a:t>salat</a:t>
            </a:r>
            <a:r>
              <a:rPr lang="en-ID" sz="2400" b="1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</a:rPr>
              <a:t> </a:t>
            </a:r>
            <a:r>
              <a:rPr lang="en-ID" sz="2400" b="1" dirty="0" err="1" smtClean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</a:rPr>
              <a:t>Duha</a:t>
            </a:r>
            <a:r>
              <a:rPr lang="en-ID" sz="2400" b="1" dirty="0" smtClean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</a:rPr>
              <a:t>.</a:t>
            </a:r>
            <a:endParaRPr lang="en-ID" sz="2400" b="1" dirty="0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0353" y="2495758"/>
            <a:ext cx="4362734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2400" b="1" dirty="0" err="1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</a:rPr>
              <a:t>Tahajud</a:t>
            </a:r>
            <a:endParaRPr lang="en-ID" sz="2400" b="1" dirty="0">
              <a:gradFill>
                <a:gsLst>
                  <a:gs pos="0">
                    <a:srgbClr val="14CD68"/>
                  </a:gs>
                  <a:gs pos="100000">
                    <a:srgbClr val="0B6E38"/>
                  </a:gs>
                </a:gsLst>
                <a:lin scaled="0"/>
              </a:gra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ID" sz="2400" b="1" dirty="0" err="1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</a:rPr>
              <a:t>Dikabulkan</a:t>
            </a:r>
            <a:r>
              <a:rPr lang="en-ID" sz="2400" b="1" dirty="0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</a:rPr>
              <a:t> </a:t>
            </a:r>
            <a:r>
              <a:rPr lang="en-ID" sz="2400" b="1" dirty="0" err="1" smtClean="0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</a:rPr>
              <a:t>doa</a:t>
            </a:r>
            <a:r>
              <a:rPr lang="en-ID" sz="2400" b="1" dirty="0" smtClean="0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</a:rPr>
              <a:t>.</a:t>
            </a:r>
            <a:endParaRPr lang="en-ID" sz="2400" b="1" dirty="0">
              <a:gradFill>
                <a:gsLst>
                  <a:gs pos="0">
                    <a:srgbClr val="14CD68"/>
                  </a:gs>
                  <a:gs pos="100000">
                    <a:srgbClr val="0B6E38"/>
                  </a:gs>
                </a:gsLst>
                <a:lin scaled="0"/>
              </a:gra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ID" sz="2400" b="1" dirty="0" err="1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</a:rPr>
              <a:t>Diampuni</a:t>
            </a:r>
            <a:r>
              <a:rPr lang="en-ID" sz="2400" b="1" dirty="0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</a:rPr>
              <a:t> </a:t>
            </a:r>
            <a:r>
              <a:rPr lang="en-ID" sz="2400" b="1" dirty="0" err="1" smtClean="0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</a:rPr>
              <a:t>dosa</a:t>
            </a:r>
            <a:r>
              <a:rPr lang="en-ID" sz="2400" b="1" dirty="0" smtClean="0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</a:rPr>
              <a:t>.</a:t>
            </a:r>
            <a:endParaRPr lang="en-ID" sz="2400" b="1" dirty="0">
              <a:gradFill>
                <a:gsLst>
                  <a:gs pos="0">
                    <a:srgbClr val="14CD68"/>
                  </a:gs>
                  <a:gs pos="100000">
                    <a:srgbClr val="0B6E38"/>
                  </a:gs>
                </a:gsLst>
                <a:lin scaled="0"/>
              </a:gra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altLang="en-ID" sz="2400" b="1" dirty="0" err="1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</a:rPr>
              <a:t>A</a:t>
            </a:r>
            <a:r>
              <a:rPr lang="en-ID" sz="2400" b="1" dirty="0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</a:rPr>
              <a:t>mal yang </a:t>
            </a:r>
            <a:r>
              <a:rPr lang="en-ID" sz="2400" b="1" dirty="0" err="1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</a:rPr>
              <a:t>biasa</a:t>
            </a:r>
            <a:r>
              <a:rPr lang="en-ID" sz="2400" b="1" dirty="0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</a:rPr>
              <a:t> </a:t>
            </a:r>
            <a:r>
              <a:rPr lang="en-ID" sz="2400" b="1" dirty="0" err="1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</a:rPr>
              <a:t>dilakukan</a:t>
            </a:r>
            <a:r>
              <a:rPr lang="en-ID" sz="2400" b="1" dirty="0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</a:rPr>
              <a:t> oleh orang </a:t>
            </a:r>
            <a:r>
              <a:rPr lang="en-ID" sz="2400" b="1" dirty="0" err="1" smtClean="0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</a:rPr>
              <a:t>saleh</a:t>
            </a:r>
            <a:r>
              <a:rPr lang="en-ID" sz="2400" b="1" dirty="0" smtClean="0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</a:rPr>
              <a:t>.</a:t>
            </a:r>
            <a:endParaRPr lang="en-ID" sz="2400" b="1" dirty="0">
              <a:gradFill>
                <a:gsLst>
                  <a:gs pos="0">
                    <a:srgbClr val="14CD68"/>
                  </a:gs>
                  <a:gs pos="100000">
                    <a:srgbClr val="0B6E38"/>
                  </a:gs>
                </a:gsLst>
                <a:lin scaled="0"/>
              </a:gra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ID" sz="2400" b="1" dirty="0" err="1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</a:rPr>
              <a:t>Dimuliakan</a:t>
            </a:r>
            <a:r>
              <a:rPr lang="en-ID" sz="2400" b="1" dirty="0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</a:rPr>
              <a:t> oleh Allah </a:t>
            </a:r>
            <a:r>
              <a:rPr lang="en-ID" sz="2400" b="1" dirty="0" err="1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</a:rPr>
              <a:t>Swt</a:t>
            </a:r>
            <a:r>
              <a:rPr lang="en-US" altLang="en-ID" sz="2400" b="1" dirty="0" err="1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</a:rPr>
              <a:t>.</a:t>
            </a:r>
            <a:endParaRPr lang="en-ID" sz="2400" b="1" dirty="0">
              <a:gradFill>
                <a:gsLst>
                  <a:gs pos="0">
                    <a:srgbClr val="14CD68"/>
                  </a:gs>
                  <a:gs pos="100000">
                    <a:srgbClr val="0B6E38"/>
                  </a:gs>
                </a:gsLst>
                <a:lin scaled="0"/>
              </a:gra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ID" sz="2400" b="1" dirty="0" err="1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</a:rPr>
              <a:t>Ditinggikan</a:t>
            </a:r>
            <a:r>
              <a:rPr lang="en-ID" sz="2400" b="1" dirty="0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</a:rPr>
              <a:t> </a:t>
            </a:r>
            <a:r>
              <a:rPr lang="en-ID" sz="2400" b="1" dirty="0" err="1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</a:rPr>
              <a:t>derajatnya</a:t>
            </a:r>
            <a:r>
              <a:rPr lang="en-ID" sz="2400" b="1" dirty="0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</a:rPr>
              <a:t> oleh Allah </a:t>
            </a:r>
            <a:r>
              <a:rPr lang="en-ID" sz="2400" b="1" dirty="0" err="1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</a:rPr>
              <a:t>Swt</a:t>
            </a:r>
            <a:r>
              <a:rPr lang="en-US" altLang="en-ID" sz="2400" b="1" dirty="0" err="1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</a:rPr>
              <a:t>.</a:t>
            </a:r>
          </a:p>
        </p:txBody>
      </p:sp>
      <p:sp>
        <p:nvSpPr>
          <p:cNvPr id="12" name="Arrow: Up-Down 11"/>
          <p:cNvSpPr/>
          <p:nvPr/>
        </p:nvSpPr>
        <p:spPr>
          <a:xfrm>
            <a:off x="4692367" y="1968604"/>
            <a:ext cx="211540" cy="3916907"/>
          </a:xfrm>
          <a:prstGeom prst="upDownArrow">
            <a:avLst/>
          </a:prstGeom>
          <a:gradFill>
            <a:gsLst>
              <a:gs pos="0">
                <a:schemeClr val="accent5">
                  <a:lumMod val="110000"/>
                  <a:satMod val="105000"/>
                  <a:tint val="67000"/>
                </a:schemeClr>
              </a:gs>
              <a:gs pos="50000">
                <a:schemeClr val="accent5">
                  <a:lumMod val="105000"/>
                  <a:satMod val="103000"/>
                  <a:tint val="73000"/>
                </a:schemeClr>
              </a:gs>
              <a:gs pos="100000">
                <a:schemeClr val="accent5">
                  <a:lumMod val="105000"/>
                  <a:satMod val="109000"/>
                  <a:tint val="81000"/>
                </a:schemeClr>
              </a:gs>
              <a:gs pos="0">
                <a:srgbClr val="007BD3"/>
              </a:gs>
              <a:gs pos="100000">
                <a:srgbClr val="034373"/>
              </a:gs>
            </a:gsLst>
            <a:lin scaled="0"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56960"/>
            <a:ext cx="12192000" cy="70104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9423" y="1325851"/>
            <a:ext cx="7358510" cy="445656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203561" y="2808326"/>
            <a:ext cx="3370233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b="1" u="sng" dirty="0" err="1" smtClean="0">
                <a:solidFill>
                  <a:schemeClr val="accent1">
                    <a:lumMod val="75000"/>
                  </a:schemeClr>
                </a:solidFill>
                <a:hlinkClick r:id="rId3"/>
              </a:rPr>
              <a:t>D</a:t>
            </a:r>
            <a:r>
              <a:rPr lang="en-US" b="1" u="sng" dirty="0" err="1" smtClean="0">
                <a:solidFill>
                  <a:schemeClr val="accent1">
                    <a:lumMod val="75000"/>
                  </a:schemeClr>
                </a:solidFill>
              </a:rPr>
              <a:t>okumen</a:t>
            </a:r>
            <a:r>
              <a:rPr lang="en-US" b="1" u="sng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u="sng" dirty="0" err="1" smtClean="0">
                <a:solidFill>
                  <a:schemeClr val="accent1">
                    <a:lumMod val="75000"/>
                  </a:schemeClr>
                </a:solidFill>
              </a:rPr>
              <a:t>Penerbit</a:t>
            </a:r>
            <a:endParaRPr lang="en-US" b="1" u="sng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b="1" u="sng" dirty="0" smtClean="0">
                <a:solidFill>
                  <a:schemeClr val="accent1">
                    <a:lumMod val="75000"/>
                  </a:schemeClr>
                </a:solidFill>
              </a:rPr>
              <a:t>Freepik.com/</a:t>
            </a:r>
            <a:r>
              <a:rPr lang="en-US" b="1" u="sng" dirty="0" err="1" smtClean="0">
                <a:solidFill>
                  <a:schemeClr val="accent1">
                    <a:lumMod val="75000"/>
                  </a:schemeClr>
                </a:solidFill>
              </a:rPr>
              <a:t>brgfx</a:t>
            </a:r>
            <a:endParaRPr lang="en-US" b="1" u="sng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b="1" u="sng" dirty="0" smtClean="0">
                <a:solidFill>
                  <a:schemeClr val="accent1">
                    <a:lumMod val="75000"/>
                  </a:schemeClr>
                </a:solidFill>
              </a:rPr>
              <a:t>Freepik.com/</a:t>
            </a:r>
            <a:r>
              <a:rPr lang="en-US" b="1" u="sng" dirty="0" err="1" smtClean="0">
                <a:solidFill>
                  <a:schemeClr val="accent1">
                    <a:lumMod val="75000"/>
                  </a:schemeClr>
                </a:solidFill>
              </a:rPr>
              <a:t>freepik</a:t>
            </a:r>
            <a:endParaRPr lang="en-US" b="1" u="sng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b="1" u="sng" dirty="0" smtClean="0">
                <a:solidFill>
                  <a:schemeClr val="accent1">
                    <a:lumMod val="75000"/>
                  </a:schemeClr>
                </a:solidFill>
              </a:rPr>
              <a:t>Freepik.com/</a:t>
            </a:r>
            <a:r>
              <a:rPr lang="en-US" b="1" u="sng" dirty="0" err="1" smtClean="0">
                <a:solidFill>
                  <a:schemeClr val="accent1">
                    <a:lumMod val="75000"/>
                  </a:schemeClr>
                </a:solidFill>
              </a:rPr>
              <a:t>kjpargeter</a:t>
            </a:r>
            <a:endParaRPr lang="en-US" b="1" dirty="0"/>
          </a:p>
          <a:p>
            <a:pPr algn="ctr">
              <a:lnSpc>
                <a:spcPct val="150000"/>
              </a:lnSpc>
            </a:pPr>
            <a:endParaRPr lang="en-US" b="1" dirty="0"/>
          </a:p>
          <a:p>
            <a:pPr algn="ctr"/>
            <a:endParaRPr lang="en-US" b="1" dirty="0"/>
          </a:p>
          <a:p>
            <a:pPr algn="ctr"/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6578863" y="2034842"/>
            <a:ext cx="26196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err="1"/>
              <a:t>Sumber</a:t>
            </a:r>
            <a:r>
              <a:rPr lang="en-US" sz="2800" b="1" dirty="0"/>
              <a:t> </a:t>
            </a:r>
            <a:r>
              <a:rPr lang="en-US" sz="2800" b="1" dirty="0" err="1"/>
              <a:t>Gambar</a:t>
            </a:r>
            <a:endParaRPr lang="en-US" sz="28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156960"/>
            <a:ext cx="12192000" cy="7010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280" y="458781"/>
            <a:ext cx="4297101" cy="53236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237</Words>
  <Application>Microsoft Office PowerPoint</Application>
  <PresentationFormat>Custom</PresentationFormat>
  <Paragraphs>45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Sarahnisa Nurandini</dc:creator>
  <cp:lastModifiedBy>Sani Nurlatifah</cp:lastModifiedBy>
  <cp:revision>26</cp:revision>
  <dcterms:created xsi:type="dcterms:W3CDTF">2022-06-02T15:38:00Z</dcterms:created>
  <dcterms:modified xsi:type="dcterms:W3CDTF">2022-06-22T09:14:05Z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A75AE21C6B334D0BB63BD93526B977CA</vt:lpwstr>
  </property>
  <property fmtid="{D5CDD505-2E9C-101B-9397-08002B2CF9AE}" pid="3" name="KSOProductBuildVer">
    <vt:lpwstr>1033-11.2.0.11156</vt:lpwstr>
  </property>
</Properties>
</file>