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2" r:id="rId4"/>
    <p:sldId id="263" r:id="rId5"/>
    <p:sldId id="264" r:id="rId6"/>
    <p:sldId id="300" r:id="rId7"/>
    <p:sldId id="301" r:id="rId8"/>
    <p:sldId id="305" r:id="rId9"/>
    <p:sldId id="321" r:id="rId10"/>
    <p:sldId id="322" r:id="rId11"/>
    <p:sldId id="324" r:id="rId12"/>
    <p:sldId id="323" r:id="rId13"/>
    <p:sldId id="32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0" y="602979"/>
            <a:ext cx="5006454" cy="2673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276421"/>
            <a:ext cx="751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berfungsi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tenaga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tambahan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dimulai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meluruskan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79" y="894632"/>
            <a:ext cx="3738021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42950"/>
            <a:ext cx="4528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Cara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pengambilan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napas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menentukan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Pengambilan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napas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ditarik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diluruskan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perlahan-lahan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59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pengambilan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napas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48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5" y="2275168"/>
            <a:ext cx="5743584" cy="1784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4295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Cara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pengambilan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napas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sangat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menentukan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Koordinasi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gaya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dada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2" y="1573947"/>
            <a:ext cx="2054695" cy="31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5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105644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168018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000" b="1" dirty="0" smtClean="0">
                  <a:solidFill>
                    <a:schemeClr val="tx1"/>
                  </a:solidFill>
                </a:rPr>
                <a:t>AKTIVITAS PERMAINAN DAN OLAHRAGA AIR</a:t>
              </a:r>
              <a:endParaRPr lang="nn-NO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728313" cy="1881992"/>
            <a:chOff x="836416" y="2426714"/>
            <a:chExt cx="5728313" cy="1881992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728313" cy="1881992"/>
              <a:chOff x="836416" y="2426714"/>
              <a:chExt cx="5728313" cy="18819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572831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kaki,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water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trappen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tubuh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tungkai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pengambilan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napas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koordinasi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renang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gaya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dada.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93933" y="510582"/>
            <a:ext cx="4149222" cy="3203709"/>
            <a:chOff x="-5963781" y="1169692"/>
            <a:chExt cx="3992961" cy="3471500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69692"/>
              <a:ext cx="3992961" cy="3471500"/>
              <a:chOff x="-8326649" y="2613321"/>
              <a:chExt cx="4370271" cy="379953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613321"/>
                <a:ext cx="4370271" cy="379953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8" y="1181068"/>
              <a:ext cx="3959417" cy="345695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571999" cy="33759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Water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Trappen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pada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Aktivitas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Air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838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Water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trappen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menginjak-injak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teknik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air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tanpa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permukaan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78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water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trappen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5" y="1407310"/>
            <a:ext cx="3953566" cy="2919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40731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tegak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condong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stabil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karena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berpengaruh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terhadap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5350"/>
            <a:ext cx="3398038" cy="3471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047750"/>
            <a:ext cx="41588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water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trappen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tungkai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menginjak-injak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mengayuh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2532"/>
            <a:ext cx="4648200" cy="3935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5255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mendayung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menghasilkan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dorongan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5"/>
          <a:stretch/>
        </p:blipFill>
        <p:spPr>
          <a:xfrm>
            <a:off x="4343399" y="1657350"/>
            <a:ext cx="4790511" cy="20202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66294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Renang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Gaya Dada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7362" y="1123950"/>
            <a:ext cx="4029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teknik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menghadap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permukaan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tetap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27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renang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dada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/>
        </p:blipFill>
        <p:spPr>
          <a:xfrm>
            <a:off x="646171" y="1179261"/>
            <a:ext cx="7546858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71" y="283089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memudahkan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mengapung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permukaan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air.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menghadap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sedikit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menunduk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3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0042"/>
            <a:ext cx="3398038" cy="1631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952750"/>
            <a:ext cx="751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meningkatkan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kecepatan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karena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dorongan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sangat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diperlukan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19621"/>
            <a:ext cx="4056539" cy="22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373</Words>
  <Application>Microsoft Office PowerPoint</Application>
  <PresentationFormat>On-screen Show (16:9)</PresentationFormat>
  <Paragraphs>43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108</cp:revision>
  <dcterms:created xsi:type="dcterms:W3CDTF">2022-01-17T01:37:52Z</dcterms:created>
  <dcterms:modified xsi:type="dcterms:W3CDTF">2022-06-05T21:58:07Z</dcterms:modified>
</cp:coreProperties>
</file>