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8" r:id="rId4"/>
    <p:sldId id="279" r:id="rId5"/>
    <p:sldId id="269" r:id="rId6"/>
    <p:sldId id="284" r:id="rId7"/>
    <p:sldId id="285" r:id="rId8"/>
    <p:sldId id="280" r:id="rId9"/>
    <p:sldId id="287" r:id="rId10"/>
    <p:sldId id="275" r:id="rId11"/>
    <p:sldId id="281" r:id="rId12"/>
    <p:sldId id="28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A3B"/>
    <a:srgbClr val="7030A0"/>
    <a:srgbClr val="FAAD81"/>
    <a:srgbClr val="E53B40"/>
    <a:srgbClr val="F0CB83"/>
    <a:srgbClr val="F2D9B3"/>
    <a:srgbClr val="E5ECB2"/>
    <a:srgbClr val="FFFFFF"/>
    <a:srgbClr val="CBC6DE"/>
    <a:srgbClr val="FFD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81A1C-D490-4786-B96B-6BF9A1B04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77881-8490-49E2-B347-A152C4A7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4205A-92F7-4ADC-9890-28D7FF0D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7C1BB-29A0-4D6A-A1BC-04B60E73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12388-1F61-4C21-AEC3-D8C20B3D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394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8AB26-8829-4F9D-8598-5931EF6B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3D169-B379-4113-AB83-C538E6B14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D3B9D-C864-4A3A-AF4F-C108AD137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6DE4D-A4DF-462B-99D1-29C05FD4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E338-AE76-4747-ABA0-F9D2D2C2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564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8DD1C-9DE1-4B77-A85B-C2E0ACFDF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DC60D-1834-4CAB-B50D-CAEAD084B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F6CF1-0EED-4006-AC76-3C9526BA2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601AA-87E3-4BB0-ADE3-44E8893C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EC021-B4D6-4064-9F91-02D93671A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463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1FCB-07D5-4CA1-9FEB-A48C90E8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72C41-5D70-4D4A-9295-C7B074B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15BAF-F45B-4D8E-94B4-D97E9095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4897-070B-4C55-A81A-320F7F0CD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AD874-70BB-4ADC-AC05-15775183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07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83BFD-DB8C-4456-97B2-51C9CFFC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9817-32F1-471B-8C91-8FA93FBA8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A82948-0187-48CF-9C3A-A2D203A2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1CA6F-D227-47F5-8C33-C453CE5C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A4770-E63C-4A03-A99D-8F546F30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227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81C0-50F3-4FBC-89D3-45DA80B5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6C4B3-E7F6-42A8-9AC0-38178F6F4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FB14C-17FD-499A-B2C4-366643ADE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08E86-4DFD-499D-A406-54075812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56BBB-D9AC-4F85-9AF6-68BA1C46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7CE42D-4D0E-4450-81E4-85DC5BBF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2800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40CF-12E2-4E5C-9197-63661104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7D3FA-5B0B-45DC-B679-D22B9807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A4926-A7BE-42EA-BB86-A689BB2AF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C0323-3585-42F8-B43E-FE6190962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64FF0-9B14-4BA4-8172-BE05BFFAF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B26E3-3B2B-42F9-B097-1786A5BC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9F97CB-4CB4-4A05-950E-A8025FEA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5E538-1E06-4730-867A-A4B40C6DD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35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3DE5F-18FC-4CC7-AE7F-3AED95A86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CA2DB-63C9-47B4-BA99-BE28AA8F5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CD9CA9-813F-4729-9379-7D616BB5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34B97-286F-49E6-97FC-C5CB168CF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3234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B6190F-3349-4A83-9850-A97142DD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C1870-C7C3-4D6B-BB3F-D4D9A2114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40C5E-8EED-41A8-A40E-E5656B41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3745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7701-9ECE-464A-9856-63E47EBA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C8A18-47F6-4A79-9D9A-6D85FF896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14E638-4BCF-4E96-9B09-B2CF4420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CB15D-850A-420C-94B6-FF89418A8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3A202-E723-4021-98F6-B940230F4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73F8-5104-4F34-99C8-A880E895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0979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CDB1-9329-4362-BA96-0BAD9003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6EE648-F3D3-48C4-BAE0-7950874E2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C014E-53C5-48DF-AC43-B8ECF6291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642B-D059-477B-9DC3-616872E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18498F-567D-4CB2-8886-260C682B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348D5-3A2B-4EB9-A412-490299DC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3636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073BA-A746-4CBE-9239-873B6D9D0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7A143-F3F7-4D3C-BC30-B3EB4CB2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0881-4720-430E-B1FB-A3C38F197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970FC-E2EA-4593-B79F-34A46DF8454C}" type="datetimeFigureOut">
              <a:rPr lang="en-ID" smtClean="0"/>
              <a:t>20/04/2022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8FC99-D36E-420B-9824-BD59EA314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A6995-0450-44CD-935B-F48708B4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C900-8FF4-4DAC-A3D8-A042FE57C95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870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2">
            <a:extLst>
              <a:ext uri="{FF2B5EF4-FFF2-40B4-BE49-F238E27FC236}">
                <a16:creationId xmlns:a16="http://schemas.microsoft.com/office/drawing/2014/main" id="{82E44A8D-C342-4808-925F-CB06337D3A55}"/>
              </a:ext>
            </a:extLst>
          </p:cNvPr>
          <p:cNvSpPr/>
          <p:nvPr/>
        </p:nvSpPr>
        <p:spPr>
          <a:xfrm>
            <a:off x="1567913" y="305831"/>
            <a:ext cx="8505985" cy="1575978"/>
          </a:xfrm>
          <a:prstGeom prst="wedgeRoundRectCallout">
            <a:avLst>
              <a:gd name="adj1" fmla="val 2821"/>
              <a:gd name="adj2" fmla="val 69416"/>
              <a:gd name="adj3" fmla="val 16667"/>
            </a:avLst>
          </a:prstGeom>
          <a:solidFill>
            <a:srgbClr val="FAAD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Papua Is </a:t>
            </a:r>
            <a:r>
              <a:rPr lang="en-US"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Famous for 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Its Papeda</a:t>
            </a:r>
            <a:endParaRPr lang="en-ID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309E9D-099A-4FAD-99B7-4270D1BE31AC}"/>
              </a:ext>
            </a:extLst>
          </p:cNvPr>
          <p:cNvSpPr/>
          <p:nvPr/>
        </p:nvSpPr>
        <p:spPr>
          <a:xfrm>
            <a:off x="5234610" y="2429651"/>
            <a:ext cx="5665600" cy="1998698"/>
          </a:xfrm>
          <a:prstGeom prst="roundRect">
            <a:avLst/>
          </a:prstGeom>
          <a:solidFill>
            <a:srgbClr val="D3B2D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Ask and tell what to eat and drink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Order meals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taste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DC03924-BB63-427C-ADAB-93DA93565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00" l="9973" r="89993">
                        <a14:foregroundMark x1="46516" y1="41818" x2="53245" y2="49000"/>
                        <a14:foregroundMark x1="53245" y1="49000" x2="53108" y2="50273"/>
                        <a14:foregroundMark x1="50854" y1="12727" x2="45833" y2="17864"/>
                        <a14:foregroundMark x1="55635" y1="44545" x2="58572" y2="53636"/>
                        <a14:foregroundMark x1="52220" y1="56364" x2="45389" y2="58136"/>
                        <a14:foregroundMark x1="48805" y1="66636" x2="41496" y2="68773"/>
                        <a14:foregroundMark x1="62432" y1="61500" x2="57206" y2="61182"/>
                        <a14:foregroundMark x1="61305" y1="86955" x2="46380" y2="92500"/>
                        <a14:foregroundMark x1="46380" y1="92500" x2="38764" y2="92409"/>
                        <a14:foregroundMark x1="64720" y1="64227" x2="61988" y2="56045"/>
                        <a14:foregroundMark x1="50376" y1="51182" x2="40608" y2="45455"/>
                        <a14:foregroundMark x1="40608" y1="45455" x2="39447" y2="46045"/>
                        <a14:foregroundMark x1="43784" y1="56955" x2="49932" y2="60591"/>
                        <a14:foregroundMark x1="48327" y1="67227" x2="49693" y2="66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5" y="1643270"/>
            <a:ext cx="5822645" cy="4374938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D5F44998-286E-48D2-A512-8CFB4ACAB623}"/>
              </a:ext>
            </a:extLst>
          </p:cNvPr>
          <p:cNvSpPr/>
          <p:nvPr/>
        </p:nvSpPr>
        <p:spPr>
          <a:xfrm>
            <a:off x="472925" y="597978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863291-C9D1-47B8-B3D9-8ABC5C090D90}"/>
              </a:ext>
            </a:extLst>
          </p:cNvPr>
          <p:cNvSpPr/>
          <p:nvPr/>
        </p:nvSpPr>
        <p:spPr>
          <a:xfrm>
            <a:off x="1316121" y="5831311"/>
            <a:ext cx="3216122" cy="3737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Theme: Food and Drink</a:t>
            </a:r>
            <a:endParaRPr lang="en-ID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uiExpand="1" build="allAtOnce" animBg="1"/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DB06B49D-2A12-4CE8-8F00-D2C29B91A1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3" b="96482" l="2535" r="98535">
                        <a14:foregroundMark x1="59089" y1="7885" x2="43010" y2="19248"/>
                        <a14:foregroundMark x1="50574" y1="2103" x2="51050" y2="8128"/>
                        <a14:foregroundMark x1="51762" y1="13425" x2="41109" y2="23575"/>
                        <a14:foregroundMark x1="8238" y1="35665" x2="8436" y2="44238"/>
                        <a14:foregroundMark x1="8436" y1="44238" x2="10139" y2="46987"/>
                        <a14:foregroundMark x1="3525" y1="35423" x2="2574" y2="41690"/>
                        <a14:foregroundMark x1="94812" y1="35665" x2="92436" y2="44359"/>
                        <a14:foregroundMark x1="98574" y1="37323" x2="98574" y2="41205"/>
                        <a14:foregroundMark x1="79881" y1="92398" x2="71960" y2="89770"/>
                        <a14:foregroundMark x1="71960" y1="89770" x2="68317" y2="90457"/>
                        <a14:foregroundMark x1="31644" y1="91670" x2="31406" y2="89001"/>
                        <a14:foregroundMark x1="80119" y1="95997" x2="75644" y2="95552"/>
                        <a14:foregroundMark x1="20554" y1="96482" x2="24079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38" y="835171"/>
            <a:ext cx="6150124" cy="6022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View and sing.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3419061" y="2844624"/>
            <a:ext cx="53538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3B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Eat The Chicken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(sung to the tune of ‘Are you sleeping?’)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Eat the chicken, eat the chicken.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Drink the tea, drink the tea.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 like chicken and tea,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 like chicken and tea.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Yum, yum, yum.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F678C57-41E2-4C3A-9508-CA1CBC31D8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35" b="98223" l="2558" r="96840">
                        <a14:foregroundMark x1="71068" y1="30008" x2="24417" y2="30008"/>
                        <a14:foregroundMark x1="85779" y1="19467" x2="18886" y2="25404"/>
                        <a14:foregroundMark x1="18886" y1="25404" x2="17043" y2="28675"/>
                        <a14:foregroundMark x1="83333" y1="10258" x2="24417" y2="22981"/>
                        <a14:foregroundMark x1="24417" y1="22981" x2="23175" y2="24717"/>
                        <a14:foregroundMark x1="84537" y1="14176" x2="20730" y2="22738"/>
                        <a14:foregroundMark x1="20730" y1="22738" x2="15839" y2="28675"/>
                        <a14:foregroundMark x1="55079" y1="7593" x2="15839" y2="22092"/>
                        <a14:foregroundMark x1="73514" y1="4968" x2="18284" y2="20800"/>
                        <a14:foregroundMark x1="18284" y1="20800" x2="17043" y2="22092"/>
                        <a14:foregroundMark x1="87020" y1="12884" x2="55342" y2="53473"/>
                        <a14:foregroundMark x1="55342" y1="53473" x2="25658" y2="41842"/>
                        <a14:foregroundMark x1="90670" y1="31341" x2="30549" y2="44750"/>
                        <a14:foregroundMark x1="30549" y1="44750" x2="26862" y2="40549"/>
                        <a14:foregroundMark x1="48947" y1="3635" x2="12152" y2="15509"/>
                        <a14:foregroundMark x1="47743" y1="4968" x2="60008" y2="6300"/>
                        <a14:foregroundMark x1="91911" y1="20800" x2="66140" y2="69790"/>
                        <a14:foregroundMark x1="66140" y1="69790" x2="24417" y2="69548"/>
                        <a14:foregroundMark x1="93153" y1="12884" x2="37434" y2="5250"/>
                        <a14:foregroundMark x1="37434" y1="5250" x2="7223" y2="50040"/>
                        <a14:foregroundMark x1="7223" y1="50040" x2="7223" y2="84006"/>
                        <a14:foregroundMark x1="90670" y1="12884" x2="33747" y2="7068"/>
                        <a14:foregroundMark x1="33747" y1="7068" x2="81866" y2="5493"/>
                        <a14:foregroundMark x1="81866" y1="5493" x2="93378" y2="62157"/>
                        <a14:foregroundMark x1="93378" y1="62157" x2="53875" y2="98263"/>
                        <a14:foregroundMark x1="53875" y1="98263" x2="14597" y2="85339"/>
                        <a14:foregroundMark x1="73514" y1="4968" x2="92175" y2="54766"/>
                        <a14:foregroundMark x1="92175" y1="54766" x2="88224" y2="85339"/>
                        <a14:foregroundMark x1="10910" y1="32633" x2="6509" y2="81664"/>
                        <a14:foregroundMark x1="6509" y1="81664" x2="11174" y2="35258"/>
                        <a14:foregroundMark x1="11174" y1="35258" x2="12152" y2="33966"/>
                        <a14:foregroundMark x1="96840" y1="45800" x2="87020" y2="90590"/>
                        <a14:foregroundMark x1="17043" y1="14176" x2="2558" y2="58724"/>
                        <a14:foregroundMark x1="2558" y1="58724" x2="4778" y2="85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11" y="5383394"/>
            <a:ext cx="1112050" cy="103589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9DF4A67-345B-44A1-953F-7E584BBFCE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8" b="99596" l="3405" r="95443">
                        <a14:foregroundMark x1="85333" y1="24545" x2="28968" y2="45613"/>
                        <a14:foregroundMark x1="87009" y1="17954" x2="9167" y2="27982"/>
                        <a14:foregroundMark x1="9167" y1="27982" x2="76794" y2="13991"/>
                        <a14:foregroundMark x1="76794" y1="13991" x2="76794" y2="13991"/>
                        <a14:foregroundMark x1="93819" y1="13991" x2="5081" y2="12697"/>
                        <a14:foregroundMark x1="75065" y1="8734" x2="81875" y2="31136"/>
                        <a14:foregroundMark x1="92142" y1="10028" x2="31273" y2="10028"/>
                        <a14:foregroundMark x1="31273" y1="10028" x2="23887" y2="12697"/>
                        <a14:foregroundMark x1="3405" y1="10028" x2="65846" y2="31662"/>
                        <a14:foregroundMark x1="65846" y1="31662" x2="34102" y2="36393"/>
                        <a14:foregroundMark x1="69932" y1="6106" x2="5448" y2="10837"/>
                        <a14:foregroundMark x1="5448" y1="10837" x2="3405" y2="6106"/>
                        <a14:foregroundMark x1="95547" y1="13991" x2="39235" y2="37970"/>
                        <a14:foregroundMark x1="39235" y1="37970" x2="18753" y2="39021"/>
                        <a14:foregroundMark x1="17025" y1="78569" x2="54584" y2="85160"/>
                        <a14:foregroundMark x1="42640" y1="94379" x2="52855" y2="87788"/>
                        <a14:foregroundMark x1="83604" y1="10028" x2="23520" y2="7683"/>
                        <a14:foregroundMark x1="23520" y1="7683" x2="10215" y2="12697"/>
                        <a14:foregroundMark x1="90414" y1="13991" x2="17025" y2="5823"/>
                        <a14:foregroundMark x1="17025" y1="5823" x2="6810" y2="7400"/>
                        <a14:foregroundMark x1="23887" y1="33765" x2="39235" y2="29802"/>
                        <a14:foregroundMark x1="18753" y1="68015" x2="51179" y2="99636"/>
                        <a14:foregroundMark x1="40911" y1="95673" x2="8486" y2="79863"/>
                        <a14:foregroundMark x1="44369" y1="7400" x2="73337" y2="6106"/>
                        <a14:foregroundMark x1="59717" y1="3478" x2="39235" y2="4772"/>
                        <a14:foregroundMark x1="87009" y1="32430" x2="19068" y2="36919"/>
                        <a14:foregroundMark x1="19068" y1="36919" x2="79047" y2="43429"/>
                        <a14:foregroundMark x1="79047" y1="43429" x2="83604" y2="42984"/>
                        <a14:foregroundMark x1="88738" y1="25839" x2="24201" y2="44319"/>
                        <a14:foregroundMark x1="24201" y1="44319" x2="6810" y2="27173"/>
                        <a14:foregroundMark x1="88738" y1="33765" x2="39235" y2="46947"/>
                        <a14:foregroundMark x1="18753" y1="28508" x2="15348" y2="33765"/>
                        <a14:foregroundMark x1="78470" y1="10028" x2="75065" y2="21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13" y="1938596"/>
            <a:ext cx="799646" cy="1035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02AE4-4333-48AB-824D-5684025F701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5" b="91525" l="8420" r="97021">
                        <a14:foregroundMark x1="48575" y1="40113" x2="42228" y2="28289"/>
                        <a14:foregroundMark x1="88795" y1="69128" x2="20013" y2="90194"/>
                        <a14:foregroundMark x1="20013" y1="90194" x2="18977" y2="90194"/>
                        <a14:foregroundMark x1="25324" y1="86239" x2="84521" y2="71751"/>
                        <a14:foregroundMark x1="90868" y1="73083" x2="16839" y2="88862"/>
                        <a14:foregroundMark x1="16839" y1="88862" x2="16839" y2="88862"/>
                        <a14:foregroundMark x1="97215" y1="71751" x2="22539" y2="90194"/>
                        <a14:foregroundMark x1="22539" y1="90194" x2="16839" y2="90194"/>
                        <a14:foregroundMark x1="93005" y1="88862" x2="8420" y2="86239"/>
                        <a14:foregroundMark x1="79250" y1="10114" x2="88795" y2="3228"/>
                        <a14:foregroundMark x1="48575" y1="32244" x2="77475" y2="11395"/>
                        <a14:foregroundMark x1="76101" y1="5892" x2="52850" y2="11138"/>
                        <a14:foregroundMark x1="73964" y1="5892" x2="50712" y2="28289"/>
                        <a14:foregroundMark x1="73964" y1="4560" x2="95142" y2="605"/>
                        <a14:foregroundMark x1="73964" y1="4560" x2="50712" y2="34867"/>
                        <a14:foregroundMark x1="84521" y1="91525" x2="29534" y2="90194"/>
                        <a14:foregroundMark x1="70168" y1="17628" x2="50712" y2="33535"/>
                        <a14:foregroundMark x1="77847" y1="11349" x2="71533" y2="16511"/>
                        <a14:foregroundMark x1="84521" y1="5892" x2="79376" y2="10098"/>
                        <a14:foregroundMark x1="71922" y1="12085" x2="51878" y2="32244"/>
                        <a14:foregroundMark x1="79404" y1="4560" x2="73125" y2="10875"/>
                        <a14:foregroundMark x1="71442" y1="12144" x2="43459" y2="29580"/>
                        <a14:foregroundMark x1="83614" y1="4560" x2="73567" y2="10820"/>
                        <a14:foregroundMark x1="74456" y1="10710" x2="85751" y2="4560"/>
                        <a14:foregroundMark x1="51878" y1="23002" x2="71933" y2="12083"/>
                        <a14:foregroundMark x1="64573" y1="4560" x2="47668" y2="38822"/>
                        <a14:foregroundMark x1="56153" y1="11138" x2="49806" y2="37490"/>
                        <a14:foregroundMark x1="56153" y1="8515" x2="43459" y2="32244"/>
                        <a14:foregroundMark x1="80744" y1="9929" x2="94171" y2="3228"/>
                        <a14:foregroundMark x1="51878" y1="24334" x2="77916" y2="11340"/>
                        <a14:foregroundMark x1="66710" y1="4560" x2="47668" y2="32244"/>
                        <a14:backgroundMark x1="70402" y1="17030" x2="85168" y2="18321"/>
                        <a14:backgroundMark x1="70402" y1="11743" x2="91516" y2="9120"/>
                        <a14:backgroundMark x1="89443" y1="10452" x2="85168" y2="11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59" y="5737985"/>
            <a:ext cx="645366" cy="1035897"/>
          </a:xfrm>
          <a:prstGeom prst="rect">
            <a:avLst/>
          </a:prstGeom>
        </p:spPr>
      </p:pic>
      <p:pic>
        <p:nvPicPr>
          <p:cNvPr id="14" name="Picture 13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FB1732A0-3736-4F72-BCF9-B3528226C07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70" b="89905" l="1005" r="99107">
                        <a14:foregroundMark x1="76033" y1="36762" x2="48456" y2="31111"/>
                        <a14:foregroundMark x1="92594" y1="16063" x2="47786" y2="33714"/>
                        <a14:foregroundMark x1="47786" y1="33714" x2="78229" y2="16063"/>
                        <a14:foregroundMark x1="84853" y1="16063" x2="35876" y2="28063"/>
                        <a14:foregroundMark x1="35876" y1="28063" x2="72162" y2="59302"/>
                        <a14:foregroundMark x1="72162" y1="59302" x2="76033" y2="55556"/>
                        <a14:foregroundMark x1="99218" y1="27302" x2="61705" y2="61206"/>
                        <a14:foregroundMark x1="92594" y1="29206" x2="20878" y2="12254"/>
                        <a14:foregroundMark x1="7629" y1="27302" x2="90398" y2="4762"/>
                        <a14:foregroundMark x1="63900" y1="51810" x2="82657" y2="51810"/>
                        <a14:foregroundMark x1="81541" y1="48063" x2="53964" y2="49905"/>
                        <a14:foregroundMark x1="67213" y1="42413" x2="45143" y2="46159"/>
                        <a14:foregroundMark x1="69408" y1="6603" x2="17789" y2="13397"/>
                        <a14:foregroundMark x1="17789" y1="13397" x2="41831" y2="73270"/>
                        <a14:foregroundMark x1="41831" y1="73270" x2="87309" y2="55937"/>
                        <a14:foregroundMark x1="87309" y1="55937" x2="58839" y2="1333"/>
                        <a14:foregroundMark x1="58839" y1="1333" x2="8746" y2="26222"/>
                        <a14:foregroundMark x1="8746" y1="26222" x2="50651" y2="81143"/>
                        <a14:foregroundMark x1="50651" y1="81143" x2="79345" y2="57460"/>
                        <a14:foregroundMark x1="12058" y1="19810" x2="27503" y2="16063"/>
                        <a14:foregroundMark x1="5434" y1="6603" x2="7629" y2="36762"/>
                        <a14:foregroundMark x1="24191" y1="40508" x2="6550" y2="29206"/>
                        <a14:foregroundMark x1="31894" y1="34857" x2="18683" y2="34857"/>
                        <a14:foregroundMark x1="9862" y1="10413" x2="13175" y2="4762"/>
                        <a14:foregroundMark x1="6550" y1="14159" x2="1005" y2="34857"/>
                        <a14:foregroundMark x1="62784" y1="87556" x2="68329" y2="8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40" y="5658956"/>
            <a:ext cx="1237091" cy="725128"/>
          </a:xfrm>
          <a:prstGeom prst="rect">
            <a:avLst/>
          </a:prstGeom>
        </p:spPr>
      </p:pic>
      <p:pic>
        <p:nvPicPr>
          <p:cNvPr id="16" name="Picture 15" descr="A picture containing table, tableware, cup, ceramic ware&#10;&#10;Description automatically generated">
            <a:extLst>
              <a:ext uri="{FF2B5EF4-FFF2-40B4-BE49-F238E27FC236}">
                <a16:creationId xmlns:a16="http://schemas.microsoft.com/office/drawing/2014/main" id="{1F5A058F-F0CF-4A01-9BB7-390682225CD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39" b="98521" l="2659" r="99053">
                        <a14:foregroundMark x1="75947" y1="15735" x2="19438" y2="17461"/>
                        <a14:foregroundMark x1="19438" y1="17461" x2="6571" y2="24363"/>
                        <a14:foregroundMark x1="90098" y1="20912" x2="88814" y2="57190"/>
                        <a14:foregroundMark x1="74664" y1="17461" x2="5287" y2="20912"/>
                        <a14:foregroundMark x1="5287" y1="20912" x2="2720" y2="22638"/>
                        <a14:foregroundMark x1="96516" y1="24363" x2="92665" y2="55464"/>
                        <a14:foregroundMark x1="73380" y1="15735" x2="21485" y2="16763"/>
                        <a14:foregroundMark x1="21485" y1="16763" x2="11705" y2="26089"/>
                        <a14:foregroundMark x1="66962" y1="12284" x2="9566" y2="22638"/>
                        <a14:foregroundMark x1="9566" y1="22638" x2="5287" y2="26089"/>
                        <a14:foregroundMark x1="66962" y1="12284" x2="15312" y2="19885"/>
                        <a14:foregroundMark x1="15312" y1="19885" x2="14273" y2="89975"/>
                        <a14:foregroundMark x1="14273" y1="89975" x2="14273" y2="89975"/>
                        <a14:foregroundMark x1="27139" y1="91701" x2="80073" y2="79992"/>
                        <a14:foregroundMark x1="80073" y1="79992" x2="73380" y2="65818"/>
                        <a14:foregroundMark x1="87500" y1="81348" x2="34077" y2="96878"/>
                        <a14:foregroundMark x1="34077" y1="96878" x2="16840" y2="69269"/>
                        <a14:foregroundMark x1="22005" y1="72720" x2="79798" y2="93098"/>
                        <a14:foregroundMark x1="79798" y1="93098" x2="61828" y2="67543"/>
                        <a14:foregroundMark x1="84933" y1="72720" x2="75947" y2="93426"/>
                        <a14:foregroundMark x1="88814" y1="83073" x2="56693" y2="98644"/>
                        <a14:foregroundMark x1="59260" y1="74445" x2="38692" y2="77896"/>
                        <a14:foregroundMark x1="77231" y1="46795" x2="83649" y2="22638"/>
                        <a14:foregroundMark x1="84933" y1="22638" x2="77231" y2="57190"/>
                        <a14:foregroundMark x1="81082" y1="26089" x2="88814" y2="50288"/>
                        <a14:foregroundMark x1="95232" y1="26089" x2="75947" y2="58915"/>
                        <a14:foregroundMark x1="77231" y1="60641" x2="92665" y2="48521"/>
                        <a14:foregroundMark x1="95232" y1="24363" x2="95232" y2="26089"/>
                        <a14:foregroundMark x1="90098" y1="20912" x2="79798" y2="19187"/>
                        <a14:foregroundMark x1="95232" y1="24363" x2="90098" y2="55464"/>
                        <a14:foregroundMark x1="69529" y1="14010" x2="12989" y2="19187"/>
                        <a14:foregroundMark x1="12989" y1="19187" x2="12989" y2="19187"/>
                        <a14:foregroundMark x1="73380" y1="7108" x2="11705" y2="15735"/>
                        <a14:foregroundMark x1="18154" y1="12284" x2="12989" y2="58915"/>
                        <a14:foregroundMark x1="60544" y1="69269" x2="61828" y2="81348"/>
                        <a14:foregroundMark x1="95232" y1="31265" x2="77231" y2="64092"/>
                        <a14:foregroundMark x1="92665" y1="50288" x2="96516" y2="38168"/>
                        <a14:foregroundMark x1="95232" y1="27814" x2="99083" y2="36442"/>
                        <a14:foregroundMark x1="59260" y1="8833" x2="23289" y2="8833"/>
                        <a14:foregroundMark x1="64884" y1="9408" x2="17726" y2="11750"/>
                        <a14:foregroundMark x1="17726" y1="11750" x2="13753" y2="16105"/>
                        <a14:foregroundMark x1="62408" y1="9408" x2="15006" y2="12408"/>
                        <a14:foregroundMark x1="15006" y1="12408" x2="16229" y2="22802"/>
                        <a14:foregroundMark x1="63631" y1="7724" x2="15006" y2="8053"/>
                        <a14:foregroundMark x1="15006" y1="8053" x2="13753" y2="9408"/>
                        <a14:foregroundMark x1="28729" y1="6039" x2="62408" y2="9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47" y="2059369"/>
            <a:ext cx="1062300" cy="790232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B108789B-0FB2-44EC-90ED-AD4D04A459EB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L.</a:t>
            </a:r>
          </a:p>
        </p:txBody>
      </p:sp>
    </p:spTree>
    <p:extLst>
      <p:ext uri="{BB962C8B-B14F-4D97-AF65-F5344CB8AC3E}">
        <p14:creationId xmlns:p14="http://schemas.microsoft.com/office/powerpoint/2010/main" val="43006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75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25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75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536846" y="4276665"/>
            <a:ext cx="7118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Indonesia is a big country.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It has many famous foods.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Palembang is famous for its </a:t>
            </a:r>
            <a:r>
              <a:rPr lang="en-US" sz="2000" i="1" dirty="0" err="1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empek-empek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Jogja is famous for its </a:t>
            </a:r>
            <a:r>
              <a:rPr lang="en-US" sz="2000" i="1" dirty="0" err="1">
                <a:solidFill>
                  <a:srgbClr val="E53B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gudeg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3519697-C2CC-49BA-AD15-252EEA036C4C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942FF02-412C-4F04-B988-F6912009ED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17" y="1278601"/>
            <a:ext cx="7451565" cy="282552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5D3A696-C2AE-4C51-9206-80BF9C850D80}"/>
              </a:ext>
            </a:extLst>
          </p:cNvPr>
          <p:cNvCxnSpPr>
            <a:cxnSpLocks/>
          </p:cNvCxnSpPr>
          <p:nvPr/>
        </p:nvCxnSpPr>
        <p:spPr>
          <a:xfrm flipV="1">
            <a:off x="3064091" y="2930878"/>
            <a:ext cx="562272" cy="40535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84676C-38FB-414B-9475-D13AF17FA065}"/>
              </a:ext>
            </a:extLst>
          </p:cNvPr>
          <p:cNvCxnSpPr>
            <a:cxnSpLocks/>
          </p:cNvCxnSpPr>
          <p:nvPr/>
        </p:nvCxnSpPr>
        <p:spPr>
          <a:xfrm flipV="1">
            <a:off x="4346116" y="3719037"/>
            <a:ext cx="439217" cy="471360"/>
          </a:xfrm>
          <a:prstGeom prst="straightConnector1">
            <a:avLst/>
          </a:prstGeom>
          <a:ln w="38100">
            <a:solidFill>
              <a:srgbClr val="E53B4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9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536845" y="4395934"/>
            <a:ext cx="7118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What about Banjarmasin on Kalimantan?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What is it famous for?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Well, Banjarmasin is famous for its </a:t>
            </a:r>
            <a:r>
              <a:rPr lang="en-US" sz="2000" i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Soto Banjar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575F54E-7DB7-4D6B-9FC5-9F29AC670845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FB41E5C-3477-4085-988C-4C4541A2CA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17" y="1278601"/>
            <a:ext cx="7451565" cy="28255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7BF895-77DE-4DAD-81EF-B2CE64282889}"/>
              </a:ext>
            </a:extLst>
          </p:cNvPr>
          <p:cNvCxnSpPr>
            <a:cxnSpLocks/>
          </p:cNvCxnSpPr>
          <p:nvPr/>
        </p:nvCxnSpPr>
        <p:spPr>
          <a:xfrm flipH="1" flipV="1">
            <a:off x="5508173" y="2832863"/>
            <a:ext cx="362540" cy="38741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83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for fun.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C83BCA-51C1-494F-97B3-391CF9DEFB65}"/>
              </a:ext>
            </a:extLst>
          </p:cNvPr>
          <p:cNvSpPr txBox="1"/>
          <p:nvPr/>
        </p:nvSpPr>
        <p:spPr>
          <a:xfrm>
            <a:off x="2536845" y="4172522"/>
            <a:ext cx="71183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What about Papua?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Papua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is famous for its </a:t>
            </a:r>
            <a:r>
              <a:rPr lang="en-US" sz="2000" i="1" dirty="0">
                <a:solidFill>
                  <a:srgbClr val="F99A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papeda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Papeda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 is also popular in </a:t>
            </a:r>
            <a:r>
              <a:rPr lang="en-US" sz="2000" dirty="0">
                <a:solidFill>
                  <a:srgbClr val="F99A3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Maluku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Is it all?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No.</a:t>
            </a:r>
          </a:p>
          <a:p>
            <a:pPr algn="ctr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What is the famous food in your place?</a:t>
            </a: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5B6DEFF-B7D7-43CF-B874-1150298256BB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N.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069A492-6698-4B91-A55C-D8B14B9242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17" y="1278601"/>
            <a:ext cx="7451565" cy="28255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6CEDC1-CF02-4FC1-9E35-FA0BC0A46701}"/>
              </a:ext>
            </a:extLst>
          </p:cNvPr>
          <p:cNvCxnSpPr>
            <a:cxnSpLocks/>
          </p:cNvCxnSpPr>
          <p:nvPr/>
        </p:nvCxnSpPr>
        <p:spPr>
          <a:xfrm flipV="1">
            <a:off x="7132510" y="2917626"/>
            <a:ext cx="562272" cy="4053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233006-7B56-4687-8A69-C27213FB1416}"/>
              </a:ext>
            </a:extLst>
          </p:cNvPr>
          <p:cNvCxnSpPr>
            <a:cxnSpLocks/>
          </p:cNvCxnSpPr>
          <p:nvPr/>
        </p:nvCxnSpPr>
        <p:spPr>
          <a:xfrm flipH="1">
            <a:off x="9590813" y="2425148"/>
            <a:ext cx="560106" cy="26621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6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E9090E1D-64DC-4B4C-B75F-1AD9A82232CB}"/>
              </a:ext>
            </a:extLst>
          </p:cNvPr>
          <p:cNvSpPr/>
          <p:nvPr/>
        </p:nvSpPr>
        <p:spPr>
          <a:xfrm>
            <a:off x="9524518" y="4927528"/>
            <a:ext cx="2185673" cy="585376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water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D20260AC-79E5-43C5-950C-32E8E1E51003}"/>
              </a:ext>
            </a:extLst>
          </p:cNvPr>
          <p:cNvSpPr/>
          <p:nvPr/>
        </p:nvSpPr>
        <p:spPr>
          <a:xfrm>
            <a:off x="3601158" y="4943061"/>
            <a:ext cx="2185673" cy="585376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fries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0DF7F2-B99F-4CA8-8EF3-DD844DFAF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9216" y="2494621"/>
            <a:ext cx="2193025" cy="20408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BD263A-C567-499F-807E-3D406BC67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9541" y="2411112"/>
            <a:ext cx="2028909" cy="20357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31310F-8E74-433C-8EDA-CC327E2A3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9592" y="2582838"/>
            <a:ext cx="2202268" cy="181845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E6336054-E1D4-485F-8BBF-44938ED6883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7537" y="2493748"/>
            <a:ext cx="842258" cy="1870502"/>
          </a:xfrm>
          <a:prstGeom prst="rect">
            <a:avLst/>
          </a:prstGeom>
        </p:spPr>
      </p:pic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63F09537-9A87-4C41-94C3-81CC5AD72201}"/>
              </a:ext>
            </a:extLst>
          </p:cNvPr>
          <p:cNvSpPr/>
          <p:nvPr/>
        </p:nvSpPr>
        <p:spPr>
          <a:xfrm>
            <a:off x="769216" y="4943061"/>
            <a:ext cx="2185673" cy="585376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burger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A6E0719A-7E2E-491B-ACF0-D862E8762EA3}"/>
              </a:ext>
            </a:extLst>
          </p:cNvPr>
          <p:cNvSpPr/>
          <p:nvPr/>
        </p:nvSpPr>
        <p:spPr>
          <a:xfrm>
            <a:off x="6653888" y="4927528"/>
            <a:ext cx="2185673" cy="585376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sausages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611F76B-CED0-461C-9AD2-04A1376B97D6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323136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2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8" grpId="0" animBg="1"/>
      <p:bldP spid="4" grpId="0"/>
      <p:bldP spid="35" grpId="0" animBg="1"/>
      <p:bldP spid="3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44EFFA61-F0C6-4FC6-BA4E-A83EC4675818}"/>
              </a:ext>
            </a:extLst>
          </p:cNvPr>
          <p:cNvSpPr/>
          <p:nvPr/>
        </p:nvSpPr>
        <p:spPr>
          <a:xfrm>
            <a:off x="9511039" y="4927527"/>
            <a:ext cx="2185673" cy="556591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soup</a:t>
            </a:r>
            <a:endParaRPr lang="en-ID" sz="2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Picture 22" descr="A picture containing food, indoor&#10;&#10;Description automatically generated">
            <a:extLst>
              <a:ext uri="{FF2B5EF4-FFF2-40B4-BE49-F238E27FC236}">
                <a16:creationId xmlns:a16="http://schemas.microsoft.com/office/drawing/2014/main" id="{971184F3-DFC2-4F82-AD9F-E05A533C88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5" b="37701"/>
          <a:stretch/>
        </p:blipFill>
        <p:spPr>
          <a:xfrm flipH="1">
            <a:off x="5947537" y="2831111"/>
            <a:ext cx="3598374" cy="1685235"/>
          </a:xfrm>
          <a:prstGeom prst="rect">
            <a:avLst/>
          </a:prstGeom>
        </p:spPr>
      </p:pic>
      <p:pic>
        <p:nvPicPr>
          <p:cNvPr id="29" name="Picture 28" descr="A picture containing clipart&#10;&#10;Description automatically generated">
            <a:extLst>
              <a:ext uri="{FF2B5EF4-FFF2-40B4-BE49-F238E27FC236}">
                <a16:creationId xmlns:a16="http://schemas.microsoft.com/office/drawing/2014/main" id="{9858E7CA-E5AB-4477-8916-1FCF57EFBA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4627" y="3016378"/>
            <a:ext cx="2641373" cy="1252389"/>
          </a:xfrm>
          <a:prstGeom prst="rect">
            <a:avLst/>
          </a:prstGeom>
        </p:spPr>
      </p:pic>
      <p:pic>
        <p:nvPicPr>
          <p:cNvPr id="31" name="Picture 30" descr="A picture containing table, tableware, cup, ceramic ware&#10;&#10;Description automatically generated">
            <a:extLst>
              <a:ext uri="{FF2B5EF4-FFF2-40B4-BE49-F238E27FC236}">
                <a16:creationId xmlns:a16="http://schemas.microsoft.com/office/drawing/2014/main" id="{E1593137-5B86-4A02-A1C9-74D66DF7D9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684" y="2682866"/>
            <a:ext cx="2185672" cy="1625894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D7276A7-A916-4A14-B575-DF82933427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8" b="89967" l="9442" r="89997">
                        <a14:foregroundMark x1="83796" y1="26672" x2="31786" y2="12056"/>
                        <a14:foregroundMark x1="31786" y1="12056" x2="17700" y2="20107"/>
                        <a14:foregroundMark x1="84886" y1="22296" x2="56030" y2="4913"/>
                        <a14:foregroundMark x1="56030" y1="4913" x2="25522" y2="9744"/>
                        <a14:foregroundMark x1="25522" y1="9744" x2="13836" y2="31296"/>
                        <a14:foregroundMark x1="13836" y1="31296" x2="13836" y2="33237"/>
                        <a14:foregroundMark x1="66158" y1="4789" x2="39078" y2="4913"/>
                        <a14:foregroundMark x1="39078" y1="4913" x2="18355" y2="15566"/>
                        <a14:foregroundMark x1="18355" y1="15566" x2="17700" y2="34682"/>
                        <a14:foregroundMark x1="66158" y1="3303" x2="83889" y2="17630"/>
                        <a14:foregroundMark x1="83889" y1="17630" x2="78498" y2="46078"/>
                        <a14:foregroundMark x1="78498" y1="46078" x2="66719" y2="38357"/>
                        <a14:foregroundMark x1="67809" y1="5491" x2="46338" y2="1858"/>
                        <a14:foregroundMark x1="67248" y1="5491" x2="38517" y2="1858"/>
                        <a14:foregroundMark x1="38517" y1="1858" x2="20349" y2="10322"/>
                        <a14:foregroundMark x1="20349" y1="10322" x2="13306" y2="36168"/>
                        <a14:foregroundMark x1="14958" y1="39802" x2="32128" y2="53799"/>
                        <a14:foregroundMark x1="32128" y1="53799" x2="61764" y2="54377"/>
                        <a14:foregroundMark x1="61764" y1="54377" x2="83328" y2="38935"/>
                        <a14:foregroundMark x1="83328" y1="38935" x2="83235" y2="43435"/>
                        <a14:foregroundMark x1="82674" y1="43435" x2="56809" y2="55285"/>
                        <a14:foregroundMark x1="56809" y1="55285" x2="33655" y2="55863"/>
                        <a14:foregroundMark x1="80492" y1="47812" x2="54036" y2="57019"/>
                        <a14:foregroundMark x1="54036" y1="57019" x2="78280" y2="48555"/>
                        <a14:foregroundMark x1="81583" y1="52931" x2="33219" y2="63295"/>
                        <a14:foregroundMark x1="33219" y1="63295" x2="18261" y2="53675"/>
                        <a14:foregroundMark x1="84325" y1="43435" x2="49361" y2="73906"/>
                        <a14:foregroundMark x1="49361" y1="73906" x2="46899" y2="74071"/>
                        <a14:foregroundMark x1="88750" y1="50000" x2="67591" y2="79645"/>
                        <a14:foregroundMark x1="67591" y1="79645" x2="44126" y2="83443"/>
                        <a14:foregroundMark x1="44126" y1="83443" x2="19009" y2="67217"/>
                        <a14:foregroundMark x1="19009" y1="67217" x2="12745" y2="44922"/>
                        <a14:foregroundMark x1="87629" y1="42733" x2="83017" y2="69405"/>
                        <a14:foregroundMark x1="83017" y1="69405" x2="56248" y2="82865"/>
                        <a14:foregroundMark x1="56248" y1="82865" x2="29698" y2="81544"/>
                        <a14:foregroundMark x1="29698" y1="81544" x2="11748" y2="64740"/>
                        <a14:foregroundMark x1="11748" y1="64740" x2="9442" y2="47812"/>
                        <a14:foregroundMark x1="89280" y1="50743" x2="82580" y2="75392"/>
                        <a14:foregroundMark x1="82580" y1="75392" x2="67248" y2="80677"/>
                        <a14:foregroundMark x1="74416" y1="68993" x2="50203" y2="74690"/>
                        <a14:foregroundMark x1="50203" y1="74690" x2="20443" y2="65194"/>
                        <a14:foregroundMark x1="20443" y1="65194" x2="16610" y2="60941"/>
                        <a14:foregroundMark x1="72203" y1="72626" x2="38735" y2="75557"/>
                        <a14:foregroundMark x1="38735" y1="75557" x2="69835" y2="74319"/>
                        <a14:foregroundMark x1="69835" y1="74319" x2="72203" y2="73369"/>
                        <a14:foregroundMark x1="63415" y1="75557" x2="22094" y2="71181"/>
                        <a14:foregroundMark x1="42474" y1="77746" x2="47429" y2="75557"/>
                        <a14:foregroundMark x1="51293" y1="76301" x2="57900" y2="77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07" y="2831111"/>
            <a:ext cx="2478299" cy="1870502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087F7B0-95B8-483F-9CD0-0C55626FB5A4}"/>
              </a:ext>
            </a:extLst>
          </p:cNvPr>
          <p:cNvSpPr/>
          <p:nvPr/>
        </p:nvSpPr>
        <p:spPr>
          <a:xfrm>
            <a:off x="3601158" y="4943060"/>
            <a:ext cx="2185673" cy="556591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spaghetti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49AA86EB-B6D3-4948-8163-9E092C8E0EDC}"/>
              </a:ext>
            </a:extLst>
          </p:cNvPr>
          <p:cNvSpPr/>
          <p:nvPr/>
        </p:nvSpPr>
        <p:spPr>
          <a:xfrm>
            <a:off x="769216" y="4943060"/>
            <a:ext cx="2185673" cy="556591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tea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8B116B53-E101-4083-B723-31C66C3A2F8D}"/>
              </a:ext>
            </a:extLst>
          </p:cNvPr>
          <p:cNvSpPr/>
          <p:nvPr/>
        </p:nvSpPr>
        <p:spPr>
          <a:xfrm>
            <a:off x="6653888" y="4927527"/>
            <a:ext cx="2185673" cy="556591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porridge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DFA1D1C-0564-496F-B839-70AF0FB08A5C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268435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8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14" descr="Diagram, schematic, icon&#10;&#10;Description automatically generated">
            <a:extLst>
              <a:ext uri="{FF2B5EF4-FFF2-40B4-BE49-F238E27FC236}">
                <a16:creationId xmlns:a16="http://schemas.microsoft.com/office/drawing/2014/main" id="{D9559D03-133B-4120-A86F-901A4DA621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1412" y="2571892"/>
            <a:ext cx="2552862" cy="1515387"/>
          </a:xfrm>
          <a:prstGeom prst="rect">
            <a:avLst/>
          </a:prstGeom>
        </p:spPr>
      </p:pic>
      <p:pic>
        <p:nvPicPr>
          <p:cNvPr id="17" name="Picture 16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68B9DFA4-B3D8-4296-BC0E-86CD1F64C3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5369" y="2656476"/>
            <a:ext cx="2869877" cy="162789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915A1C2-7098-4257-A563-4A3C1AA249F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1120" y="2266121"/>
            <a:ext cx="768646" cy="2126931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6D0230BD-F10F-4D1C-A534-0920DF97E39C}"/>
              </a:ext>
            </a:extLst>
          </p:cNvPr>
          <p:cNvSpPr/>
          <p:nvPr/>
        </p:nvSpPr>
        <p:spPr>
          <a:xfrm>
            <a:off x="9206750" y="4927528"/>
            <a:ext cx="2605721" cy="572124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sandwich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87E1BFA0-8518-4264-ACBF-5C2C62295305}"/>
              </a:ext>
            </a:extLst>
          </p:cNvPr>
          <p:cNvSpPr/>
          <p:nvPr/>
        </p:nvSpPr>
        <p:spPr>
          <a:xfrm>
            <a:off x="3601158" y="4943061"/>
            <a:ext cx="2381252" cy="572124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lemonade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87C1849A-6616-4203-A08E-9CB80D5A17A2}"/>
              </a:ext>
            </a:extLst>
          </p:cNvPr>
          <p:cNvSpPr/>
          <p:nvPr/>
        </p:nvSpPr>
        <p:spPr>
          <a:xfrm>
            <a:off x="769216" y="4943061"/>
            <a:ext cx="2185673" cy="572124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fried rice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272A5F2F-7166-46C9-9C1B-7D5EAE3A3473}"/>
              </a:ext>
            </a:extLst>
          </p:cNvPr>
          <p:cNvSpPr/>
          <p:nvPr/>
        </p:nvSpPr>
        <p:spPr>
          <a:xfrm>
            <a:off x="6796061" y="4927528"/>
            <a:ext cx="1840755" cy="572124"/>
          </a:xfrm>
          <a:prstGeom prst="flowChartAlternateProcess">
            <a:avLst/>
          </a:prstGeom>
          <a:solidFill>
            <a:srgbClr val="E5EC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 egg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8C8E91DB-828C-4F4E-A561-D172E625D4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0" b="89905" l="1005" r="99107">
                        <a14:foregroundMark x1="76033" y1="36762" x2="48456" y2="31111"/>
                        <a14:foregroundMark x1="92594" y1="16063" x2="47786" y2="33714"/>
                        <a14:foregroundMark x1="47786" y1="33714" x2="78229" y2="16063"/>
                        <a14:foregroundMark x1="84853" y1="16063" x2="35876" y2="28063"/>
                        <a14:foregroundMark x1="35876" y1="28063" x2="72162" y2="59302"/>
                        <a14:foregroundMark x1="72162" y1="59302" x2="76033" y2="55556"/>
                        <a14:foregroundMark x1="99218" y1="27302" x2="61705" y2="61206"/>
                        <a14:foregroundMark x1="92594" y1="29206" x2="20878" y2="12254"/>
                        <a14:foregroundMark x1="7629" y1="27302" x2="90398" y2="4762"/>
                        <a14:foregroundMark x1="63900" y1="51810" x2="82657" y2="51810"/>
                        <a14:foregroundMark x1="81541" y1="48063" x2="53964" y2="49905"/>
                        <a14:foregroundMark x1="67213" y1="42413" x2="45143" y2="46159"/>
                        <a14:foregroundMark x1="69408" y1="6603" x2="17789" y2="13397"/>
                        <a14:foregroundMark x1="17789" y1="13397" x2="41831" y2="73270"/>
                        <a14:foregroundMark x1="41831" y1="73270" x2="87309" y2="55937"/>
                        <a14:foregroundMark x1="87309" y1="55937" x2="58839" y2="1333"/>
                        <a14:foregroundMark x1="58839" y1="1333" x2="8746" y2="26222"/>
                        <a14:foregroundMark x1="8746" y1="26222" x2="50651" y2="81143"/>
                        <a14:foregroundMark x1="50651" y1="81143" x2="79345" y2="57460"/>
                        <a14:foregroundMark x1="12058" y1="19810" x2="27503" y2="16063"/>
                        <a14:foregroundMark x1="5434" y1="6603" x2="7629" y2="36762"/>
                        <a14:foregroundMark x1="24191" y1="40508" x2="6550" y2="29206"/>
                        <a14:foregroundMark x1="31894" y1="34857" x2="18683" y2="34857"/>
                        <a14:foregroundMark x1="9862" y1="10413" x2="13175" y2="4762"/>
                        <a14:foregroundMark x1="6550" y1="14159" x2="1005" y2="34857"/>
                        <a14:foregroundMark x1="62784" y1="87556" x2="68329" y2="83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96" y="2869344"/>
            <a:ext cx="2077835" cy="1217935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02C5E2F-DF83-4E3E-8DB7-665AAA7087D9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41353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Say a chant.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73612D5-4297-4C7A-84FB-48E8D7B19E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0" y="1106839"/>
            <a:ext cx="6758609" cy="5439735"/>
          </a:xfrm>
          <a:prstGeom prst="rect">
            <a:avLst/>
          </a:prstGeom>
        </p:spPr>
      </p:pic>
      <p:pic>
        <p:nvPicPr>
          <p:cNvPr id="10" name="Picture 9" descr="Diagram, schematic, icon&#10;&#10;Description automatically generated">
            <a:extLst>
              <a:ext uri="{FF2B5EF4-FFF2-40B4-BE49-F238E27FC236}">
                <a16:creationId xmlns:a16="http://schemas.microsoft.com/office/drawing/2014/main" id="{69C88E35-1BCE-4FA1-9AE4-C275DDFA0C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4" b="93233" l="1950" r="95320">
                        <a14:foregroundMark x1="72309" y1="73522" x2="54563" y2="9790"/>
                        <a14:foregroundMark x1="54563" y1="9790" x2="13261" y2="46124"/>
                        <a14:foregroundMark x1="13261" y1="46124" x2="53666" y2="86794"/>
                        <a14:foregroundMark x1="53666" y1="86794" x2="85101" y2="50460"/>
                        <a14:foregroundMark x1="85101" y1="50460" x2="85101" y2="50460"/>
                        <a14:foregroundMark x1="15640" y1="25821" x2="42512" y2="93233"/>
                        <a14:foregroundMark x1="42512" y1="93233" x2="82527" y2="62155"/>
                        <a14:foregroundMark x1="82527" y1="62155" x2="52028" y2="18134"/>
                        <a14:foregroundMark x1="52028" y1="18134" x2="12012" y2="35020"/>
                        <a14:foregroundMark x1="12012" y1="28909" x2="54407" y2="4599"/>
                        <a14:foregroundMark x1="54407" y1="4599" x2="88573" y2="43693"/>
                        <a14:foregroundMark x1="88573" y1="43693" x2="83268" y2="68922"/>
                        <a14:foregroundMark x1="22036" y1="13535" x2="67746" y2="7687"/>
                        <a14:foregroundMark x1="67746" y1="7687" x2="87637" y2="61827"/>
                        <a14:foregroundMark x1="87637" y1="61827" x2="41420" y2="89816"/>
                        <a14:foregroundMark x1="41420" y1="89816" x2="7410" y2="38108"/>
                        <a14:foregroundMark x1="7410" y1="38108" x2="16576" y2="7359"/>
                        <a14:foregroundMark x1="66810" y1="16557" x2="92941" y2="51051"/>
                        <a14:foregroundMark x1="92941" y1="51051" x2="58970" y2="90802"/>
                        <a14:foregroundMark x1="58970" y1="90802" x2="14197" y2="63995"/>
                        <a14:foregroundMark x1="14197" y1="63995" x2="6513" y2="48883"/>
                        <a14:foregroundMark x1="65913" y1="13535" x2="95320" y2="37188"/>
                        <a14:foregroundMark x1="95320" y1="37188" x2="95125" y2="62746"/>
                        <a14:foregroundMark x1="1950" y1="39685" x2="2847" y2="61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4266" y="5076570"/>
            <a:ext cx="1563757" cy="928251"/>
          </a:xfrm>
          <a:prstGeom prst="rect">
            <a:avLst/>
          </a:prstGeom>
        </p:spPr>
      </p:pic>
      <p:pic>
        <p:nvPicPr>
          <p:cNvPr id="9" name="Picture 8" descr="Chart, funnel chart&#10;&#10;Description automatically generated">
            <a:extLst>
              <a:ext uri="{FF2B5EF4-FFF2-40B4-BE49-F238E27FC236}">
                <a16:creationId xmlns:a16="http://schemas.microsoft.com/office/drawing/2014/main" id="{0E880D04-918C-48F1-A280-030A253405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4" b="95396" l="4868" r="92492">
                        <a14:foregroundMark x1="32261" y1="29160" x2="32261" y2="29160"/>
                        <a14:foregroundMark x1="8416" y1="24798" x2="5033" y2="31866"/>
                        <a14:foregroundMark x1="54785" y1="2706" x2="50165" y2="21244"/>
                        <a14:foregroundMark x1="55693" y1="3756" x2="54868" y2="17528"/>
                        <a14:foregroundMark x1="54868" y1="17528" x2="54373" y2="1656"/>
                        <a14:foregroundMark x1="87624" y1="23546" x2="92492" y2="31300"/>
                        <a14:foregroundMark x1="92492" y1="31300" x2="91419" y2="32310"/>
                        <a14:foregroundMark x1="59076" y1="59370" x2="46205" y2="68700"/>
                        <a14:foregroundMark x1="46205" y1="68700" x2="49340" y2="61712"/>
                        <a14:foregroundMark x1="49340" y1="61712" x2="31848" y2="67165"/>
                        <a14:foregroundMark x1="31848" y1="67165" x2="35231" y2="68336"/>
                        <a14:foregroundMark x1="64604" y1="67932" x2="32508" y2="66963"/>
                        <a14:foregroundMark x1="32508" y1="66963" x2="45132" y2="61268"/>
                        <a14:foregroundMark x1="45132" y1="61268" x2="54620" y2="70759"/>
                        <a14:foregroundMark x1="54620" y1="70759" x2="45462" y2="74596"/>
                        <a14:foregroundMark x1="68482" y1="64984" x2="55611" y2="60662"/>
                        <a14:foregroundMark x1="55611" y1="60662" x2="27475" y2="64661"/>
                        <a14:foregroundMark x1="27475" y1="64661" x2="55281" y2="71527"/>
                        <a14:foregroundMark x1="55281" y1="71527" x2="48845" y2="64176"/>
                        <a14:foregroundMark x1="48845" y1="64176" x2="56518" y2="64176"/>
                        <a14:foregroundMark x1="68482" y1="64176" x2="37129" y2="60582"/>
                        <a14:foregroundMark x1="37129" y1="60582" x2="33993" y2="61470"/>
                        <a14:foregroundMark x1="69307" y1="62924" x2="50660" y2="59451"/>
                        <a14:foregroundMark x1="50660" y1="59451" x2="31188" y2="59572"/>
                        <a14:foregroundMark x1="31188" y1="59572" x2="31023" y2="59774"/>
                        <a14:foregroundMark x1="72690" y1="64378" x2="61634" y2="74394"/>
                        <a14:foregroundMark x1="45875" y1="72698" x2="17822" y2="65832"/>
                        <a14:foregroundMark x1="62871" y1="70194" x2="37376" y2="72294"/>
                        <a14:foregroundMark x1="71865" y1="93740" x2="33581" y2="95436"/>
                        <a14:foregroundMark x1="55693" y1="9572" x2="58251" y2="24394"/>
                        <a14:foregroundMark x1="52723" y1="1454" x2="54785" y2="16236"/>
                        <a14:foregroundMark x1="25000" y1="93740" x2="27558" y2="9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2111">
            <a:off x="3261413" y="4191502"/>
            <a:ext cx="866531" cy="17701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38998-F711-4650-BD3F-8C3ACA6BDD0D}"/>
              </a:ext>
            </a:extLst>
          </p:cNvPr>
          <p:cNvSpPr txBox="1"/>
          <p:nvPr/>
        </p:nvSpPr>
        <p:spPr>
          <a:xfrm>
            <a:off x="4320208" y="1622683"/>
            <a:ext cx="34588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A235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</a:t>
            </a:r>
            <a:r>
              <a:rPr lang="en-US" sz="2400" b="1" dirty="0" smtClean="0">
                <a:solidFill>
                  <a:srgbClr val="A235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</a:t>
            </a:r>
            <a:r>
              <a:rPr lang="en-US" sz="2400" b="1" dirty="0">
                <a:solidFill>
                  <a:srgbClr val="A2352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Sweet</a:t>
            </a:r>
          </a:p>
          <a:p>
            <a:pPr algn="ctr"/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ID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sweet.</a:t>
            </a:r>
          </a:p>
          <a:p>
            <a:pPr algn="ctr"/>
            <a:r>
              <a:rPr lang="en-ID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Really?</a:t>
            </a:r>
          </a:p>
          <a:p>
            <a:pPr algn="ctr"/>
            <a:r>
              <a:rPr lang="en-ID" sz="20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it is</a:t>
            </a:r>
            <a:r>
              <a:rPr lang="en-ID" sz="20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ID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salty.</a:t>
            </a:r>
          </a:p>
          <a:p>
            <a:pPr algn="ctr"/>
            <a:r>
              <a:rPr lang="en-ID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Really?</a:t>
            </a:r>
          </a:p>
          <a:p>
            <a:pPr algn="ctr"/>
            <a:r>
              <a:rPr lang="en-ID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it is.</a:t>
            </a:r>
          </a:p>
          <a:p>
            <a:pPr algn="ctr"/>
            <a:endParaRPr lang="en-ID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ID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It is yummy.</a:t>
            </a:r>
          </a:p>
          <a:p>
            <a:pPr algn="ctr"/>
            <a:r>
              <a:rPr lang="en-ID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Really?</a:t>
            </a:r>
          </a:p>
          <a:p>
            <a:pPr algn="ctr"/>
            <a:r>
              <a:rPr lang="en-ID" sz="20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Yes, it is.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7B24637-E514-4795-BD18-6293B42D27E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35" b="99677" l="3852" r="97535">
                        <a14:foregroundMark x1="55829" y1="7027" x2="6574" y2="20517"/>
                        <a14:foregroundMark x1="6574" y1="20517" x2="6574" y2="20517"/>
                        <a14:foregroundMark x1="59014" y1="5331" x2="23677" y2="6179"/>
                        <a14:foregroundMark x1="6574" y1="41963" x2="5496" y2="47859"/>
                        <a14:foregroundMark x1="80431" y1="28514" x2="93734" y2="40307"/>
                        <a14:foregroundMark x1="93734" y1="40307" x2="76990" y2="31018"/>
                        <a14:foregroundMark x1="76990" y1="31018" x2="79918" y2="26817"/>
                        <a14:foregroundMark x1="97586" y1="39015" x2="93272" y2="43255"/>
                        <a14:foregroundMark x1="83667" y1="17569" x2="83102" y2="19669"/>
                        <a14:foregroundMark x1="76682" y1="15872" x2="79353" y2="20517"/>
                        <a14:foregroundMark x1="77761" y1="14620" x2="76682" y2="19669"/>
                        <a14:foregroundMark x1="72933" y1="18417" x2="72933" y2="18821"/>
                        <a14:foregroundMark x1="47766" y1="4483" x2="41346" y2="3675"/>
                        <a14:foregroundMark x1="12429" y1="24717" x2="14073" y2="27666"/>
                        <a14:foregroundMark x1="16744" y1="71042" x2="5496" y2="99677"/>
                        <a14:foregroundMark x1="3852" y1="85339" x2="4417" y2="9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18" y="2639256"/>
            <a:ext cx="1102652" cy="1402166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DE10DCC0-3A42-442D-A80D-9C87D19E2CAA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F.</a:t>
            </a:r>
          </a:p>
        </p:txBody>
      </p:sp>
    </p:spTree>
    <p:extLst>
      <p:ext uri="{BB962C8B-B14F-4D97-AF65-F5344CB8AC3E}">
        <p14:creationId xmlns:p14="http://schemas.microsoft.com/office/powerpoint/2010/main" val="423756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2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2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2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75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2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125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25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125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125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5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125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125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and 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366983" y="4791766"/>
            <a:ext cx="3193774" cy="914041"/>
          </a:xfrm>
          <a:prstGeom prst="flowChartAlternateProcess">
            <a:avLst/>
          </a:prstGeom>
          <a:solidFill>
            <a:srgbClr val="F2D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cheese is salty.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6978323" y="4791766"/>
            <a:ext cx="3091249" cy="914041"/>
          </a:xfrm>
          <a:prstGeom prst="flowChartAlternateProcess">
            <a:avLst/>
          </a:prstGeom>
          <a:solidFill>
            <a:srgbClr val="F2D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chocolate is sweet.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24B91C5-DB12-4768-B86E-9C94492F9E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46" y="1860823"/>
            <a:ext cx="2288649" cy="2229772"/>
          </a:xfrm>
          <a:prstGeom prst="rect">
            <a:avLst/>
          </a:prstGeom>
        </p:spPr>
      </p:pic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1217D00D-30B4-45A8-A9AA-55B2C271E4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93" y="1566296"/>
            <a:ext cx="1676137" cy="2653423"/>
          </a:xfrm>
          <a:prstGeom prst="rect">
            <a:avLst/>
          </a:prstGeo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B7F145C0-7681-44DE-915E-5D1C4D75CD2F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416381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6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eapon&#10;&#10;Description automatically generated">
            <a:extLst>
              <a:ext uri="{FF2B5EF4-FFF2-40B4-BE49-F238E27FC236}">
                <a16:creationId xmlns:a16="http://schemas.microsoft.com/office/drawing/2014/main" id="{A06B8189-B8FB-427C-B35B-C3250E2B42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19" y="1634545"/>
            <a:ext cx="2412638" cy="2650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Read and loud.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366983" y="4791766"/>
            <a:ext cx="3193774" cy="914041"/>
          </a:xfrm>
          <a:prstGeom prst="flowChartAlternateProcess">
            <a:avLst/>
          </a:prstGeom>
          <a:solidFill>
            <a:srgbClr val="F2D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ice cream is sweet.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6978323" y="4791766"/>
            <a:ext cx="3091249" cy="914041"/>
          </a:xfrm>
          <a:prstGeom prst="flowChartAlternateProcess">
            <a:avLst/>
          </a:prstGeom>
          <a:solidFill>
            <a:srgbClr val="F2D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egg is salty.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B7F145C0-7681-44DE-915E-5D1C4D75CD2F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</a:p>
        </p:txBody>
      </p:sp>
      <p:pic>
        <p:nvPicPr>
          <p:cNvPr id="10" name="Picture 9" descr="Diagram, schematic, icon&#10;&#10;Description automatically generated">
            <a:extLst>
              <a:ext uri="{FF2B5EF4-FFF2-40B4-BE49-F238E27FC236}">
                <a16:creationId xmlns:a16="http://schemas.microsoft.com/office/drawing/2014/main" id="{28ABB087-AEE4-4ED5-8123-34090F8E1C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4" b="93233" l="1950" r="95320">
                        <a14:foregroundMark x1="72309" y1="73522" x2="54563" y2="9790"/>
                        <a14:foregroundMark x1="54563" y1="9790" x2="13261" y2="46124"/>
                        <a14:foregroundMark x1="13261" y1="46124" x2="53666" y2="86794"/>
                        <a14:foregroundMark x1="53666" y1="86794" x2="85101" y2="50460"/>
                        <a14:foregroundMark x1="85101" y1="50460" x2="85101" y2="50460"/>
                        <a14:foregroundMark x1="15640" y1="25821" x2="42512" y2="93233"/>
                        <a14:foregroundMark x1="42512" y1="93233" x2="82527" y2="62155"/>
                        <a14:foregroundMark x1="82527" y1="62155" x2="52028" y2="18134"/>
                        <a14:foregroundMark x1="52028" y1="18134" x2="12012" y2="35020"/>
                        <a14:foregroundMark x1="12012" y1="28909" x2="54407" y2="4599"/>
                        <a14:foregroundMark x1="54407" y1="4599" x2="88573" y2="43693"/>
                        <a14:foregroundMark x1="88573" y1="43693" x2="83268" y2="68922"/>
                        <a14:foregroundMark x1="22036" y1="13535" x2="67746" y2="7687"/>
                        <a14:foregroundMark x1="67746" y1="7687" x2="87637" y2="61827"/>
                        <a14:foregroundMark x1="87637" y1="61827" x2="41420" y2="89816"/>
                        <a14:foregroundMark x1="41420" y1="89816" x2="7410" y2="38108"/>
                        <a14:foregroundMark x1="7410" y1="38108" x2="16576" y2="7359"/>
                        <a14:foregroundMark x1="66810" y1="16557" x2="92941" y2="51051"/>
                        <a14:foregroundMark x1="92941" y1="51051" x2="58970" y2="90802"/>
                        <a14:foregroundMark x1="58970" y1="90802" x2="14197" y2="63995"/>
                        <a14:foregroundMark x1="14197" y1="63995" x2="6513" y2="48883"/>
                        <a14:foregroundMark x1="65913" y1="13535" x2="95320" y2="37188"/>
                        <a14:foregroundMark x1="95320" y1="37188" x2="95125" y2="62746"/>
                        <a14:foregroundMark x1="1950" y1="39685" x2="2847" y2="61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7865" y="1980880"/>
            <a:ext cx="3554084" cy="210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0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868036" y="4853291"/>
            <a:ext cx="2719873" cy="851473"/>
          </a:xfrm>
          <a:prstGeom prst="flowChartAlternateProcess">
            <a:avLst/>
          </a:prstGeom>
          <a:solidFill>
            <a:srgbClr val="F0C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Look at the menu.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7604093" y="4853291"/>
            <a:ext cx="2461523" cy="851473"/>
          </a:xfrm>
          <a:prstGeom prst="flowChartAlternateProcess">
            <a:avLst/>
          </a:prstGeom>
          <a:solidFill>
            <a:srgbClr val="F0C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Order the meal.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248F7A47-C76D-4EBE-84D6-AF598266C7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78" y="1691573"/>
            <a:ext cx="3702388" cy="2776511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4B940DE-ADB3-49AF-8D94-7D20339452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178" y="1300398"/>
            <a:ext cx="4257132" cy="334443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04DAB5-B1B2-4FCC-AC3C-526627E8295C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49607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C0275C9-4EE5-46A3-959A-C472A76F65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01" y="1404192"/>
            <a:ext cx="4321284" cy="3240636"/>
          </a:xfrm>
          <a:prstGeom prst="rect">
            <a:avLst/>
          </a:prstGeom>
        </p:spPr>
      </p:pic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2ED9A8E-76D1-4A74-90D8-72AE97CABAF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90" y="1642861"/>
            <a:ext cx="3851717" cy="3001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17A147-D163-4885-844E-C9247E27DDAA}"/>
              </a:ext>
            </a:extLst>
          </p:cNvPr>
          <p:cNvSpPr txBox="1"/>
          <p:nvPr/>
        </p:nvSpPr>
        <p:spPr>
          <a:xfrm>
            <a:off x="1273506" y="438709"/>
            <a:ext cx="5380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erdana" panose="020B0604030504040204" pitchFamily="34" charset="0"/>
                <a:ea typeface="Verdana" panose="020B0604030504040204" pitchFamily="34" charset="0"/>
              </a:rPr>
              <a:t>Listen and do.</a:t>
            </a:r>
            <a:endParaRPr lang="en-ID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1402DAA-BF24-40BE-83A3-C1A25B056824}"/>
              </a:ext>
            </a:extLst>
          </p:cNvPr>
          <p:cNvSpPr/>
          <p:nvPr/>
        </p:nvSpPr>
        <p:spPr>
          <a:xfrm>
            <a:off x="1868036" y="4853291"/>
            <a:ext cx="2719873" cy="851473"/>
          </a:xfrm>
          <a:prstGeom prst="flowChartAlternateProcess">
            <a:avLst/>
          </a:prstGeom>
          <a:solidFill>
            <a:srgbClr val="F0C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Enjoy the meal.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D309E6F6-4D0A-4102-8CC3-7E0C756734B4}"/>
              </a:ext>
            </a:extLst>
          </p:cNvPr>
          <p:cNvSpPr/>
          <p:nvPr/>
        </p:nvSpPr>
        <p:spPr>
          <a:xfrm>
            <a:off x="7445067" y="4853291"/>
            <a:ext cx="2719871" cy="851473"/>
          </a:xfrm>
          <a:prstGeom prst="flowChartAlternateProcess">
            <a:avLst/>
          </a:prstGeom>
          <a:solidFill>
            <a:srgbClr val="F0C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Pay the bill.</a:t>
            </a:r>
            <a:endParaRPr lang="en-ID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04DAB5-B1B2-4FCC-AC3C-526627E8295C}"/>
              </a:ext>
            </a:extLst>
          </p:cNvPr>
          <p:cNvSpPr/>
          <p:nvPr/>
        </p:nvSpPr>
        <p:spPr>
          <a:xfrm>
            <a:off x="472926" y="478710"/>
            <a:ext cx="731065" cy="712922"/>
          </a:xfrm>
          <a:prstGeom prst="roundRect">
            <a:avLst/>
          </a:prstGeom>
          <a:solidFill>
            <a:srgbClr val="FAAD81"/>
          </a:solidFill>
          <a:ln>
            <a:noFill/>
          </a:ln>
          <a:effectLst>
            <a:outerShdw blurRad="50800" dist="38100" dir="2700000" algn="tl" rotWithShape="0">
              <a:srgbClr val="E1AB79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I.</a:t>
            </a:r>
          </a:p>
        </p:txBody>
      </p:sp>
    </p:spTree>
    <p:extLst>
      <p:ext uri="{BB962C8B-B14F-4D97-AF65-F5344CB8AC3E}">
        <p14:creationId xmlns:p14="http://schemas.microsoft.com/office/powerpoint/2010/main" val="38141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3105</TotalTime>
  <Words>313</Words>
  <Application>Microsoft Office PowerPoint</Application>
  <PresentationFormat>Widescreen</PresentationFormat>
  <Paragraphs>87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Ghina Amalia</dc:creator>
  <cp:lastModifiedBy>Ellisabeth Tiyas Utami</cp:lastModifiedBy>
  <cp:revision>53</cp:revision>
  <dcterms:created xsi:type="dcterms:W3CDTF">2022-04-10T02:34:18Z</dcterms:created>
  <dcterms:modified xsi:type="dcterms:W3CDTF">2022-04-20T03:12:58Z</dcterms:modified>
</cp:coreProperties>
</file>