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comments+xml" PartName="/ppt/comments/comment4.xml"/>
  <Override ContentType="application/vnd.openxmlformats-officedocument.presentationml.comments+xml" PartName="/ppt/comments/comment3.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binary" PartName="/ppt/metadata"/>
  <Override ContentType="application/vnd.openxmlformats-officedocument.presentationml.notesMaster+xml" PartName="/ppt/notesMasters/notesMaster1.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Lst>
  <p:sldSz cy="5143500" cx="9144000"/>
  <p:notesSz cx="6858000" cy="9144000"/>
  <p:embeddedFontLst>
    <p:embeddedFont>
      <p:font typeface="Montserrat SemiBold"/>
      <p:regular r:id="rId54"/>
      <p:bold r:id="rId55"/>
      <p:italic r:id="rId56"/>
      <p:boldItalic r:id="rId57"/>
    </p:embeddedFont>
    <p:embeddedFont>
      <p:font typeface="Montserrat"/>
      <p:regular r:id="rId58"/>
      <p:bold r:id="rId59"/>
      <p:italic r:id="rId60"/>
      <p:boldItalic r:id="rId61"/>
    </p:embeddedFont>
    <p:embeddedFont>
      <p:font typeface="Montserrat Medium"/>
      <p:regular r:id="rId62"/>
      <p:bold r:id="rId63"/>
      <p:italic r:id="rId64"/>
      <p:boldItalic r:id="rId65"/>
    </p:embeddedFont>
    <p:embeddedFont>
      <p:font typeface="Montserrat ExtraBold"/>
      <p:bold r:id="rId66"/>
      <p:boldItalic r:id="rId6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guide id="3" orient="horz">
          <p15:clr>
            <a:srgbClr val="9AA0A6"/>
          </p15:clr>
        </p15:guide>
      </p15:sldGuideLst>
    </p:ext>
    <p:ext uri="http://customooxmlschemas.google.com/">
      <go:slidesCustomData xmlns:go="http://customooxmlschemas.google.com/" r:id="rId68" roundtripDataSignature="AMtx7mgangoz8xBBzhEZ1/6muOm7aF+7eQ=="/>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 name="Rizal Mahardhika"/>
  <p:cmAuthor clrIdx="1" id="1" initials="" lastIdx="5" name="asmaul husnah"/>
  <p:cmAuthor clrIdx="2" id="2" initials="" lastIdx="1" name="Devia Earlyta"/>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6A428AD-20B0-4451-9248-05D7D4414F7E}">
  <a:tblStyle styleId="{B6A428AD-20B0-4451-9248-05D7D4414F7E}" styleName="Table_0">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573976FD-4518-472D-B6F3-1AFBD50A8F11}" styleName="Table_1">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 orient="horz"/>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42" Type="http://schemas.openxmlformats.org/officeDocument/2006/relationships/slide" Target="slides/slide35.xml"/><Relationship Id="rId41" Type="http://schemas.openxmlformats.org/officeDocument/2006/relationships/slide" Target="slides/slide34.xml"/><Relationship Id="rId44" Type="http://schemas.openxmlformats.org/officeDocument/2006/relationships/slide" Target="slides/slide37.xml"/><Relationship Id="rId43" Type="http://schemas.openxmlformats.org/officeDocument/2006/relationships/slide" Target="slides/slide36.xml"/><Relationship Id="rId46" Type="http://schemas.openxmlformats.org/officeDocument/2006/relationships/slide" Target="slides/slide39.xml"/><Relationship Id="rId45" Type="http://schemas.openxmlformats.org/officeDocument/2006/relationships/slide" Target="slides/slide3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48" Type="http://schemas.openxmlformats.org/officeDocument/2006/relationships/slide" Target="slides/slide41.xml"/><Relationship Id="rId47" Type="http://schemas.openxmlformats.org/officeDocument/2006/relationships/slide" Target="slides/slide40.xml"/><Relationship Id="rId49" Type="http://schemas.openxmlformats.org/officeDocument/2006/relationships/slide" Target="slides/slide42.xml"/><Relationship Id="rId5" Type="http://schemas.openxmlformats.org/officeDocument/2006/relationships/commentAuthors" Target="commentAuthors.xml"/><Relationship Id="rId6" Type="http://schemas.openxmlformats.org/officeDocument/2006/relationships/slideMaster" Target="slideMasters/slideMaster1.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slide" Target="slides/slide28.xml"/><Relationship Id="rId34" Type="http://schemas.openxmlformats.org/officeDocument/2006/relationships/slide" Target="slides/slide27.xml"/><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62" Type="http://schemas.openxmlformats.org/officeDocument/2006/relationships/font" Target="fonts/MontserratMedium-regular.fntdata"/><Relationship Id="rId61" Type="http://schemas.openxmlformats.org/officeDocument/2006/relationships/font" Target="fonts/Montserrat-boldItalic.fntdata"/><Relationship Id="rId20" Type="http://schemas.openxmlformats.org/officeDocument/2006/relationships/slide" Target="slides/slide13.xml"/><Relationship Id="rId64" Type="http://schemas.openxmlformats.org/officeDocument/2006/relationships/font" Target="fonts/MontserratMedium-italic.fntdata"/><Relationship Id="rId63" Type="http://schemas.openxmlformats.org/officeDocument/2006/relationships/font" Target="fonts/MontserratMedium-bold.fntdata"/><Relationship Id="rId22" Type="http://schemas.openxmlformats.org/officeDocument/2006/relationships/slide" Target="slides/slide15.xml"/><Relationship Id="rId66" Type="http://schemas.openxmlformats.org/officeDocument/2006/relationships/font" Target="fonts/MontserratExtraBold-bold.fntdata"/><Relationship Id="rId21" Type="http://schemas.openxmlformats.org/officeDocument/2006/relationships/slide" Target="slides/slide14.xml"/><Relationship Id="rId65" Type="http://schemas.openxmlformats.org/officeDocument/2006/relationships/font" Target="fonts/MontserratMedium-boldItalic.fntdata"/><Relationship Id="rId24" Type="http://schemas.openxmlformats.org/officeDocument/2006/relationships/slide" Target="slides/slide17.xml"/><Relationship Id="rId68" Type="http://customschemas.google.com/relationships/presentationmetadata" Target="metadata"/><Relationship Id="rId23" Type="http://schemas.openxmlformats.org/officeDocument/2006/relationships/slide" Target="slides/slide16.xml"/><Relationship Id="rId67" Type="http://schemas.openxmlformats.org/officeDocument/2006/relationships/font" Target="fonts/MontserratExtraBold-boldItalic.fntdata"/><Relationship Id="rId60" Type="http://schemas.openxmlformats.org/officeDocument/2006/relationships/font" Target="fonts/Montserrat-italic.fntdata"/><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slide" Target="slides/slide44.xml"/><Relationship Id="rId50" Type="http://schemas.openxmlformats.org/officeDocument/2006/relationships/slide" Target="slides/slide43.xml"/><Relationship Id="rId53" Type="http://schemas.openxmlformats.org/officeDocument/2006/relationships/slide" Target="slides/slide46.xml"/><Relationship Id="rId52" Type="http://schemas.openxmlformats.org/officeDocument/2006/relationships/slide" Target="slides/slide45.xml"/><Relationship Id="rId11" Type="http://schemas.openxmlformats.org/officeDocument/2006/relationships/slide" Target="slides/slide4.xml"/><Relationship Id="rId55" Type="http://schemas.openxmlformats.org/officeDocument/2006/relationships/font" Target="fonts/MontserratSemiBold-bold.fntdata"/><Relationship Id="rId10" Type="http://schemas.openxmlformats.org/officeDocument/2006/relationships/slide" Target="slides/slide3.xml"/><Relationship Id="rId54" Type="http://schemas.openxmlformats.org/officeDocument/2006/relationships/font" Target="fonts/MontserratSemiBold-regular.fntdata"/><Relationship Id="rId13" Type="http://schemas.openxmlformats.org/officeDocument/2006/relationships/slide" Target="slides/slide6.xml"/><Relationship Id="rId57" Type="http://schemas.openxmlformats.org/officeDocument/2006/relationships/font" Target="fonts/MontserratSemiBold-boldItalic.fntdata"/><Relationship Id="rId12" Type="http://schemas.openxmlformats.org/officeDocument/2006/relationships/slide" Target="slides/slide5.xml"/><Relationship Id="rId56" Type="http://schemas.openxmlformats.org/officeDocument/2006/relationships/font" Target="fonts/MontserratSemiBold-italic.fntdata"/><Relationship Id="rId15" Type="http://schemas.openxmlformats.org/officeDocument/2006/relationships/slide" Target="slides/slide8.xml"/><Relationship Id="rId59" Type="http://schemas.openxmlformats.org/officeDocument/2006/relationships/font" Target="fonts/Montserrat-bold.fntdata"/><Relationship Id="rId14" Type="http://schemas.openxmlformats.org/officeDocument/2006/relationships/slide" Target="slides/slide7.xml"/><Relationship Id="rId58" Type="http://schemas.openxmlformats.org/officeDocument/2006/relationships/font" Target="fonts/Montserrat-regular.fntdata"/><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1-04-19T04:27:56.619">
    <p:pos x="872" y="147"/>
    <p:text>perbaiki penulisan ejaan menjadi "Akhlak pribadi"</p:text>
    <p:extLst>
      <p:ext uri="{C676402C-5697-4E1C-873F-D02D1690AC5C}">
        <p15:threadingInfo timeZoneBias="0"/>
      </p:ext>
      <p:ext uri="http://customooxmlschemas.google.com/">
        <go:slidesCustomData xmlns:go="http://customooxmlschemas.google.com/" commentPostId="AAAAISPoJCQ"/>
      </p:ext>
    </p:extLst>
  </p:cm>
  <p:cm authorId="1" idx="1" dt="2021-04-19T04:27:49.230">
    <p:pos x="872" y="247"/>
    <p:text>Ejaan mohon diperhatikan (penggunaan huruf kapital)</p:text>
    <p:extLst>
      <p:ext uri="{C676402C-5697-4E1C-873F-D02D1690AC5C}">
        <p15:threadingInfo timeZoneBias="0"/>
      </p:ext>
      <p:ext uri="http://customooxmlschemas.google.com/">
        <go:slidesCustomData xmlns:go="http://customooxmlschemas.google.com/" commentPostId="AAAAISPoJCM"/>
      </p:ext>
    </p:extLs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1" idx="2" dt="2021-04-19T06:42:38.011">
    <p:pos x="169" y="92"/>
    <p:text>Tahapan projek belum terlihat targetnya</p:text>
    <p:extLst>
      <p:ext uri="{C676402C-5697-4E1C-873F-D02D1690AC5C}">
        <p15:threadingInfo timeZoneBias="0"/>
      </p:ext>
      <p:ext uri="http://customooxmlschemas.google.com/">
        <go:slidesCustomData xmlns:go="http://customooxmlschemas.google.com/" commentPostId="AAAAITrVo3o"/>
      </p:ext>
    </p:extLst>
  </p:cm>
</p:cmLst>
</file>

<file path=ppt/comments/comment3.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1" idx="3" dt="2021-04-19T06:54:50.457">
    <p:pos x="101" y="73"/>
    <p:text>Sebaiknya setiap melakukan tahapan dilakukan penilaian untuk melihat kemajuan belajar</p:text>
    <p:extLst>
      <p:ext uri="{C676402C-5697-4E1C-873F-D02D1690AC5C}">
        <p15:threadingInfo timeZoneBias="0"/>
      </p:ext>
      <p:ext uri="http://customooxmlschemas.google.com/">
        <go:slidesCustomData xmlns:go="http://customooxmlschemas.google.com/" commentPostId="AAAAITrVo7k"/>
      </p:ext>
    </p:extLst>
  </p:cm>
  <p:cm authorId="1" idx="4" dt="2021-04-19T07:40:03.196">
    <p:pos x="139" y="519"/>
    <p:text>Refleksi sebaiknya dilakuakan di akhir kegiatan</p:text>
    <p:extLst>
      <p:ext uri="{C676402C-5697-4E1C-873F-D02D1690AC5C}">
        <p15:threadingInfo timeZoneBias="0"/>
      </p:ext>
      <p:ext uri="http://customooxmlschemas.google.com/">
        <go:slidesCustomData xmlns:go="http://customooxmlschemas.google.com/" commentPostId="AAAAITrVo4M"/>
      </p:ext>
    </p:extLst>
  </p:cm>
  <p:cm authorId="2" idx="1" dt="2021-04-19T07:40:03.196">
    <p:pos x="139" y="519"/>
    <p:text>Baik buk terimaskasih.. untuk refleksi maksud saya adalah ketika ini dilakukan diawal semester, dengan otomatis untuk membuat suasana senang dan fun lebih baik dilakukan diawal ketika masuk kelas.. mengingat untuk usia anak SD nggih buk..</p:text>
    <p:extLst>
      <p:ext uri="{C676402C-5697-4E1C-873F-D02D1690AC5C}">
        <p15:threadingInfo timeZoneBias="0">
          <p15:parentCm authorId="1" idx="4"/>
        </p15:threadingInfo>
      </p:ext>
      <p:ext uri="http://customooxmlschemas.google.com/">
        <go:slidesCustomData xmlns:go="http://customooxmlschemas.google.com/" commentPostId="AAAAITrVpUU"/>
      </p:ext>
    </p:extLst>
  </p:cm>
</p:cmLst>
</file>

<file path=ppt/comments/comment4.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1" idx="5" dt="2021-04-19T06:59:05.062">
    <p:pos x="101" y="73"/>
    <p:text>perlu adanya evaluasi untuk melihat target yang sudah ditetapkan tercapai atau belum</p:text>
    <p:extLst>
      <p:ext uri="{C676402C-5697-4E1C-873F-D02D1690AC5C}">
        <p15:threadingInfo timeZoneBias="0"/>
      </p:ext>
      <p:ext uri="http://customooxmlschemas.google.com/">
        <go:slidesCustomData xmlns:go="http://customooxmlschemas.google.com/" commentPostId="AAAAITrVo78"/>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7a2f301fe8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7a2f301fe8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d2b2ea7602_0_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d2b2ea7602_0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7a2f301fe8_0_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7a2f301fe8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d136e03cf4_2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d136e03cf4_2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7a2f301fe8_0_1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7a2f301fe8_0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d55f5e4eda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d55f5e4eda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7a2f301fe8_0_2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7a2f301fe8_0_2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d55f5e4ed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d55f5e4ed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d07b63aab9_2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d07b63aab9_2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7a2f301fe8_0_2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7a2f301fe8_0_2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d55f5e4eda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d55f5e4eda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7" name="Google Shape;57;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7a2f301fe8_0_2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7a2f301fe8_0_2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d07b63aab9_2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9" name="Google Shape;249;gd07b63aab9_2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7a2f301fe8_0_2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8" name="Google Shape;258;g7a2f301fe8_0_2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d55f5e4eda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5" name="Google Shape;265;gd55f5e4eda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7a2f301fe8_0_2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4" name="Google Shape;274;g7a2f301fe8_0_2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d136e03cf4_2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1" name="Google Shape;281;gd136e03cf4_2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7a2f301fe8_0_2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9" name="Google Shape;289;g7a2f301fe8_0_2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g7a2f301fe8_0_2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6" name="Google Shape;296;g7a2f301fe8_0_2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d55f5e4eda_4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3" name="Google Shape;303;gd55f5e4eda_4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gd55f5e4eda_4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0" name="Google Shape;310;gd55f5e4eda_4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3" name="Google Shape;63;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gd107185d88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7" name="Google Shape;317;gd107185d88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gd55f5e4eda_4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5" name="Google Shape;325;gd55f5e4eda_4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gd59e27e39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2" name="Google Shape;332;gd59e27e39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gd53f30a8a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0" name="Google Shape;340;gd53f30a8a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gd07b63aab9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7" name="Google Shape;347;gd07b63aab9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gd53f30a8a3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7" name="Google Shape;357;gd53f30a8a3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gd107185d88_1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4" name="Google Shape;364;gd107185d88_1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gd53f30a8a3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3" name="Google Shape;373;gd53f30a8a3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gd53f30a8a3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0" name="Google Shape;380;gd53f30a8a3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gd136e03cf4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7" name="Google Shape;387;gd136e03cf4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d2b2ea7602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d2b2ea7602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gd53f30a8a3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4" name="Google Shape;394;gd53f30a8a3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gd107185d88_1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1" name="Google Shape;401;gd107185d88_1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gd59e27e39e_0_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9" name="Google Shape;409;gd59e27e39e_0_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gd484870205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5" name="Google Shape;415;gd484870205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gd484870205_0_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0" name="Google Shape;420;gd484870205_0_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gd484870205_0_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5" name="Google Shape;425;gd484870205_0_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gd6c9a97bf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0" name="Google Shape;430;gd6c9a97bf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9" name="Google Shape;119;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6" name="Google Shape;126;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2" name="Google Shape;132;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8" name="Google Shape;138;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7a2f301fe8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8" name="Google Shape;148;g7a2f301fe8_0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0"/>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20"/>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p29"/>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45" name="Google Shape;45;p2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p30"/>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8" name="Google Shape;48;p30"/>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49" name="Google Shape;49;p3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3" name="Shape 13"/>
        <p:cNvGrpSpPr/>
        <p:nvPr/>
      </p:nvGrpSpPr>
      <p:grpSpPr>
        <a:xfrm>
          <a:off x="0" y="0"/>
          <a:ext cx="0" cy="0"/>
          <a:chOff x="0" y="0"/>
          <a:chExt cx="0" cy="0"/>
        </a:xfrm>
      </p:grpSpPr>
      <p:sp>
        <p:nvSpPr>
          <p:cNvPr id="14" name="Google Shape;14;p2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5" name="Shape 15"/>
        <p:cNvGrpSpPr/>
        <p:nvPr/>
      </p:nvGrpSpPr>
      <p:grpSpPr>
        <a:xfrm>
          <a:off x="0" y="0"/>
          <a:ext cx="0" cy="0"/>
          <a:chOff x="0" y="0"/>
          <a:chExt cx="0" cy="0"/>
        </a:xfrm>
      </p:grpSpPr>
      <p:sp>
        <p:nvSpPr>
          <p:cNvPr id="16" name="Google Shape;16;p2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7" name="Google Shape;17;p22"/>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8" name="Google Shape;18;p2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9" name="Shape 19"/>
        <p:cNvGrpSpPr/>
        <p:nvPr/>
      </p:nvGrpSpPr>
      <p:grpSpPr>
        <a:xfrm>
          <a:off x="0" y="0"/>
          <a:ext cx="0" cy="0"/>
          <a:chOff x="0" y="0"/>
          <a:chExt cx="0" cy="0"/>
        </a:xfrm>
      </p:grpSpPr>
      <p:sp>
        <p:nvSpPr>
          <p:cNvPr id="20" name="Google Shape;20;p2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1" name="Google Shape;21;p2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2" name="Shape 22"/>
        <p:cNvGrpSpPr/>
        <p:nvPr/>
      </p:nvGrpSpPr>
      <p:grpSpPr>
        <a:xfrm>
          <a:off x="0" y="0"/>
          <a:ext cx="0" cy="0"/>
          <a:chOff x="0" y="0"/>
          <a:chExt cx="0" cy="0"/>
        </a:xfrm>
      </p:grpSpPr>
      <p:sp>
        <p:nvSpPr>
          <p:cNvPr id="23" name="Google Shape;23;p24"/>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24" name="Google Shape;24;p2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5" name="Shape 25"/>
        <p:cNvGrpSpPr/>
        <p:nvPr/>
      </p:nvGrpSpPr>
      <p:grpSpPr>
        <a:xfrm>
          <a:off x="0" y="0"/>
          <a:ext cx="0" cy="0"/>
          <a:chOff x="0" y="0"/>
          <a:chExt cx="0" cy="0"/>
        </a:xfrm>
      </p:grpSpPr>
      <p:sp>
        <p:nvSpPr>
          <p:cNvPr id="26" name="Google Shape;26;p2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 name="Google Shape;27;p25"/>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8" name="Google Shape;28;p25"/>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9" name="Google Shape;29;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0" name="Shape 30"/>
        <p:cNvGrpSpPr/>
        <p:nvPr/>
      </p:nvGrpSpPr>
      <p:grpSpPr>
        <a:xfrm>
          <a:off x="0" y="0"/>
          <a:ext cx="0" cy="0"/>
          <a:chOff x="0" y="0"/>
          <a:chExt cx="0" cy="0"/>
        </a:xfrm>
      </p:grpSpPr>
      <p:sp>
        <p:nvSpPr>
          <p:cNvPr id="31" name="Google Shape;31;p26"/>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2" name="Google Shape;32;p26"/>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3" name="Google Shape;33;p2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4" name="Shape 34"/>
        <p:cNvGrpSpPr/>
        <p:nvPr/>
      </p:nvGrpSpPr>
      <p:grpSpPr>
        <a:xfrm>
          <a:off x="0" y="0"/>
          <a:ext cx="0" cy="0"/>
          <a:chOff x="0" y="0"/>
          <a:chExt cx="0" cy="0"/>
        </a:xfrm>
      </p:grpSpPr>
      <p:sp>
        <p:nvSpPr>
          <p:cNvPr id="35" name="Google Shape;35;p27"/>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6" name="Google Shape;36;p2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7" name="Shape 37"/>
        <p:cNvGrpSpPr/>
        <p:nvPr/>
      </p:nvGrpSpPr>
      <p:grpSpPr>
        <a:xfrm>
          <a:off x="0" y="0"/>
          <a:ext cx="0" cy="0"/>
          <a:chOff x="0" y="0"/>
          <a:chExt cx="0" cy="0"/>
        </a:xfrm>
      </p:grpSpPr>
      <p:sp>
        <p:nvSpPr>
          <p:cNvPr id="38" name="Google Shape;38;p28"/>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 name="Google Shape;39;p28"/>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40" name="Google Shape;40;p28"/>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1" name="Google Shape;41;p28"/>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42" name="Google Shape;42;p2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9"/>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comments" Target="../comments/commen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comments" Target="../comments/commen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hyperlink" Target="https://beinternetawesome.withgoogle.com/id_id/Pengajar" TargetMode="Externa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7.jpg"/><Relationship Id="rId4" Type="http://schemas.openxmlformats.org/officeDocument/2006/relationships/image" Target="../media/image1.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8.jp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comments" Target="../comments/comment1.xml"/><Relationship Id="rId4" Type="http://schemas.openxmlformats.org/officeDocument/2006/relationships/image" Target="../media/image2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hyperlink" Target="https://www.mafindo.or.id/"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hyperlink" Target="https://www.youtube.com/watch?v=0nYwmGAfGdI" TargetMode="External"/><Relationship Id="rId4" Type="http://schemas.openxmlformats.org/officeDocument/2006/relationships/hyperlink" Target="https://www.youtube.com/watch?v=cEkGiJgBr74" TargetMode="External"/><Relationship Id="rId5" Type="http://schemas.openxmlformats.org/officeDocument/2006/relationships/hyperlink" Target="https://beinternetawesome.withgoogle.com/id_id/Pengajar" TargetMode="External"/><Relationship Id="rId6" Type="http://schemas.openxmlformats.org/officeDocument/2006/relationships/image" Target="../media/image14.png"/><Relationship Id="rId7" Type="http://schemas.openxmlformats.org/officeDocument/2006/relationships/image" Target="../media/image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4.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hyperlink" Target="https://www.mafindo.or.id/"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image" Target="../media/image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 Id="rId3" Type="http://schemas.openxmlformats.org/officeDocument/2006/relationships/hyperlink" Target="https://www.canva.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s://wearesocial.com/"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 Id="rId3" Type="http://schemas.openxmlformats.org/officeDocument/2006/relationships/image" Target="../media/image1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 Id="rId3" Type="http://schemas.openxmlformats.org/officeDocument/2006/relationships/hyperlink" Target="https://www.canva.com/" TargetMode="External"/><Relationship Id="rId4" Type="http://schemas.openxmlformats.org/officeDocument/2006/relationships/hyperlink" Target="https://sitimustiani.com/2017/07/belajar-membuat-infografis/"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 Id="rId3" Type="http://schemas.openxmlformats.org/officeDocument/2006/relationships/image" Target="../media/image1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 Id="rId3" Type="http://schemas.openxmlformats.org/officeDocument/2006/relationships/hyperlink" Target="https://quizizz.com/" TargetMode="External"/><Relationship Id="rId4" Type="http://schemas.openxmlformats.org/officeDocument/2006/relationships/hyperlink" Target="https://www.sman1sukaresmi.sch.id/read/21/membuat-kuis-online-dengan-quizizzcom" TargetMode="External"/><Relationship Id="rId5" Type="http://schemas.openxmlformats.org/officeDocument/2006/relationships/hyperlink" Target="https://www.youtube.com/watch?v=r7PnrY6F7vs"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 Id="rId3" Type="http://schemas.openxmlformats.org/officeDocument/2006/relationships/image" Target="../media/image11.png"/><Relationship Id="rId4" Type="http://schemas.openxmlformats.org/officeDocument/2006/relationships/image" Target="../media/image1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6.xml"/><Relationship Id="rId3" Type="http://schemas.openxmlformats.org/officeDocument/2006/relationships/image" Target="../media/image19.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comments" Target="../comments/comment2.xml"/><Relationship Id="rId4" Type="http://schemas.openxmlformats.org/officeDocument/2006/relationships/image" Target="../media/image2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1.xml"/><Relationship Id="rId3" Type="http://schemas.openxmlformats.org/officeDocument/2006/relationships/image" Target="../media/image16.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15.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17.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18.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20.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2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2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2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g7a2f301fe8_1_0"/>
          <p:cNvPicPr preferRelativeResize="0"/>
          <p:nvPr/>
        </p:nvPicPr>
        <p:blipFill>
          <a:blip r:embed="rId3">
            <a:alphaModFix/>
          </a:blip>
          <a:stretch>
            <a:fillRect/>
          </a:stretch>
        </p:blipFill>
        <p:spPr>
          <a:xfrm>
            <a:off x="0" y="0"/>
            <a:ext cx="9143990" cy="51435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gd2b2ea7602_0_95"/>
          <p:cNvSpPr txBox="1"/>
          <p:nvPr/>
        </p:nvSpPr>
        <p:spPr>
          <a:xfrm>
            <a:off x="161100" y="116500"/>
            <a:ext cx="8821800" cy="646500"/>
          </a:xfrm>
          <a:prstGeom prst="rect">
            <a:avLst/>
          </a:prstGeom>
          <a:noFill/>
          <a:ln>
            <a:noFill/>
          </a:ln>
        </p:spPr>
        <p:txBody>
          <a:bodyPr anchorCtr="0" anchor="t" bIns="91425" lIns="91425" spcFirstLastPara="1" rIns="91425" wrap="square" tIns="91425">
            <a:spAutoFit/>
          </a:bodyPr>
          <a:lstStyle/>
          <a:p>
            <a:pPr indent="-355600" lvl="0" marL="457200" rtl="0" algn="l">
              <a:spcBef>
                <a:spcPts val="0"/>
              </a:spcBef>
              <a:spcAft>
                <a:spcPts val="0"/>
              </a:spcAft>
              <a:buClr>
                <a:srgbClr val="D24547"/>
              </a:buClr>
              <a:buSzPts val="2000"/>
              <a:buFont typeface="Montserrat ExtraBold"/>
              <a:buAutoNum type="arabicPeriod"/>
            </a:pPr>
            <a:r>
              <a:rPr lang="en-US" sz="2000">
                <a:solidFill>
                  <a:srgbClr val="D24547"/>
                </a:solidFill>
                <a:latin typeface="Montserrat ExtraBold"/>
                <a:ea typeface="Montserrat ExtraBold"/>
                <a:cs typeface="Montserrat ExtraBold"/>
                <a:sym typeface="Montserrat ExtraBold"/>
                <a:extLst>
                  <a:ext uri="http://customooxmlschemas.google.com/">
                    <go:slidesCustomData xmlns:go="http://customooxmlschemas.google.com/" textRoundtripDataId="10"/>
                  </a:ext>
                </a:extLst>
              </a:rPr>
              <a:t>Dunia Digenggamanku</a:t>
            </a:r>
            <a:r>
              <a:rPr lang="en-US" sz="2000">
                <a:solidFill>
                  <a:srgbClr val="D24547"/>
                </a:solidFill>
                <a:latin typeface="Montserrat ExtraBold"/>
                <a:ea typeface="Montserrat ExtraBold"/>
                <a:cs typeface="Montserrat ExtraBold"/>
                <a:sym typeface="Montserrat ExtraBold"/>
              </a:rPr>
              <a:t> !</a:t>
            </a:r>
            <a:endParaRPr sz="2000">
              <a:solidFill>
                <a:srgbClr val="D24547"/>
              </a:solidFill>
              <a:latin typeface="Montserrat ExtraBold"/>
              <a:ea typeface="Montserrat ExtraBold"/>
              <a:cs typeface="Montserrat ExtraBold"/>
              <a:sym typeface="Montserrat ExtraBold"/>
            </a:endParaRPr>
          </a:p>
          <a:p>
            <a:pPr indent="0" lvl="0" marL="457200" rtl="0" algn="l">
              <a:spcBef>
                <a:spcPts val="0"/>
              </a:spcBef>
              <a:spcAft>
                <a:spcPts val="0"/>
              </a:spcAft>
              <a:buNone/>
            </a:pPr>
            <a:r>
              <a:rPr lang="en-US" sz="1000">
                <a:solidFill>
                  <a:srgbClr val="D24547"/>
                </a:solidFill>
                <a:latin typeface="Montserrat"/>
                <a:ea typeface="Montserrat"/>
                <a:cs typeface="Montserrat"/>
                <a:sym typeface="Montserrat"/>
              </a:rPr>
              <a:t>Waktu : 4 JP		Bahan : Kertas, Pensil Pulpen	 Peran Guru : Fasilitator / Pendamping</a:t>
            </a:r>
            <a:endParaRPr sz="1000">
              <a:solidFill>
                <a:srgbClr val="D24547"/>
              </a:solidFill>
              <a:latin typeface="Montserrat"/>
              <a:ea typeface="Montserrat"/>
              <a:cs typeface="Montserrat"/>
              <a:sym typeface="Montserrat"/>
            </a:endParaRPr>
          </a:p>
        </p:txBody>
      </p:sp>
      <p:sp>
        <p:nvSpPr>
          <p:cNvPr id="168" name="Google Shape;168;gd2b2ea7602_0_95"/>
          <p:cNvSpPr/>
          <p:nvPr/>
        </p:nvSpPr>
        <p:spPr>
          <a:xfrm>
            <a:off x="220700" y="705000"/>
            <a:ext cx="8864700" cy="123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9E9E9E"/>
              </a:solidFill>
            </a:endParaRPr>
          </a:p>
        </p:txBody>
      </p:sp>
      <p:sp>
        <p:nvSpPr>
          <p:cNvPr id="169" name="Google Shape;169;gd2b2ea7602_0_95"/>
          <p:cNvSpPr txBox="1"/>
          <p:nvPr/>
        </p:nvSpPr>
        <p:spPr>
          <a:xfrm>
            <a:off x="220700" y="825250"/>
            <a:ext cx="8655000" cy="39804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None/>
            </a:pPr>
            <a:r>
              <a:rPr b="1" lang="en-US" sz="1200">
                <a:solidFill>
                  <a:srgbClr val="D24547"/>
                </a:solidFill>
                <a:latin typeface="Montserrat"/>
                <a:ea typeface="Montserrat"/>
                <a:cs typeface="Montserrat"/>
                <a:sym typeface="Montserrat"/>
              </a:rPr>
              <a:t>Persiapan :</a:t>
            </a:r>
            <a:endParaRPr b="1" sz="1200">
              <a:solidFill>
                <a:srgbClr val="D24547"/>
              </a:solidFill>
              <a:latin typeface="Montserrat"/>
              <a:ea typeface="Montserrat"/>
              <a:cs typeface="Montserrat"/>
              <a:sym typeface="Montserrat"/>
            </a:endParaRPr>
          </a:p>
          <a:p>
            <a:pPr indent="-304800" lvl="0" marL="457200" rtl="0" algn="just">
              <a:lnSpc>
                <a:spcPct val="115000"/>
              </a:lnSpc>
              <a:spcBef>
                <a:spcPts val="0"/>
              </a:spcBef>
              <a:spcAft>
                <a:spcPts val="0"/>
              </a:spcAft>
              <a:buSzPts val="1200"/>
              <a:buFont typeface="Montserrat"/>
              <a:buAutoNum type="arabicPeriod"/>
            </a:pPr>
            <a:r>
              <a:rPr lang="en-US" sz="1200">
                <a:latin typeface="Montserrat"/>
                <a:ea typeface="Montserrat"/>
                <a:cs typeface="Montserrat"/>
                <a:sym typeface="Montserrat"/>
              </a:rPr>
              <a:t>Guru menyiapkan bahan pembelajaran terkait internetku sehat</a:t>
            </a:r>
            <a:endParaRPr sz="1200">
              <a:latin typeface="Montserrat"/>
              <a:ea typeface="Montserrat"/>
              <a:cs typeface="Montserrat"/>
              <a:sym typeface="Montserrat"/>
            </a:endParaRPr>
          </a:p>
          <a:p>
            <a:pPr indent="-304800" lvl="0" marL="457200" rtl="0" algn="just">
              <a:lnSpc>
                <a:spcPct val="115000"/>
              </a:lnSpc>
              <a:spcBef>
                <a:spcPts val="0"/>
              </a:spcBef>
              <a:spcAft>
                <a:spcPts val="0"/>
              </a:spcAft>
              <a:buSzPts val="1200"/>
              <a:buFont typeface="Montserrat"/>
              <a:buAutoNum type="arabicPeriod"/>
            </a:pPr>
            <a:r>
              <a:rPr lang="en-US" sz="1200">
                <a:latin typeface="Montserrat"/>
                <a:ea typeface="Montserrat"/>
                <a:cs typeface="Montserrat"/>
                <a:sym typeface="Montserrat"/>
              </a:rPr>
              <a:t>menyiapkan alat dan bahan yang dibutuhkan.</a:t>
            </a:r>
            <a:endParaRPr sz="1200">
              <a:latin typeface="Montserrat"/>
              <a:ea typeface="Montserrat"/>
              <a:cs typeface="Montserrat"/>
              <a:sym typeface="Montserrat"/>
            </a:endParaRPr>
          </a:p>
          <a:p>
            <a:pPr indent="0" lvl="0" marL="457200" rtl="0" algn="just">
              <a:lnSpc>
                <a:spcPct val="115000"/>
              </a:lnSpc>
              <a:spcBef>
                <a:spcPts val="0"/>
              </a:spcBef>
              <a:spcAft>
                <a:spcPts val="0"/>
              </a:spcAft>
              <a:buNone/>
            </a:pPr>
            <a:r>
              <a:t/>
            </a:r>
            <a:endParaRPr sz="1200">
              <a:solidFill>
                <a:srgbClr val="D24547"/>
              </a:solidFill>
              <a:latin typeface="Montserrat"/>
              <a:ea typeface="Montserrat"/>
              <a:cs typeface="Montserrat"/>
              <a:sym typeface="Montserrat"/>
            </a:endParaRPr>
          </a:p>
          <a:p>
            <a:pPr indent="0" lvl="0" marL="0" rtl="0" algn="just">
              <a:lnSpc>
                <a:spcPct val="115000"/>
              </a:lnSpc>
              <a:spcBef>
                <a:spcPts val="0"/>
              </a:spcBef>
              <a:spcAft>
                <a:spcPts val="0"/>
              </a:spcAft>
              <a:buNone/>
            </a:pPr>
            <a:r>
              <a:rPr b="1" lang="en-US" sz="1200">
                <a:solidFill>
                  <a:srgbClr val="D24547"/>
                </a:solidFill>
                <a:latin typeface="Montserrat"/>
                <a:ea typeface="Montserrat"/>
                <a:cs typeface="Montserrat"/>
                <a:sym typeface="Montserrat"/>
              </a:rPr>
              <a:t>Pelaksanaan :</a:t>
            </a:r>
            <a:endParaRPr b="1" sz="1200">
              <a:solidFill>
                <a:srgbClr val="D24547"/>
              </a:solidFill>
              <a:latin typeface="Montserrat"/>
              <a:ea typeface="Montserrat"/>
              <a:cs typeface="Montserrat"/>
              <a:sym typeface="Montserrat"/>
            </a:endParaRPr>
          </a:p>
          <a:p>
            <a:pPr indent="-304800" lvl="0" marL="457200" rtl="0" algn="just">
              <a:lnSpc>
                <a:spcPct val="115000"/>
              </a:lnSpc>
              <a:spcBef>
                <a:spcPts val="0"/>
              </a:spcBef>
              <a:spcAft>
                <a:spcPts val="0"/>
              </a:spcAft>
              <a:buSzPts val="1200"/>
              <a:buFont typeface="Montserrat"/>
              <a:buAutoNum type="arabicPeriod"/>
            </a:pPr>
            <a:r>
              <a:rPr lang="en-US" sz="1200">
                <a:latin typeface="Montserrat"/>
                <a:ea typeface="Montserrat"/>
                <a:cs typeface="Montserrat"/>
                <a:sym typeface="Montserrat"/>
              </a:rPr>
              <a:t>Melakukan </a:t>
            </a:r>
            <a:r>
              <a:rPr lang="en-US" sz="1200">
                <a:latin typeface="Montserrat"/>
                <a:ea typeface="Montserrat"/>
                <a:cs typeface="Montserrat"/>
                <a:sym typeface="Montserrat"/>
                <a:extLst>
                  <a:ext uri="http://customooxmlschemas.google.com/">
                    <go:slidesCustomData xmlns:go="http://customooxmlschemas.google.com/" textRoundtripDataId="11"/>
                  </a:ext>
                </a:extLst>
              </a:rPr>
              <a:t>refleksi </a:t>
            </a:r>
            <a:r>
              <a:rPr lang="en-US" sz="1200">
                <a:latin typeface="Montserrat"/>
                <a:ea typeface="Montserrat"/>
                <a:cs typeface="Montserrat"/>
                <a:sym typeface="Montserrat"/>
              </a:rPr>
              <a:t>kelas dan perkenalan satu sama lainnya.</a:t>
            </a:r>
            <a:endParaRPr sz="1200">
              <a:latin typeface="Montserrat"/>
              <a:ea typeface="Montserrat"/>
              <a:cs typeface="Montserrat"/>
              <a:sym typeface="Montserrat"/>
            </a:endParaRPr>
          </a:p>
          <a:p>
            <a:pPr indent="-304800" lvl="0" marL="457200" rtl="0" algn="just">
              <a:lnSpc>
                <a:spcPct val="115000"/>
              </a:lnSpc>
              <a:spcBef>
                <a:spcPts val="0"/>
              </a:spcBef>
              <a:spcAft>
                <a:spcPts val="0"/>
              </a:spcAft>
              <a:buSzPts val="1200"/>
              <a:buFont typeface="Montserrat"/>
              <a:buAutoNum type="arabicPeriod"/>
            </a:pPr>
            <a:r>
              <a:rPr lang="en-US" sz="1200">
                <a:latin typeface="Montserrat"/>
                <a:ea typeface="Montserrat"/>
                <a:cs typeface="Montserrat"/>
                <a:sym typeface="Montserrat"/>
              </a:rPr>
              <a:t>Mengulik pengetahuan dasar peserta didik terkait internet menurutnya dan menuliskannya di kertas kecil. Kemudian dikumpulkan di dalam satu kotak, lakukan secara rolling peserta didik membacakan tulisan kertas tersebut secara acak.</a:t>
            </a:r>
            <a:endParaRPr sz="1200">
              <a:latin typeface="Montserrat"/>
              <a:ea typeface="Montserrat"/>
              <a:cs typeface="Montserrat"/>
              <a:sym typeface="Montserrat"/>
            </a:endParaRPr>
          </a:p>
          <a:p>
            <a:pPr indent="0" lvl="0" marL="457200" rtl="0" algn="just">
              <a:lnSpc>
                <a:spcPct val="115000"/>
              </a:lnSpc>
              <a:spcBef>
                <a:spcPts val="0"/>
              </a:spcBef>
              <a:spcAft>
                <a:spcPts val="0"/>
              </a:spcAft>
              <a:buNone/>
            </a:pPr>
            <a:r>
              <a:t/>
            </a:r>
            <a:endParaRPr b="1" sz="1200">
              <a:solidFill>
                <a:srgbClr val="D24547"/>
              </a:solidFill>
              <a:latin typeface="Montserrat"/>
              <a:ea typeface="Montserrat"/>
              <a:cs typeface="Montserrat"/>
              <a:sym typeface="Montserrat"/>
            </a:endParaRPr>
          </a:p>
          <a:p>
            <a:pPr indent="0" lvl="0" marL="0" rtl="0" algn="just">
              <a:lnSpc>
                <a:spcPct val="115000"/>
              </a:lnSpc>
              <a:spcBef>
                <a:spcPts val="0"/>
              </a:spcBef>
              <a:spcAft>
                <a:spcPts val="0"/>
              </a:spcAft>
              <a:buNone/>
            </a:pPr>
            <a:r>
              <a:rPr b="1" lang="en-US" sz="1200">
                <a:solidFill>
                  <a:srgbClr val="D24547"/>
                </a:solidFill>
                <a:latin typeface="Montserrat"/>
                <a:ea typeface="Montserrat"/>
                <a:cs typeface="Montserrat"/>
                <a:sym typeface="Montserrat"/>
              </a:rPr>
              <a:t>Tugas :</a:t>
            </a:r>
            <a:endParaRPr b="1" sz="1200">
              <a:solidFill>
                <a:srgbClr val="D24547"/>
              </a:solidFill>
              <a:latin typeface="Montserrat"/>
              <a:ea typeface="Montserrat"/>
              <a:cs typeface="Montserrat"/>
              <a:sym typeface="Montserrat"/>
            </a:endParaRPr>
          </a:p>
          <a:p>
            <a:pPr indent="0" lvl="0" marL="457200" rtl="0" algn="just">
              <a:lnSpc>
                <a:spcPct val="115000"/>
              </a:lnSpc>
              <a:spcBef>
                <a:spcPts val="0"/>
              </a:spcBef>
              <a:spcAft>
                <a:spcPts val="0"/>
              </a:spcAft>
              <a:buNone/>
            </a:pPr>
            <a:r>
              <a:rPr lang="en-US" sz="1200">
                <a:latin typeface="Montserrat"/>
                <a:ea typeface="Montserrat"/>
                <a:cs typeface="Montserrat"/>
                <a:sym typeface="Montserrat"/>
              </a:rPr>
              <a:t>S</a:t>
            </a:r>
            <a:r>
              <a:rPr lang="en-US" sz="1200">
                <a:latin typeface="Montserrat"/>
                <a:ea typeface="Montserrat"/>
                <a:cs typeface="Montserrat"/>
                <a:sym typeface="Montserrat"/>
              </a:rPr>
              <a:t>etelah melakukan pelaksanaan, tugas guru adalah menjelaskan per setiap kertas yang dibacakan dan melakukan diskusi kecil (Assessment Formatif)</a:t>
            </a:r>
            <a:endParaRPr sz="1200">
              <a:latin typeface="Montserrat"/>
              <a:ea typeface="Montserrat"/>
              <a:cs typeface="Montserrat"/>
              <a:sym typeface="Montserrat"/>
            </a:endParaRPr>
          </a:p>
          <a:p>
            <a:pPr indent="0" lvl="0" marL="0" rtl="0" algn="just">
              <a:lnSpc>
                <a:spcPct val="115000"/>
              </a:lnSpc>
              <a:spcBef>
                <a:spcPts val="0"/>
              </a:spcBef>
              <a:spcAft>
                <a:spcPts val="0"/>
              </a:spcAft>
              <a:buNone/>
            </a:pPr>
            <a:r>
              <a:t/>
            </a:r>
            <a:endParaRPr sz="1200">
              <a:latin typeface="Montserrat"/>
              <a:ea typeface="Montserrat"/>
              <a:cs typeface="Montserrat"/>
              <a:sym typeface="Montserrat"/>
            </a:endParaRPr>
          </a:p>
          <a:p>
            <a:pPr indent="0" lvl="0" marL="0" rtl="0" algn="just">
              <a:lnSpc>
                <a:spcPct val="115000"/>
              </a:lnSpc>
              <a:spcBef>
                <a:spcPts val="0"/>
              </a:spcBef>
              <a:spcAft>
                <a:spcPts val="0"/>
              </a:spcAft>
              <a:buNone/>
            </a:pPr>
            <a:r>
              <a:rPr b="1" lang="en-US" sz="1200">
                <a:solidFill>
                  <a:srgbClr val="CC4125"/>
                </a:solidFill>
                <a:latin typeface="Montserrat"/>
                <a:ea typeface="Montserrat"/>
                <a:cs typeface="Montserrat"/>
                <a:sym typeface="Montserrat"/>
              </a:rPr>
              <a:t>Tujuan :</a:t>
            </a:r>
            <a:endParaRPr b="1" sz="1200">
              <a:solidFill>
                <a:srgbClr val="CC4125"/>
              </a:solidFill>
              <a:latin typeface="Montserrat"/>
              <a:ea typeface="Montserrat"/>
              <a:cs typeface="Montserrat"/>
              <a:sym typeface="Montserrat"/>
            </a:endParaRPr>
          </a:p>
          <a:p>
            <a:pPr indent="0" lvl="0" marL="457200" rtl="0" algn="just">
              <a:lnSpc>
                <a:spcPct val="115000"/>
              </a:lnSpc>
              <a:spcBef>
                <a:spcPts val="0"/>
              </a:spcBef>
              <a:spcAft>
                <a:spcPts val="0"/>
              </a:spcAft>
              <a:buNone/>
            </a:pPr>
            <a:r>
              <a:rPr lang="en-US" sz="1200">
                <a:latin typeface="Montserrat"/>
                <a:ea typeface="Montserrat"/>
                <a:cs typeface="Montserrat"/>
                <a:sym typeface="Montserrat"/>
              </a:rPr>
              <a:t>Dalam awal yaitu Dunia Digenggamanku (tahap pelaksanaan) diatas memiliki tujuan sebagai pre test yang dapat dijadikan acuan guru dalam melihat tingkat pemahaman peserta didik sebelum adanya materi yang disampaikan.</a:t>
            </a:r>
            <a:endParaRPr sz="1200">
              <a:latin typeface="Montserrat"/>
              <a:ea typeface="Montserrat"/>
              <a:cs typeface="Montserrat"/>
              <a:sym typeface="Montserrat"/>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g7a2f301fe8_0_108"/>
          <p:cNvSpPr txBox="1"/>
          <p:nvPr/>
        </p:nvSpPr>
        <p:spPr>
          <a:xfrm>
            <a:off x="161100" y="116500"/>
            <a:ext cx="88218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000">
                <a:solidFill>
                  <a:srgbClr val="D24547"/>
                </a:solidFill>
                <a:latin typeface="Montserrat ExtraBold"/>
                <a:ea typeface="Montserrat ExtraBold"/>
                <a:cs typeface="Montserrat ExtraBold"/>
                <a:sym typeface="Montserrat ExtraBold"/>
              </a:rPr>
              <a:t>2.	I</a:t>
            </a:r>
            <a:r>
              <a:rPr lang="en-US" sz="2000">
                <a:solidFill>
                  <a:srgbClr val="D24547"/>
                </a:solidFill>
                <a:latin typeface="Montserrat ExtraBold"/>
                <a:ea typeface="Montserrat ExtraBold"/>
                <a:cs typeface="Montserrat ExtraBold"/>
                <a:sym typeface="Montserrat ExtraBold"/>
                <a:extLst>
                  <a:ext uri="http://customooxmlschemas.google.com/">
                    <go:slidesCustomData xmlns:go="http://customooxmlschemas.google.com/" textRoundtripDataId="12"/>
                  </a:ext>
                </a:extLst>
              </a:rPr>
              <a:t>nternet, Pisau Bermata Du</a:t>
            </a:r>
            <a:r>
              <a:rPr lang="en-US" sz="2000">
                <a:solidFill>
                  <a:srgbClr val="D24547"/>
                </a:solidFill>
                <a:latin typeface="Montserrat ExtraBold"/>
                <a:ea typeface="Montserrat ExtraBold"/>
                <a:cs typeface="Montserrat ExtraBold"/>
                <a:sym typeface="Montserrat ExtraBold"/>
              </a:rPr>
              <a:t>a</a:t>
            </a:r>
            <a:endParaRPr sz="2000">
              <a:solidFill>
                <a:srgbClr val="D24547"/>
              </a:solidFill>
              <a:latin typeface="Montserrat ExtraBold"/>
              <a:ea typeface="Montserrat ExtraBold"/>
              <a:cs typeface="Montserrat ExtraBold"/>
              <a:sym typeface="Montserrat ExtraBold"/>
            </a:endParaRPr>
          </a:p>
          <a:p>
            <a:pPr indent="0" lvl="0" marL="457200" rtl="0" algn="l">
              <a:spcBef>
                <a:spcPts val="0"/>
              </a:spcBef>
              <a:spcAft>
                <a:spcPts val="0"/>
              </a:spcAft>
              <a:buNone/>
            </a:pPr>
            <a:r>
              <a:rPr lang="en-US" sz="1000">
                <a:solidFill>
                  <a:srgbClr val="D24547"/>
                </a:solidFill>
                <a:latin typeface="Montserrat"/>
                <a:ea typeface="Montserrat"/>
                <a:cs typeface="Montserrat"/>
                <a:sym typeface="Montserrat"/>
              </a:rPr>
              <a:t>Waktu : 6 JP		Bahan : Video Cuplikan	 Peran Guru : Fasilitator / Pendamping</a:t>
            </a:r>
            <a:endParaRPr sz="1000">
              <a:solidFill>
                <a:srgbClr val="D24547"/>
              </a:solidFill>
              <a:latin typeface="Montserrat"/>
              <a:ea typeface="Montserrat"/>
              <a:cs typeface="Montserrat"/>
              <a:sym typeface="Montserrat"/>
            </a:endParaRPr>
          </a:p>
        </p:txBody>
      </p:sp>
      <p:sp>
        <p:nvSpPr>
          <p:cNvPr id="175" name="Google Shape;175;g7a2f301fe8_0_108"/>
          <p:cNvSpPr/>
          <p:nvPr/>
        </p:nvSpPr>
        <p:spPr>
          <a:xfrm>
            <a:off x="220700" y="705000"/>
            <a:ext cx="8864700" cy="123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9E9E9E"/>
              </a:solidFill>
            </a:endParaRPr>
          </a:p>
        </p:txBody>
      </p:sp>
      <p:sp>
        <p:nvSpPr>
          <p:cNvPr id="176" name="Google Shape;176;g7a2f301fe8_0_108"/>
          <p:cNvSpPr txBox="1"/>
          <p:nvPr/>
        </p:nvSpPr>
        <p:spPr>
          <a:xfrm>
            <a:off x="322700" y="900600"/>
            <a:ext cx="8660700" cy="35556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None/>
            </a:pPr>
            <a:r>
              <a:rPr b="1" lang="en-US" sz="1200">
                <a:solidFill>
                  <a:srgbClr val="D24547"/>
                </a:solidFill>
                <a:latin typeface="Montserrat"/>
                <a:ea typeface="Montserrat"/>
                <a:cs typeface="Montserrat"/>
                <a:sym typeface="Montserrat"/>
              </a:rPr>
              <a:t>Persiapan :</a:t>
            </a:r>
            <a:endParaRPr b="1" sz="1200">
              <a:solidFill>
                <a:srgbClr val="D24547"/>
              </a:solidFill>
              <a:latin typeface="Montserrat"/>
              <a:ea typeface="Montserrat"/>
              <a:cs typeface="Montserrat"/>
              <a:sym typeface="Montserrat"/>
            </a:endParaRPr>
          </a:p>
          <a:p>
            <a:pPr indent="-304800" lvl="0" marL="457200" rtl="0" algn="just">
              <a:lnSpc>
                <a:spcPct val="115000"/>
              </a:lnSpc>
              <a:spcBef>
                <a:spcPts val="0"/>
              </a:spcBef>
              <a:spcAft>
                <a:spcPts val="0"/>
              </a:spcAft>
              <a:buSzPts val="1200"/>
              <a:buFont typeface="Montserrat"/>
              <a:buAutoNum type="arabicPeriod"/>
            </a:pPr>
            <a:r>
              <a:rPr lang="en-US" sz="1200">
                <a:latin typeface="Montserrat"/>
                <a:ea typeface="Montserrat"/>
                <a:cs typeface="Montserrat"/>
                <a:sym typeface="Montserrat"/>
              </a:rPr>
              <a:t>Guru menyiapkan video cuplikan terkait dampak baik dan buruknya penggunaan internet.</a:t>
            </a:r>
            <a:endParaRPr sz="1200">
              <a:latin typeface="Montserrat"/>
              <a:ea typeface="Montserrat"/>
              <a:cs typeface="Montserrat"/>
              <a:sym typeface="Montserrat"/>
            </a:endParaRPr>
          </a:p>
          <a:p>
            <a:pPr indent="0" lvl="0" marL="457200" rtl="0" algn="just">
              <a:lnSpc>
                <a:spcPct val="115000"/>
              </a:lnSpc>
              <a:spcBef>
                <a:spcPts val="0"/>
              </a:spcBef>
              <a:spcAft>
                <a:spcPts val="0"/>
              </a:spcAft>
              <a:buNone/>
            </a:pPr>
            <a:r>
              <a:t/>
            </a:r>
            <a:endParaRPr sz="1200">
              <a:solidFill>
                <a:srgbClr val="D24547"/>
              </a:solidFill>
              <a:latin typeface="Montserrat"/>
              <a:ea typeface="Montserrat"/>
              <a:cs typeface="Montserrat"/>
              <a:sym typeface="Montserrat"/>
            </a:endParaRPr>
          </a:p>
          <a:p>
            <a:pPr indent="0" lvl="0" marL="0" rtl="0" algn="just">
              <a:lnSpc>
                <a:spcPct val="115000"/>
              </a:lnSpc>
              <a:spcBef>
                <a:spcPts val="0"/>
              </a:spcBef>
              <a:spcAft>
                <a:spcPts val="0"/>
              </a:spcAft>
              <a:buNone/>
            </a:pPr>
            <a:r>
              <a:rPr b="1" lang="en-US" sz="1200">
                <a:solidFill>
                  <a:srgbClr val="D24547"/>
                </a:solidFill>
                <a:latin typeface="Montserrat"/>
                <a:ea typeface="Montserrat"/>
                <a:cs typeface="Montserrat"/>
                <a:sym typeface="Montserrat"/>
              </a:rPr>
              <a:t>Pelaksanaan :</a:t>
            </a:r>
            <a:endParaRPr b="1" sz="1200">
              <a:solidFill>
                <a:srgbClr val="D24547"/>
              </a:solidFill>
              <a:latin typeface="Montserrat"/>
              <a:ea typeface="Montserrat"/>
              <a:cs typeface="Montserrat"/>
              <a:sym typeface="Montserrat"/>
            </a:endParaRPr>
          </a:p>
          <a:p>
            <a:pPr indent="-304800" lvl="0" marL="457200" rtl="0" algn="just">
              <a:lnSpc>
                <a:spcPct val="115000"/>
              </a:lnSpc>
              <a:spcBef>
                <a:spcPts val="0"/>
              </a:spcBef>
              <a:spcAft>
                <a:spcPts val="0"/>
              </a:spcAft>
              <a:buSzPts val="1200"/>
              <a:buFont typeface="Montserrat"/>
              <a:buAutoNum type="arabicPeriod"/>
            </a:pPr>
            <a:r>
              <a:rPr lang="en-US" sz="1200">
                <a:latin typeface="Montserrat"/>
                <a:ea typeface="Montserrat"/>
                <a:cs typeface="Montserrat"/>
                <a:sym typeface="Montserrat"/>
              </a:rPr>
              <a:t>Melakukan refleksi kelas terkait pembelajaran yang pertama cukup sekilas saja.</a:t>
            </a:r>
            <a:endParaRPr sz="1200">
              <a:latin typeface="Montserrat"/>
              <a:ea typeface="Montserrat"/>
              <a:cs typeface="Montserrat"/>
              <a:sym typeface="Montserrat"/>
            </a:endParaRPr>
          </a:p>
          <a:p>
            <a:pPr indent="-304800" lvl="0" marL="457200" rtl="0" algn="just">
              <a:lnSpc>
                <a:spcPct val="115000"/>
              </a:lnSpc>
              <a:spcBef>
                <a:spcPts val="0"/>
              </a:spcBef>
              <a:spcAft>
                <a:spcPts val="0"/>
              </a:spcAft>
              <a:buSzPts val="1200"/>
              <a:buFont typeface="Montserrat"/>
              <a:buAutoNum type="arabicPeriod"/>
            </a:pPr>
            <a:r>
              <a:rPr lang="en-US" sz="1200">
                <a:latin typeface="Montserrat"/>
                <a:ea typeface="Montserrat"/>
                <a:cs typeface="Montserrat"/>
                <a:sym typeface="Montserrat"/>
              </a:rPr>
              <a:t>Menonton bersama video yang sudah disiapkan. kemudian lakukan diskusi-diskusi ringan apa yang sudah mereka tonton dan kaitkan dengan kehidupan sehari-hari.</a:t>
            </a:r>
            <a:endParaRPr sz="1200">
              <a:latin typeface="Montserrat"/>
              <a:ea typeface="Montserrat"/>
              <a:cs typeface="Montserrat"/>
              <a:sym typeface="Montserrat"/>
            </a:endParaRPr>
          </a:p>
          <a:p>
            <a:pPr indent="0" lvl="0" marL="457200" rtl="0" algn="just">
              <a:lnSpc>
                <a:spcPct val="115000"/>
              </a:lnSpc>
              <a:spcBef>
                <a:spcPts val="0"/>
              </a:spcBef>
              <a:spcAft>
                <a:spcPts val="0"/>
              </a:spcAft>
              <a:buNone/>
            </a:pPr>
            <a:r>
              <a:t/>
            </a:r>
            <a:endParaRPr b="1" sz="1200">
              <a:solidFill>
                <a:srgbClr val="D24547"/>
              </a:solidFill>
              <a:latin typeface="Montserrat"/>
              <a:ea typeface="Montserrat"/>
              <a:cs typeface="Montserrat"/>
              <a:sym typeface="Montserrat"/>
            </a:endParaRPr>
          </a:p>
          <a:p>
            <a:pPr indent="0" lvl="0" marL="0" rtl="0" algn="just">
              <a:lnSpc>
                <a:spcPct val="115000"/>
              </a:lnSpc>
              <a:spcBef>
                <a:spcPts val="0"/>
              </a:spcBef>
              <a:spcAft>
                <a:spcPts val="0"/>
              </a:spcAft>
              <a:buNone/>
            </a:pPr>
            <a:r>
              <a:rPr b="1" lang="en-US" sz="1200">
                <a:solidFill>
                  <a:srgbClr val="D24547"/>
                </a:solidFill>
                <a:latin typeface="Montserrat"/>
                <a:ea typeface="Montserrat"/>
                <a:cs typeface="Montserrat"/>
                <a:sym typeface="Montserrat"/>
              </a:rPr>
              <a:t>Tugas :</a:t>
            </a:r>
            <a:endParaRPr b="1" sz="1200">
              <a:solidFill>
                <a:srgbClr val="D24547"/>
              </a:solidFill>
              <a:latin typeface="Montserrat"/>
              <a:ea typeface="Montserrat"/>
              <a:cs typeface="Montserrat"/>
              <a:sym typeface="Montserrat"/>
            </a:endParaRPr>
          </a:p>
          <a:p>
            <a:pPr indent="0" lvl="0" marL="457200" rtl="0" algn="just">
              <a:lnSpc>
                <a:spcPct val="115000"/>
              </a:lnSpc>
              <a:spcBef>
                <a:spcPts val="0"/>
              </a:spcBef>
              <a:spcAft>
                <a:spcPts val="0"/>
              </a:spcAft>
              <a:buNone/>
            </a:pPr>
            <a:r>
              <a:rPr lang="en-US" sz="1200">
                <a:latin typeface="Montserrat"/>
                <a:ea typeface="Montserrat"/>
                <a:cs typeface="Montserrat"/>
                <a:sym typeface="Montserrat"/>
              </a:rPr>
              <a:t>S</a:t>
            </a:r>
            <a:r>
              <a:rPr lang="en-US" sz="1200">
                <a:latin typeface="Montserrat"/>
                <a:ea typeface="Montserrat"/>
                <a:cs typeface="Montserrat"/>
                <a:sym typeface="Montserrat"/>
              </a:rPr>
              <a:t>etelah melakukan pelaksanaan, tugas guru adalah membantu meluruskan per pendapat yang diuraikan oleh peserta didik </a:t>
            </a:r>
            <a:r>
              <a:rPr lang="en-US" sz="1200">
                <a:solidFill>
                  <a:schemeClr val="dk1"/>
                </a:solidFill>
                <a:latin typeface="Montserrat"/>
                <a:ea typeface="Montserrat"/>
                <a:cs typeface="Montserrat"/>
                <a:sym typeface="Montserrat"/>
              </a:rPr>
              <a:t>(Assessment Formatif)</a:t>
            </a:r>
            <a:endParaRPr sz="1200">
              <a:solidFill>
                <a:schemeClr val="dk1"/>
              </a:solidFill>
              <a:latin typeface="Montserrat"/>
              <a:ea typeface="Montserrat"/>
              <a:cs typeface="Montserrat"/>
              <a:sym typeface="Montserrat"/>
            </a:endParaRPr>
          </a:p>
          <a:p>
            <a:pPr indent="0" lvl="0" marL="0" rtl="0" algn="just">
              <a:lnSpc>
                <a:spcPct val="115000"/>
              </a:lnSpc>
              <a:spcBef>
                <a:spcPts val="0"/>
              </a:spcBef>
              <a:spcAft>
                <a:spcPts val="0"/>
              </a:spcAft>
              <a:buNone/>
            </a:pPr>
            <a:r>
              <a:t/>
            </a:r>
            <a:endParaRPr sz="1200">
              <a:solidFill>
                <a:schemeClr val="dk1"/>
              </a:solidFill>
              <a:latin typeface="Montserrat"/>
              <a:ea typeface="Montserrat"/>
              <a:cs typeface="Montserrat"/>
              <a:sym typeface="Montserrat"/>
            </a:endParaRPr>
          </a:p>
          <a:p>
            <a:pPr indent="0" lvl="0" marL="0" rtl="0" algn="just">
              <a:lnSpc>
                <a:spcPct val="115000"/>
              </a:lnSpc>
              <a:spcBef>
                <a:spcPts val="0"/>
              </a:spcBef>
              <a:spcAft>
                <a:spcPts val="0"/>
              </a:spcAft>
              <a:buNone/>
            </a:pPr>
            <a:r>
              <a:rPr b="1" lang="en-US" sz="1200">
                <a:solidFill>
                  <a:srgbClr val="D24547"/>
                </a:solidFill>
                <a:latin typeface="Montserrat"/>
                <a:ea typeface="Montserrat"/>
                <a:cs typeface="Montserrat"/>
                <a:sym typeface="Montserrat"/>
              </a:rPr>
              <a:t>Tujuan :</a:t>
            </a:r>
            <a:endParaRPr b="1" sz="1200">
              <a:solidFill>
                <a:srgbClr val="D24547"/>
              </a:solidFill>
              <a:latin typeface="Montserrat"/>
              <a:ea typeface="Montserrat"/>
              <a:cs typeface="Montserrat"/>
              <a:sym typeface="Montserrat"/>
            </a:endParaRPr>
          </a:p>
          <a:p>
            <a:pPr indent="0" lvl="0" marL="457200" rtl="0" algn="just">
              <a:lnSpc>
                <a:spcPct val="115000"/>
              </a:lnSpc>
              <a:spcBef>
                <a:spcPts val="0"/>
              </a:spcBef>
              <a:spcAft>
                <a:spcPts val="0"/>
              </a:spcAft>
              <a:buNone/>
            </a:pPr>
            <a:r>
              <a:rPr lang="en-US" sz="1200">
                <a:solidFill>
                  <a:schemeClr val="dk1"/>
                </a:solidFill>
                <a:latin typeface="Montserrat"/>
                <a:ea typeface="Montserrat"/>
                <a:cs typeface="Montserrat"/>
                <a:sym typeface="Montserrat"/>
              </a:rPr>
              <a:t>Memberikan pemahaman untuk peserta didik terkait internet yang memiliki dua arah yaitu positif dan negatif. Setelah itu dilakukannya diskusi bertujuan untuk peserta didik berpikir kritis dan lebih peka terhadap lingkungan sekitar.</a:t>
            </a:r>
            <a:endParaRPr sz="1200">
              <a:solidFill>
                <a:schemeClr val="dk1"/>
              </a:solidFill>
              <a:latin typeface="Montserrat"/>
              <a:ea typeface="Montserrat"/>
              <a:cs typeface="Montserrat"/>
              <a:sym typeface="Montserrat"/>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EAD3"/>
        </a:solidFill>
      </p:bgPr>
    </p:bg>
    <p:spTree>
      <p:nvGrpSpPr>
        <p:cNvPr id="180" name="Shape 180"/>
        <p:cNvGrpSpPr/>
        <p:nvPr/>
      </p:nvGrpSpPr>
      <p:grpSpPr>
        <a:xfrm>
          <a:off x="0" y="0"/>
          <a:ext cx="0" cy="0"/>
          <a:chOff x="0" y="0"/>
          <a:chExt cx="0" cy="0"/>
        </a:xfrm>
      </p:grpSpPr>
      <p:sp>
        <p:nvSpPr>
          <p:cNvPr id="181" name="Google Shape;181;gd136e03cf4_2_8"/>
          <p:cNvSpPr txBox="1"/>
          <p:nvPr/>
        </p:nvSpPr>
        <p:spPr>
          <a:xfrm>
            <a:off x="161100" y="116500"/>
            <a:ext cx="8821800" cy="615600"/>
          </a:xfrm>
          <a:prstGeom prst="rect">
            <a:avLst/>
          </a:prstGeom>
          <a:noFill/>
          <a:ln>
            <a:noFill/>
          </a:ln>
        </p:spPr>
        <p:txBody>
          <a:bodyPr anchorCtr="0" anchor="t" bIns="91425" lIns="91425" spcFirstLastPara="1" rIns="91425" wrap="square" tIns="91425">
            <a:spAutoFit/>
          </a:bodyPr>
          <a:lstStyle/>
          <a:p>
            <a:pPr indent="457200" lvl="0" marL="0" rtl="0" algn="l">
              <a:spcBef>
                <a:spcPts val="0"/>
              </a:spcBef>
              <a:spcAft>
                <a:spcPts val="0"/>
              </a:spcAft>
              <a:buNone/>
            </a:pPr>
            <a:r>
              <a:rPr lang="en-US" sz="1800">
                <a:solidFill>
                  <a:schemeClr val="dk1"/>
                </a:solidFill>
                <a:latin typeface="Montserrat ExtraBold"/>
                <a:ea typeface="Montserrat ExtraBold"/>
                <a:cs typeface="Montserrat ExtraBold"/>
                <a:sym typeface="Montserrat ExtraBold"/>
              </a:rPr>
              <a:t>Internet, Pisau Bermata Dua</a:t>
            </a:r>
            <a:endParaRPr sz="1800">
              <a:solidFill>
                <a:schemeClr val="dk1"/>
              </a:solidFill>
              <a:latin typeface="Montserrat ExtraBold"/>
              <a:ea typeface="Montserrat ExtraBold"/>
              <a:cs typeface="Montserrat ExtraBold"/>
              <a:sym typeface="Montserrat ExtraBold"/>
            </a:endParaRPr>
          </a:p>
          <a:p>
            <a:pPr indent="0" lvl="0" marL="457200" rtl="0" algn="l">
              <a:spcBef>
                <a:spcPts val="0"/>
              </a:spcBef>
              <a:spcAft>
                <a:spcPts val="0"/>
              </a:spcAft>
              <a:buNone/>
            </a:pPr>
            <a:r>
              <a:t/>
            </a:r>
            <a:endParaRPr sz="1000">
              <a:solidFill>
                <a:schemeClr val="dk1"/>
              </a:solidFill>
              <a:latin typeface="Montserrat"/>
              <a:ea typeface="Montserrat"/>
              <a:cs typeface="Montserrat"/>
              <a:sym typeface="Montserrat"/>
            </a:endParaRPr>
          </a:p>
        </p:txBody>
      </p:sp>
      <p:sp>
        <p:nvSpPr>
          <p:cNvPr id="182" name="Google Shape;182;gd136e03cf4_2_8"/>
          <p:cNvSpPr/>
          <p:nvPr/>
        </p:nvSpPr>
        <p:spPr>
          <a:xfrm>
            <a:off x="220700" y="705000"/>
            <a:ext cx="8864700" cy="123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9E9E9E"/>
              </a:solidFill>
            </a:endParaRPr>
          </a:p>
        </p:txBody>
      </p:sp>
      <p:sp>
        <p:nvSpPr>
          <p:cNvPr id="183" name="Google Shape;183;gd136e03cf4_2_8"/>
          <p:cNvSpPr txBox="1"/>
          <p:nvPr/>
        </p:nvSpPr>
        <p:spPr>
          <a:xfrm>
            <a:off x="6218425" y="2301200"/>
            <a:ext cx="2611500" cy="954300"/>
          </a:xfrm>
          <a:prstGeom prst="rect">
            <a:avLst/>
          </a:prstGeom>
          <a:noFill/>
          <a:ln>
            <a:noFill/>
          </a:ln>
        </p:spPr>
        <p:txBody>
          <a:bodyPr anchorCtr="0" anchor="t" bIns="91425" lIns="91425" spcFirstLastPara="1" rIns="91425" wrap="square" tIns="91425">
            <a:spAutoFit/>
          </a:bodyPr>
          <a:lstStyle/>
          <a:p>
            <a:pPr indent="0" lvl="0" marL="457200" rtl="0" algn="l">
              <a:spcBef>
                <a:spcPts val="0"/>
              </a:spcBef>
              <a:spcAft>
                <a:spcPts val="0"/>
              </a:spcAft>
              <a:buNone/>
            </a:pPr>
            <a:r>
              <a:rPr lang="en-US" sz="1500">
                <a:solidFill>
                  <a:schemeClr val="dk1"/>
                </a:solidFill>
                <a:latin typeface="Montserrat ExtraBold"/>
                <a:ea typeface="Montserrat ExtraBold"/>
                <a:cs typeface="Montserrat ExtraBold"/>
                <a:sym typeface="Montserrat ExtraBold"/>
              </a:rPr>
              <a:t>R</a:t>
            </a:r>
            <a:r>
              <a:rPr lang="en-US" sz="1500">
                <a:solidFill>
                  <a:schemeClr val="dk1"/>
                </a:solidFill>
                <a:latin typeface="Montserrat ExtraBold"/>
                <a:ea typeface="Montserrat ExtraBold"/>
                <a:cs typeface="Montserrat ExtraBold"/>
                <a:sym typeface="Montserrat ExtraBold"/>
              </a:rPr>
              <a:t>eferensi :</a:t>
            </a:r>
            <a:endParaRPr sz="1500">
              <a:solidFill>
                <a:schemeClr val="dk1"/>
              </a:solidFill>
              <a:latin typeface="Montserrat ExtraBold"/>
              <a:ea typeface="Montserrat ExtraBold"/>
              <a:cs typeface="Montserrat ExtraBold"/>
              <a:sym typeface="Montserrat ExtraBold"/>
            </a:endParaRPr>
          </a:p>
          <a:p>
            <a:pPr indent="0" lvl="0" marL="457200" rtl="0" algn="l">
              <a:spcBef>
                <a:spcPts val="0"/>
              </a:spcBef>
              <a:spcAft>
                <a:spcPts val="0"/>
              </a:spcAft>
              <a:buNone/>
            </a:pPr>
            <a:r>
              <a:t/>
            </a:r>
            <a:endParaRPr sz="1500">
              <a:solidFill>
                <a:schemeClr val="dk1"/>
              </a:solidFill>
              <a:latin typeface="Montserrat ExtraBold"/>
              <a:ea typeface="Montserrat ExtraBold"/>
              <a:cs typeface="Montserrat ExtraBold"/>
              <a:sym typeface="Montserrat ExtraBold"/>
            </a:endParaRPr>
          </a:p>
          <a:p>
            <a:pPr indent="-273050" lvl="0" marL="457200" rtl="0" algn="l">
              <a:spcBef>
                <a:spcPts val="0"/>
              </a:spcBef>
              <a:spcAft>
                <a:spcPts val="0"/>
              </a:spcAft>
              <a:buClr>
                <a:schemeClr val="dk1"/>
              </a:buClr>
              <a:buSzPts val="700"/>
              <a:buFont typeface="Montserrat"/>
              <a:buAutoNum type="arabicPeriod"/>
            </a:pPr>
            <a:r>
              <a:rPr lang="en-US" sz="1000" u="sng">
                <a:solidFill>
                  <a:schemeClr val="hlink"/>
                </a:solidFill>
                <a:latin typeface="Montserrat"/>
                <a:ea typeface="Montserrat"/>
                <a:cs typeface="Montserrat"/>
                <a:sym typeface="Montserrat"/>
                <a:hlinkClick r:id="rId3"/>
              </a:rPr>
              <a:t>https://beinternetawesome.withgoogle.com/id_id/Pengajar</a:t>
            </a:r>
            <a:r>
              <a:rPr lang="en-US" sz="1000">
                <a:solidFill>
                  <a:schemeClr val="dk1"/>
                </a:solidFill>
                <a:latin typeface="Montserrat"/>
                <a:ea typeface="Montserrat"/>
                <a:cs typeface="Montserrat"/>
                <a:sym typeface="Montserrat"/>
              </a:rPr>
              <a:t> </a:t>
            </a:r>
            <a:endParaRPr sz="700">
              <a:solidFill>
                <a:schemeClr val="dk1"/>
              </a:solidFill>
              <a:latin typeface="Montserrat"/>
              <a:ea typeface="Montserrat"/>
              <a:cs typeface="Montserrat"/>
              <a:sym typeface="Montserrat"/>
            </a:endParaRPr>
          </a:p>
        </p:txBody>
      </p:sp>
      <p:pic>
        <p:nvPicPr>
          <p:cNvPr id="184" name="Google Shape;184;gd136e03cf4_2_8"/>
          <p:cNvPicPr preferRelativeResize="0"/>
          <p:nvPr/>
        </p:nvPicPr>
        <p:blipFill>
          <a:blip r:embed="rId4">
            <a:alphaModFix/>
          </a:blip>
          <a:stretch>
            <a:fillRect/>
          </a:stretch>
        </p:blipFill>
        <p:spPr>
          <a:xfrm>
            <a:off x="304800" y="884500"/>
            <a:ext cx="5913624" cy="397989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g7a2f301fe8_0_115"/>
          <p:cNvSpPr txBox="1"/>
          <p:nvPr/>
        </p:nvSpPr>
        <p:spPr>
          <a:xfrm>
            <a:off x="161100" y="116500"/>
            <a:ext cx="88218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000">
                <a:solidFill>
                  <a:srgbClr val="D24547"/>
                </a:solidFill>
                <a:latin typeface="Montserrat ExtraBold"/>
                <a:ea typeface="Montserrat ExtraBold"/>
                <a:cs typeface="Montserrat ExtraBold"/>
                <a:sym typeface="Montserrat ExtraBold"/>
              </a:rPr>
              <a:t>3.</a:t>
            </a:r>
            <a:r>
              <a:rPr lang="en-US" sz="2000">
                <a:solidFill>
                  <a:srgbClr val="D24547"/>
                </a:solidFill>
                <a:latin typeface="Montserrat ExtraBold"/>
                <a:ea typeface="Montserrat ExtraBold"/>
                <a:cs typeface="Montserrat ExtraBold"/>
                <a:sym typeface="Montserrat ExtraBold"/>
              </a:rPr>
              <a:t>	Cinta Biodata Pribadi</a:t>
            </a:r>
            <a:endParaRPr sz="2000">
              <a:solidFill>
                <a:srgbClr val="D24547"/>
              </a:solidFill>
              <a:latin typeface="Montserrat ExtraBold"/>
              <a:ea typeface="Montserrat ExtraBold"/>
              <a:cs typeface="Montserrat ExtraBold"/>
              <a:sym typeface="Montserrat ExtraBold"/>
            </a:endParaRPr>
          </a:p>
          <a:p>
            <a:pPr indent="0" lvl="0" marL="457200" rtl="0" algn="l">
              <a:spcBef>
                <a:spcPts val="0"/>
              </a:spcBef>
              <a:spcAft>
                <a:spcPts val="0"/>
              </a:spcAft>
              <a:buNone/>
            </a:pPr>
            <a:r>
              <a:rPr lang="en-US" sz="1000">
                <a:solidFill>
                  <a:srgbClr val="D24547"/>
                </a:solidFill>
                <a:latin typeface="Montserrat"/>
                <a:ea typeface="Montserrat"/>
                <a:cs typeface="Montserrat"/>
                <a:sym typeface="Montserrat"/>
              </a:rPr>
              <a:t>Waktu : 4 JP		Bahan : Kertas, Pensil Warna, Kotak, Papan Tulis	 Peran Guru : Fasilitator / Pendamping</a:t>
            </a:r>
            <a:endParaRPr sz="1000">
              <a:solidFill>
                <a:srgbClr val="D24547"/>
              </a:solidFill>
              <a:latin typeface="Montserrat"/>
              <a:ea typeface="Montserrat"/>
              <a:cs typeface="Montserrat"/>
              <a:sym typeface="Montserrat"/>
            </a:endParaRPr>
          </a:p>
        </p:txBody>
      </p:sp>
      <p:sp>
        <p:nvSpPr>
          <p:cNvPr id="190" name="Google Shape;190;g7a2f301fe8_0_115"/>
          <p:cNvSpPr/>
          <p:nvPr/>
        </p:nvSpPr>
        <p:spPr>
          <a:xfrm>
            <a:off x="220700" y="705000"/>
            <a:ext cx="8864700" cy="123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9E9E9E"/>
              </a:solidFill>
            </a:endParaRPr>
          </a:p>
        </p:txBody>
      </p:sp>
      <p:sp>
        <p:nvSpPr>
          <p:cNvPr id="191" name="Google Shape;191;g7a2f301fe8_0_115"/>
          <p:cNvSpPr txBox="1"/>
          <p:nvPr/>
        </p:nvSpPr>
        <p:spPr>
          <a:xfrm>
            <a:off x="322200" y="973750"/>
            <a:ext cx="8660700" cy="37680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None/>
            </a:pPr>
            <a:r>
              <a:rPr b="1" lang="en-US" sz="1200">
                <a:solidFill>
                  <a:srgbClr val="D24547"/>
                </a:solidFill>
                <a:latin typeface="Montserrat"/>
                <a:ea typeface="Montserrat"/>
                <a:cs typeface="Montserrat"/>
                <a:sym typeface="Montserrat"/>
              </a:rPr>
              <a:t>Persiapan :</a:t>
            </a:r>
            <a:endParaRPr b="1" sz="1200">
              <a:solidFill>
                <a:srgbClr val="D24547"/>
              </a:solidFill>
              <a:latin typeface="Montserrat"/>
              <a:ea typeface="Montserrat"/>
              <a:cs typeface="Montserrat"/>
              <a:sym typeface="Montserrat"/>
            </a:endParaRPr>
          </a:p>
          <a:p>
            <a:pPr indent="-304800" lvl="0" marL="457200" rtl="0" algn="just">
              <a:lnSpc>
                <a:spcPct val="115000"/>
              </a:lnSpc>
              <a:spcBef>
                <a:spcPts val="0"/>
              </a:spcBef>
              <a:spcAft>
                <a:spcPts val="0"/>
              </a:spcAft>
              <a:buSzPts val="1200"/>
              <a:buFont typeface="Montserrat"/>
              <a:buAutoNum type="arabicPeriod"/>
            </a:pPr>
            <a:r>
              <a:rPr lang="en-US" sz="1200">
                <a:latin typeface="Montserrat"/>
                <a:ea typeface="Montserrat"/>
                <a:cs typeface="Montserrat"/>
                <a:sym typeface="Montserrat"/>
              </a:rPr>
              <a:t>Guru menyiapkan gambar pohon yang akan digunakan untuk mind</a:t>
            </a:r>
            <a:r>
              <a:rPr lang="en-US" sz="1200">
                <a:latin typeface="Montserrat"/>
                <a:ea typeface="Montserrat"/>
                <a:cs typeface="Montserrat"/>
                <a:sym typeface="Montserrat"/>
              </a:rPr>
              <a:t> map di papan tulis. </a:t>
            </a:r>
            <a:endParaRPr sz="1200">
              <a:latin typeface="Montserrat"/>
              <a:ea typeface="Montserrat"/>
              <a:cs typeface="Montserrat"/>
              <a:sym typeface="Montserrat"/>
            </a:endParaRPr>
          </a:p>
          <a:p>
            <a:pPr indent="-304800" lvl="0" marL="457200" rtl="0" algn="just">
              <a:lnSpc>
                <a:spcPct val="115000"/>
              </a:lnSpc>
              <a:spcBef>
                <a:spcPts val="0"/>
              </a:spcBef>
              <a:spcAft>
                <a:spcPts val="0"/>
              </a:spcAft>
              <a:buSzPts val="1200"/>
              <a:buFont typeface="Montserrat"/>
              <a:buAutoNum type="arabicPeriod"/>
            </a:pPr>
            <a:r>
              <a:rPr lang="en-US" sz="1200">
                <a:latin typeface="Montserrat"/>
                <a:ea typeface="Montserrat"/>
                <a:cs typeface="Montserrat"/>
                <a:sym typeface="Montserrat"/>
              </a:rPr>
              <a:t>Menyiapkan alat dan bahan yang dibutuhkan.</a:t>
            </a:r>
            <a:endParaRPr sz="1200">
              <a:latin typeface="Montserrat"/>
              <a:ea typeface="Montserrat"/>
              <a:cs typeface="Montserrat"/>
              <a:sym typeface="Montserrat"/>
            </a:endParaRPr>
          </a:p>
          <a:p>
            <a:pPr indent="0" lvl="0" marL="457200" rtl="0" algn="just">
              <a:lnSpc>
                <a:spcPct val="115000"/>
              </a:lnSpc>
              <a:spcBef>
                <a:spcPts val="0"/>
              </a:spcBef>
              <a:spcAft>
                <a:spcPts val="0"/>
              </a:spcAft>
              <a:buNone/>
            </a:pPr>
            <a:r>
              <a:t/>
            </a:r>
            <a:endParaRPr sz="1200">
              <a:solidFill>
                <a:srgbClr val="D24547"/>
              </a:solidFill>
              <a:latin typeface="Montserrat"/>
              <a:ea typeface="Montserrat"/>
              <a:cs typeface="Montserrat"/>
              <a:sym typeface="Montserrat"/>
            </a:endParaRPr>
          </a:p>
          <a:p>
            <a:pPr indent="0" lvl="0" marL="0" rtl="0" algn="just">
              <a:lnSpc>
                <a:spcPct val="115000"/>
              </a:lnSpc>
              <a:spcBef>
                <a:spcPts val="0"/>
              </a:spcBef>
              <a:spcAft>
                <a:spcPts val="0"/>
              </a:spcAft>
              <a:buNone/>
            </a:pPr>
            <a:r>
              <a:rPr b="1" lang="en-US" sz="1200">
                <a:solidFill>
                  <a:srgbClr val="D24547"/>
                </a:solidFill>
                <a:latin typeface="Montserrat"/>
                <a:ea typeface="Montserrat"/>
                <a:cs typeface="Montserrat"/>
                <a:sym typeface="Montserrat"/>
              </a:rPr>
              <a:t>Pelaksanaan :</a:t>
            </a:r>
            <a:endParaRPr b="1" sz="1200">
              <a:solidFill>
                <a:srgbClr val="D24547"/>
              </a:solidFill>
              <a:latin typeface="Montserrat"/>
              <a:ea typeface="Montserrat"/>
              <a:cs typeface="Montserrat"/>
              <a:sym typeface="Montserrat"/>
            </a:endParaRPr>
          </a:p>
          <a:p>
            <a:pPr indent="-304800" lvl="0" marL="457200" rtl="0" algn="just">
              <a:lnSpc>
                <a:spcPct val="115000"/>
              </a:lnSpc>
              <a:spcBef>
                <a:spcPts val="0"/>
              </a:spcBef>
              <a:spcAft>
                <a:spcPts val="0"/>
              </a:spcAft>
              <a:buSzPts val="1200"/>
              <a:buFont typeface="Montserrat"/>
              <a:buAutoNum type="arabicPeriod"/>
            </a:pPr>
            <a:r>
              <a:rPr lang="en-US" sz="1200">
                <a:latin typeface="Montserrat"/>
                <a:ea typeface="Montserrat"/>
                <a:cs typeface="Montserrat"/>
                <a:sym typeface="Montserrat"/>
              </a:rPr>
              <a:t>Melakukan refleksi kelas terkait pembelajaran yang kedua cukup sekilas saja.</a:t>
            </a:r>
            <a:endParaRPr sz="1200">
              <a:latin typeface="Montserrat"/>
              <a:ea typeface="Montserrat"/>
              <a:cs typeface="Montserrat"/>
              <a:sym typeface="Montserrat"/>
            </a:endParaRPr>
          </a:p>
          <a:p>
            <a:pPr indent="-304800" lvl="0" marL="457200" rtl="0" algn="just">
              <a:lnSpc>
                <a:spcPct val="115000"/>
              </a:lnSpc>
              <a:spcBef>
                <a:spcPts val="0"/>
              </a:spcBef>
              <a:spcAft>
                <a:spcPts val="0"/>
              </a:spcAft>
              <a:buSzPts val="1200"/>
              <a:buFont typeface="Montserrat"/>
              <a:buAutoNum type="arabicPeriod"/>
            </a:pPr>
            <a:r>
              <a:rPr lang="en-US" sz="1200">
                <a:latin typeface="Montserrat"/>
                <a:ea typeface="Montserrat"/>
                <a:cs typeface="Montserrat"/>
                <a:sym typeface="Montserrat"/>
              </a:rPr>
              <a:t>Menuliskan Biodata di kertas masing-masing untuk melihat sejauh mana mereka memahami biodata sendiri, kemudian dikumpulkan pada kotak. Guru menjelaskan betapa berharganya sebuah biodata pribadi ini, kemudian satu per satu menempelkan kertas tadi hingga membentuk sebuah pohon. </a:t>
            </a:r>
            <a:endParaRPr sz="1200">
              <a:latin typeface="Montserrat"/>
              <a:ea typeface="Montserrat"/>
              <a:cs typeface="Montserrat"/>
              <a:sym typeface="Montserrat"/>
            </a:endParaRPr>
          </a:p>
          <a:p>
            <a:pPr indent="0" lvl="0" marL="457200" rtl="0" algn="just">
              <a:lnSpc>
                <a:spcPct val="115000"/>
              </a:lnSpc>
              <a:spcBef>
                <a:spcPts val="0"/>
              </a:spcBef>
              <a:spcAft>
                <a:spcPts val="0"/>
              </a:spcAft>
              <a:buNone/>
            </a:pPr>
            <a:r>
              <a:t/>
            </a:r>
            <a:endParaRPr b="1" sz="1200">
              <a:solidFill>
                <a:srgbClr val="D24547"/>
              </a:solidFill>
              <a:latin typeface="Montserrat"/>
              <a:ea typeface="Montserrat"/>
              <a:cs typeface="Montserrat"/>
              <a:sym typeface="Montserrat"/>
            </a:endParaRPr>
          </a:p>
          <a:p>
            <a:pPr indent="0" lvl="0" marL="0" rtl="0" algn="just">
              <a:lnSpc>
                <a:spcPct val="115000"/>
              </a:lnSpc>
              <a:spcBef>
                <a:spcPts val="0"/>
              </a:spcBef>
              <a:spcAft>
                <a:spcPts val="0"/>
              </a:spcAft>
              <a:buNone/>
            </a:pPr>
            <a:r>
              <a:rPr b="1" lang="en-US" sz="1200">
                <a:solidFill>
                  <a:srgbClr val="D24547"/>
                </a:solidFill>
                <a:latin typeface="Montserrat"/>
                <a:ea typeface="Montserrat"/>
                <a:cs typeface="Montserrat"/>
                <a:sym typeface="Montserrat"/>
              </a:rPr>
              <a:t>Tugas :</a:t>
            </a:r>
            <a:endParaRPr b="1" sz="1200">
              <a:solidFill>
                <a:srgbClr val="D24547"/>
              </a:solidFill>
              <a:latin typeface="Montserrat"/>
              <a:ea typeface="Montserrat"/>
              <a:cs typeface="Montserrat"/>
              <a:sym typeface="Montserrat"/>
            </a:endParaRPr>
          </a:p>
          <a:p>
            <a:pPr indent="0" lvl="0" marL="457200" rtl="0" algn="just">
              <a:lnSpc>
                <a:spcPct val="115000"/>
              </a:lnSpc>
              <a:spcBef>
                <a:spcPts val="0"/>
              </a:spcBef>
              <a:spcAft>
                <a:spcPts val="0"/>
              </a:spcAft>
              <a:buNone/>
            </a:pPr>
            <a:r>
              <a:rPr lang="en-US" sz="1200">
                <a:latin typeface="Montserrat"/>
                <a:ea typeface="Montserrat"/>
                <a:cs typeface="Montserrat"/>
                <a:sym typeface="Montserrat"/>
              </a:rPr>
              <a:t>S</a:t>
            </a:r>
            <a:r>
              <a:rPr lang="en-US" sz="1200">
                <a:latin typeface="Montserrat"/>
                <a:ea typeface="Montserrat"/>
                <a:cs typeface="Montserrat"/>
                <a:sym typeface="Montserrat"/>
              </a:rPr>
              <a:t>etelah melakukan pelaksanaan, tugas guru adalah menjelaskan terkait  betapa pentingnya biodata pribadi dan melakukan diskusi kecil setelah pohon di papan tulis sudah selesai.  </a:t>
            </a:r>
            <a:endParaRPr sz="1200">
              <a:latin typeface="Montserrat"/>
              <a:ea typeface="Montserrat"/>
              <a:cs typeface="Montserrat"/>
              <a:sym typeface="Montserrat"/>
            </a:endParaRPr>
          </a:p>
          <a:p>
            <a:pPr indent="0" lvl="0" marL="457200" rtl="0" algn="just">
              <a:lnSpc>
                <a:spcPct val="115000"/>
              </a:lnSpc>
              <a:spcBef>
                <a:spcPts val="0"/>
              </a:spcBef>
              <a:spcAft>
                <a:spcPts val="0"/>
              </a:spcAft>
              <a:buNone/>
            </a:pPr>
            <a:r>
              <a:t/>
            </a:r>
            <a:endParaRPr sz="1200">
              <a:latin typeface="Montserrat"/>
              <a:ea typeface="Montserrat"/>
              <a:cs typeface="Montserrat"/>
              <a:sym typeface="Montserrat"/>
            </a:endParaRPr>
          </a:p>
          <a:p>
            <a:pPr indent="0" lvl="0" marL="0" rtl="0" algn="just">
              <a:lnSpc>
                <a:spcPct val="115000"/>
              </a:lnSpc>
              <a:spcBef>
                <a:spcPts val="0"/>
              </a:spcBef>
              <a:spcAft>
                <a:spcPts val="0"/>
              </a:spcAft>
              <a:buNone/>
            </a:pPr>
            <a:r>
              <a:rPr b="1" lang="en-US" sz="1200">
                <a:solidFill>
                  <a:srgbClr val="D24547"/>
                </a:solidFill>
                <a:latin typeface="Montserrat"/>
                <a:ea typeface="Montserrat"/>
                <a:cs typeface="Montserrat"/>
                <a:sym typeface="Montserrat"/>
              </a:rPr>
              <a:t>Tujuan :</a:t>
            </a:r>
            <a:endParaRPr b="1" sz="1200">
              <a:solidFill>
                <a:srgbClr val="D24547"/>
              </a:solidFill>
              <a:latin typeface="Montserrat"/>
              <a:ea typeface="Montserrat"/>
              <a:cs typeface="Montserrat"/>
              <a:sym typeface="Montserrat"/>
            </a:endParaRPr>
          </a:p>
          <a:p>
            <a:pPr indent="0" lvl="0" marL="457200" rtl="0" algn="just">
              <a:lnSpc>
                <a:spcPct val="115000"/>
              </a:lnSpc>
              <a:spcBef>
                <a:spcPts val="0"/>
              </a:spcBef>
              <a:spcAft>
                <a:spcPts val="0"/>
              </a:spcAft>
              <a:buNone/>
            </a:pPr>
            <a:r>
              <a:rPr lang="en-US" sz="1200">
                <a:solidFill>
                  <a:schemeClr val="dk1"/>
                </a:solidFill>
                <a:latin typeface="Montserrat"/>
                <a:ea typeface="Montserrat"/>
                <a:cs typeface="Montserrat"/>
                <a:sym typeface="Montserrat"/>
              </a:rPr>
              <a:t>Tujuan dalam aktivitas ini adalah memperkenalkan pondasi awal yang harus dilindungi yaitu diri sendiri dan juga mempersiapkan peserta didik menjadi awareness diri sendiri.</a:t>
            </a:r>
            <a:endParaRPr sz="1200">
              <a:solidFill>
                <a:schemeClr val="dk1"/>
              </a:solidFill>
              <a:latin typeface="Montserrat"/>
              <a:ea typeface="Montserrat"/>
              <a:cs typeface="Montserrat"/>
              <a:sym typeface="Montserrat"/>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EAD3"/>
        </a:solidFill>
      </p:bgPr>
    </p:bg>
    <p:spTree>
      <p:nvGrpSpPr>
        <p:cNvPr id="195" name="Shape 195"/>
        <p:cNvGrpSpPr/>
        <p:nvPr/>
      </p:nvGrpSpPr>
      <p:grpSpPr>
        <a:xfrm>
          <a:off x="0" y="0"/>
          <a:ext cx="0" cy="0"/>
          <a:chOff x="0" y="0"/>
          <a:chExt cx="0" cy="0"/>
        </a:xfrm>
      </p:grpSpPr>
      <p:sp>
        <p:nvSpPr>
          <p:cNvPr id="196" name="Google Shape;196;gd55f5e4eda_0_12"/>
          <p:cNvSpPr txBox="1"/>
          <p:nvPr/>
        </p:nvSpPr>
        <p:spPr>
          <a:xfrm>
            <a:off x="161100" y="116500"/>
            <a:ext cx="8821800" cy="615600"/>
          </a:xfrm>
          <a:prstGeom prst="rect">
            <a:avLst/>
          </a:prstGeom>
          <a:noFill/>
          <a:ln>
            <a:noFill/>
          </a:ln>
        </p:spPr>
        <p:txBody>
          <a:bodyPr anchorCtr="0" anchor="t" bIns="91425" lIns="91425" spcFirstLastPara="1" rIns="91425" wrap="square" tIns="91425">
            <a:spAutoFit/>
          </a:bodyPr>
          <a:lstStyle/>
          <a:p>
            <a:pPr indent="457200" lvl="0" marL="0" rtl="0" algn="l">
              <a:spcBef>
                <a:spcPts val="0"/>
              </a:spcBef>
              <a:spcAft>
                <a:spcPts val="0"/>
              </a:spcAft>
              <a:buNone/>
            </a:pPr>
            <a:r>
              <a:rPr lang="en-US" sz="1800">
                <a:solidFill>
                  <a:schemeClr val="dk1"/>
                </a:solidFill>
                <a:latin typeface="Montserrat ExtraBold"/>
                <a:ea typeface="Montserrat ExtraBold"/>
                <a:cs typeface="Montserrat ExtraBold"/>
                <a:sym typeface="Montserrat ExtraBold"/>
              </a:rPr>
              <a:t>Mapping Pohon</a:t>
            </a:r>
            <a:endParaRPr sz="1800">
              <a:solidFill>
                <a:schemeClr val="dk1"/>
              </a:solidFill>
              <a:latin typeface="Montserrat ExtraBold"/>
              <a:ea typeface="Montserrat ExtraBold"/>
              <a:cs typeface="Montserrat ExtraBold"/>
              <a:sym typeface="Montserrat ExtraBold"/>
            </a:endParaRPr>
          </a:p>
          <a:p>
            <a:pPr indent="0" lvl="0" marL="457200" rtl="0" algn="l">
              <a:spcBef>
                <a:spcPts val="0"/>
              </a:spcBef>
              <a:spcAft>
                <a:spcPts val="0"/>
              </a:spcAft>
              <a:buNone/>
            </a:pPr>
            <a:r>
              <a:rPr lang="en-US" sz="1000">
                <a:solidFill>
                  <a:schemeClr val="dk1"/>
                </a:solidFill>
                <a:latin typeface="Montserrat"/>
                <a:ea typeface="Montserrat"/>
                <a:cs typeface="Montserrat"/>
                <a:sym typeface="Montserrat"/>
              </a:rPr>
              <a:t>Waktu : 4 JP		Bahan : Kertas, Pensil Warna, Kotak, Papan Tulis	 Peran Guru : Fasilitator / Pendamping</a:t>
            </a:r>
            <a:endParaRPr sz="1000">
              <a:solidFill>
                <a:schemeClr val="dk1"/>
              </a:solidFill>
              <a:latin typeface="Montserrat"/>
              <a:ea typeface="Montserrat"/>
              <a:cs typeface="Montserrat"/>
              <a:sym typeface="Montserrat"/>
            </a:endParaRPr>
          </a:p>
        </p:txBody>
      </p:sp>
      <p:sp>
        <p:nvSpPr>
          <p:cNvPr id="197" name="Google Shape;197;gd55f5e4eda_0_12"/>
          <p:cNvSpPr/>
          <p:nvPr/>
        </p:nvSpPr>
        <p:spPr>
          <a:xfrm>
            <a:off x="220700" y="705000"/>
            <a:ext cx="8864700" cy="123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9E9E9E"/>
              </a:solidFill>
            </a:endParaRPr>
          </a:p>
        </p:txBody>
      </p:sp>
      <p:pic>
        <p:nvPicPr>
          <p:cNvPr id="198" name="Google Shape;198;gd55f5e4eda_0_12"/>
          <p:cNvPicPr preferRelativeResize="0"/>
          <p:nvPr/>
        </p:nvPicPr>
        <p:blipFill>
          <a:blip r:embed="rId3">
            <a:alphaModFix/>
          </a:blip>
          <a:stretch>
            <a:fillRect/>
          </a:stretch>
        </p:blipFill>
        <p:spPr>
          <a:xfrm>
            <a:off x="4316613" y="786525"/>
            <a:ext cx="3398400" cy="4299900"/>
          </a:xfrm>
          <a:prstGeom prst="roundRect">
            <a:avLst>
              <a:gd fmla="val 16667" name="adj"/>
            </a:avLst>
          </a:prstGeom>
          <a:noFill/>
          <a:ln>
            <a:noFill/>
          </a:ln>
        </p:spPr>
      </p:pic>
      <p:sp>
        <p:nvSpPr>
          <p:cNvPr id="199" name="Google Shape;199;gd55f5e4eda_0_12"/>
          <p:cNvSpPr/>
          <p:nvPr/>
        </p:nvSpPr>
        <p:spPr>
          <a:xfrm>
            <a:off x="5041475" y="4578775"/>
            <a:ext cx="1122600" cy="421800"/>
          </a:xfrm>
          <a:prstGeom prst="roundRect">
            <a:avLst>
              <a:gd fmla="val 16667" name="adj"/>
            </a:avLst>
          </a:prstGeom>
          <a:solidFill>
            <a:srgbClr val="FFFC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gd55f5e4eda_0_12"/>
          <p:cNvSpPr txBox="1"/>
          <p:nvPr/>
        </p:nvSpPr>
        <p:spPr>
          <a:xfrm>
            <a:off x="792050" y="1727875"/>
            <a:ext cx="2509200" cy="2124000"/>
          </a:xfrm>
          <a:prstGeom prst="rect">
            <a:avLst/>
          </a:prstGeom>
          <a:noFill/>
          <a:ln>
            <a:noFill/>
          </a:ln>
        </p:spPr>
        <p:txBody>
          <a:bodyPr anchorCtr="0" anchor="t" bIns="91425" lIns="91425" spcFirstLastPara="1" rIns="91425" wrap="square" tIns="91425">
            <a:spAutoFit/>
          </a:bodyPr>
          <a:lstStyle/>
          <a:p>
            <a:pPr indent="0" lvl="0" marL="457200" rtl="0" algn="l">
              <a:spcBef>
                <a:spcPts val="0"/>
              </a:spcBef>
              <a:spcAft>
                <a:spcPts val="0"/>
              </a:spcAft>
              <a:buNone/>
            </a:pPr>
            <a:r>
              <a:rPr lang="en-US" sz="1500">
                <a:solidFill>
                  <a:schemeClr val="dk1"/>
                </a:solidFill>
                <a:latin typeface="Montserrat ExtraBold"/>
                <a:ea typeface="Montserrat ExtraBold"/>
                <a:cs typeface="Montserrat ExtraBold"/>
                <a:sym typeface="Montserrat ExtraBold"/>
              </a:rPr>
              <a:t>Tips Guru :</a:t>
            </a:r>
            <a:endParaRPr sz="1500">
              <a:solidFill>
                <a:schemeClr val="dk1"/>
              </a:solidFill>
              <a:latin typeface="Montserrat ExtraBold"/>
              <a:ea typeface="Montserrat ExtraBold"/>
              <a:cs typeface="Montserrat ExtraBold"/>
              <a:sym typeface="Montserrat ExtraBold"/>
            </a:endParaRPr>
          </a:p>
          <a:p>
            <a:pPr indent="0" lvl="0" marL="457200" rtl="0" algn="l">
              <a:spcBef>
                <a:spcPts val="0"/>
              </a:spcBef>
              <a:spcAft>
                <a:spcPts val="0"/>
              </a:spcAft>
              <a:buNone/>
            </a:pPr>
            <a:r>
              <a:t/>
            </a:r>
            <a:endParaRPr sz="1500">
              <a:solidFill>
                <a:schemeClr val="dk1"/>
              </a:solidFill>
              <a:latin typeface="Montserrat ExtraBold"/>
              <a:ea typeface="Montserrat ExtraBold"/>
              <a:cs typeface="Montserrat ExtraBold"/>
              <a:sym typeface="Montserrat ExtraBold"/>
            </a:endParaRPr>
          </a:p>
          <a:p>
            <a:pPr indent="-304800" lvl="0" marL="457200" rtl="0" algn="l">
              <a:spcBef>
                <a:spcPts val="0"/>
              </a:spcBef>
              <a:spcAft>
                <a:spcPts val="0"/>
              </a:spcAft>
              <a:buClr>
                <a:schemeClr val="dk1"/>
              </a:buClr>
              <a:buSzPts val="1200"/>
              <a:buFont typeface="Montserrat"/>
              <a:buAutoNum type="arabicPeriod"/>
            </a:pPr>
            <a:r>
              <a:rPr lang="en-US" sz="1200">
                <a:solidFill>
                  <a:schemeClr val="dk1"/>
                </a:solidFill>
                <a:latin typeface="Montserrat"/>
                <a:ea typeface="Montserrat"/>
                <a:cs typeface="Montserrat"/>
                <a:sym typeface="Montserrat"/>
              </a:rPr>
              <a:t>Gambar pohon sederhana di papan tulis.</a:t>
            </a:r>
            <a:endParaRPr sz="1200">
              <a:solidFill>
                <a:schemeClr val="dk1"/>
              </a:solidFill>
              <a:latin typeface="Montserrat"/>
              <a:ea typeface="Montserrat"/>
              <a:cs typeface="Montserrat"/>
              <a:sym typeface="Montserrat"/>
            </a:endParaRPr>
          </a:p>
          <a:p>
            <a:pPr indent="-304800" lvl="0" marL="457200" rtl="0" algn="l">
              <a:spcBef>
                <a:spcPts val="0"/>
              </a:spcBef>
              <a:spcAft>
                <a:spcPts val="0"/>
              </a:spcAft>
              <a:buClr>
                <a:schemeClr val="dk1"/>
              </a:buClr>
              <a:buSzPts val="1200"/>
              <a:buFont typeface="Montserrat"/>
              <a:buAutoNum type="arabicPeriod"/>
            </a:pPr>
            <a:r>
              <a:rPr lang="en-US" sz="1200">
                <a:solidFill>
                  <a:schemeClr val="dk1"/>
                </a:solidFill>
                <a:latin typeface="Montserrat"/>
                <a:ea typeface="Montserrat"/>
                <a:cs typeface="Montserrat"/>
                <a:sym typeface="Montserrat"/>
              </a:rPr>
              <a:t>Setelah itu, peserta didik menempelkan biodata mereka misalnya pada ranting pohon.</a:t>
            </a:r>
            <a:endParaRPr sz="1200">
              <a:solidFill>
                <a:schemeClr val="dk1"/>
              </a:solidFill>
              <a:latin typeface="Montserrat"/>
              <a:ea typeface="Montserrat"/>
              <a:cs typeface="Montserrat"/>
              <a:sym typeface="Montserrat"/>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g7a2f301fe8_0_205"/>
          <p:cNvSpPr txBox="1"/>
          <p:nvPr/>
        </p:nvSpPr>
        <p:spPr>
          <a:xfrm>
            <a:off x="161100" y="116500"/>
            <a:ext cx="88218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000">
                <a:solidFill>
                  <a:srgbClr val="D24547"/>
                </a:solidFill>
                <a:latin typeface="Montserrat ExtraBold"/>
                <a:ea typeface="Montserrat ExtraBold"/>
                <a:cs typeface="Montserrat ExtraBold"/>
                <a:sym typeface="Montserrat ExtraBold"/>
              </a:rPr>
              <a:t>4.</a:t>
            </a:r>
            <a:r>
              <a:rPr lang="en-US" sz="2000">
                <a:solidFill>
                  <a:srgbClr val="D24547"/>
                </a:solidFill>
                <a:latin typeface="Montserrat ExtraBold"/>
                <a:ea typeface="Montserrat ExtraBold"/>
                <a:cs typeface="Montserrat ExtraBold"/>
                <a:sym typeface="Montserrat ExtraBold"/>
              </a:rPr>
              <a:t>	Berinternet Dengan Sehat</a:t>
            </a:r>
            <a:endParaRPr sz="2000">
              <a:solidFill>
                <a:srgbClr val="D24547"/>
              </a:solidFill>
              <a:latin typeface="Montserrat ExtraBold"/>
              <a:ea typeface="Montserrat ExtraBold"/>
              <a:cs typeface="Montserrat ExtraBold"/>
              <a:sym typeface="Montserrat ExtraBold"/>
            </a:endParaRPr>
          </a:p>
          <a:p>
            <a:pPr indent="0" lvl="0" marL="457200" rtl="0" algn="l">
              <a:spcBef>
                <a:spcPts val="0"/>
              </a:spcBef>
              <a:spcAft>
                <a:spcPts val="0"/>
              </a:spcAft>
              <a:buNone/>
            </a:pPr>
            <a:r>
              <a:rPr lang="en-US" sz="1000">
                <a:solidFill>
                  <a:srgbClr val="D24547"/>
                </a:solidFill>
                <a:latin typeface="Montserrat"/>
                <a:ea typeface="Montserrat"/>
                <a:cs typeface="Montserrat"/>
                <a:sym typeface="Montserrat"/>
              </a:rPr>
              <a:t>Waktu : 6 JP		Bahan : Kertas, Pensil Warna, Gunting	 Peran Guru : Fasilitator / Pendamping</a:t>
            </a:r>
            <a:endParaRPr sz="1000">
              <a:solidFill>
                <a:srgbClr val="D24547"/>
              </a:solidFill>
              <a:latin typeface="Montserrat"/>
              <a:ea typeface="Montserrat"/>
              <a:cs typeface="Montserrat"/>
              <a:sym typeface="Montserrat"/>
            </a:endParaRPr>
          </a:p>
        </p:txBody>
      </p:sp>
      <p:sp>
        <p:nvSpPr>
          <p:cNvPr id="206" name="Google Shape;206;g7a2f301fe8_0_205"/>
          <p:cNvSpPr/>
          <p:nvPr/>
        </p:nvSpPr>
        <p:spPr>
          <a:xfrm>
            <a:off x="220700" y="705000"/>
            <a:ext cx="8864700" cy="123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9E9E9E"/>
              </a:solidFill>
            </a:endParaRPr>
          </a:p>
        </p:txBody>
      </p:sp>
      <p:sp>
        <p:nvSpPr>
          <p:cNvPr id="207" name="Google Shape;207;g7a2f301fe8_0_205"/>
          <p:cNvSpPr txBox="1"/>
          <p:nvPr/>
        </p:nvSpPr>
        <p:spPr>
          <a:xfrm>
            <a:off x="322700" y="875875"/>
            <a:ext cx="8660700" cy="42084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None/>
            </a:pPr>
            <a:r>
              <a:rPr b="1" lang="en-US" sz="1200">
                <a:solidFill>
                  <a:srgbClr val="D24547"/>
                </a:solidFill>
                <a:latin typeface="Montserrat"/>
                <a:ea typeface="Montserrat"/>
                <a:cs typeface="Montserrat"/>
                <a:sym typeface="Montserrat"/>
              </a:rPr>
              <a:t>Persiapan :</a:t>
            </a:r>
            <a:endParaRPr b="1" sz="1200">
              <a:solidFill>
                <a:srgbClr val="D24547"/>
              </a:solidFill>
              <a:latin typeface="Montserrat"/>
              <a:ea typeface="Montserrat"/>
              <a:cs typeface="Montserrat"/>
              <a:sym typeface="Montserrat"/>
            </a:endParaRPr>
          </a:p>
          <a:p>
            <a:pPr indent="-304800" lvl="0" marL="457200" rtl="0" algn="just">
              <a:lnSpc>
                <a:spcPct val="115000"/>
              </a:lnSpc>
              <a:spcBef>
                <a:spcPts val="0"/>
              </a:spcBef>
              <a:spcAft>
                <a:spcPts val="0"/>
              </a:spcAft>
              <a:buSzPts val="1200"/>
              <a:buFont typeface="Montserrat"/>
              <a:buAutoNum type="arabicPeriod"/>
            </a:pPr>
            <a:r>
              <a:rPr lang="en-US" sz="1200">
                <a:latin typeface="Montserrat"/>
                <a:ea typeface="Montserrat"/>
                <a:cs typeface="Montserrat"/>
                <a:sym typeface="Montserrat"/>
              </a:rPr>
              <a:t>Guru menyiapkan Film terkait berinternet sehat.</a:t>
            </a:r>
            <a:endParaRPr sz="1200">
              <a:latin typeface="Montserrat"/>
              <a:ea typeface="Montserrat"/>
              <a:cs typeface="Montserrat"/>
              <a:sym typeface="Montserrat"/>
            </a:endParaRPr>
          </a:p>
          <a:p>
            <a:pPr indent="-304800" lvl="0" marL="457200" rtl="0" algn="just">
              <a:lnSpc>
                <a:spcPct val="115000"/>
              </a:lnSpc>
              <a:spcBef>
                <a:spcPts val="0"/>
              </a:spcBef>
              <a:spcAft>
                <a:spcPts val="0"/>
              </a:spcAft>
              <a:buSzPts val="1200"/>
              <a:buFont typeface="Montserrat"/>
              <a:buAutoNum type="arabicPeriod"/>
            </a:pPr>
            <a:r>
              <a:rPr lang="en-US" sz="1200">
                <a:latin typeface="Montserrat"/>
                <a:ea typeface="Montserrat"/>
                <a:cs typeface="Montserrat"/>
                <a:sym typeface="Montserrat"/>
              </a:rPr>
              <a:t>Membuat flash card yang dapat dimainkan berkelompok.</a:t>
            </a:r>
            <a:endParaRPr sz="1200">
              <a:latin typeface="Montserrat"/>
              <a:ea typeface="Montserrat"/>
              <a:cs typeface="Montserrat"/>
              <a:sym typeface="Montserrat"/>
            </a:endParaRPr>
          </a:p>
          <a:p>
            <a:pPr indent="-304800" lvl="0" marL="457200" rtl="0" algn="just">
              <a:lnSpc>
                <a:spcPct val="115000"/>
              </a:lnSpc>
              <a:spcBef>
                <a:spcPts val="0"/>
              </a:spcBef>
              <a:spcAft>
                <a:spcPts val="0"/>
              </a:spcAft>
              <a:buSzPts val="1200"/>
              <a:buFont typeface="Montserrat"/>
              <a:buAutoNum type="arabicPeriod"/>
            </a:pPr>
            <a:r>
              <a:rPr lang="en-US" sz="1200">
                <a:latin typeface="Montserrat"/>
                <a:ea typeface="Montserrat"/>
                <a:cs typeface="Montserrat"/>
                <a:sym typeface="Montserrat"/>
              </a:rPr>
              <a:t>Menyiapkan alat dan bahan yang dibutuhkan.</a:t>
            </a:r>
            <a:endParaRPr sz="1200">
              <a:latin typeface="Montserrat"/>
              <a:ea typeface="Montserrat"/>
              <a:cs typeface="Montserrat"/>
              <a:sym typeface="Montserrat"/>
            </a:endParaRPr>
          </a:p>
          <a:p>
            <a:pPr indent="0" lvl="0" marL="457200" rtl="0" algn="just">
              <a:lnSpc>
                <a:spcPct val="115000"/>
              </a:lnSpc>
              <a:spcBef>
                <a:spcPts val="0"/>
              </a:spcBef>
              <a:spcAft>
                <a:spcPts val="0"/>
              </a:spcAft>
              <a:buNone/>
            </a:pPr>
            <a:r>
              <a:t/>
            </a:r>
            <a:endParaRPr sz="1200">
              <a:solidFill>
                <a:srgbClr val="D24547"/>
              </a:solidFill>
              <a:latin typeface="Montserrat"/>
              <a:ea typeface="Montserrat"/>
              <a:cs typeface="Montserrat"/>
              <a:sym typeface="Montserrat"/>
            </a:endParaRPr>
          </a:p>
          <a:p>
            <a:pPr indent="0" lvl="0" marL="0" rtl="0" algn="just">
              <a:lnSpc>
                <a:spcPct val="115000"/>
              </a:lnSpc>
              <a:spcBef>
                <a:spcPts val="0"/>
              </a:spcBef>
              <a:spcAft>
                <a:spcPts val="0"/>
              </a:spcAft>
              <a:buNone/>
            </a:pPr>
            <a:r>
              <a:rPr b="1" lang="en-US" sz="1200">
                <a:solidFill>
                  <a:srgbClr val="D24547"/>
                </a:solidFill>
                <a:latin typeface="Montserrat"/>
                <a:ea typeface="Montserrat"/>
                <a:cs typeface="Montserrat"/>
                <a:sym typeface="Montserrat"/>
              </a:rPr>
              <a:t>Pelaksanaan :</a:t>
            </a:r>
            <a:endParaRPr b="1" sz="1200">
              <a:solidFill>
                <a:srgbClr val="D24547"/>
              </a:solidFill>
              <a:latin typeface="Montserrat"/>
              <a:ea typeface="Montserrat"/>
              <a:cs typeface="Montserrat"/>
              <a:sym typeface="Montserrat"/>
            </a:endParaRPr>
          </a:p>
          <a:p>
            <a:pPr indent="-304800" lvl="0" marL="457200" rtl="0" algn="just">
              <a:lnSpc>
                <a:spcPct val="115000"/>
              </a:lnSpc>
              <a:spcBef>
                <a:spcPts val="0"/>
              </a:spcBef>
              <a:spcAft>
                <a:spcPts val="0"/>
              </a:spcAft>
              <a:buSzPts val="1200"/>
              <a:buFont typeface="Montserrat"/>
              <a:buAutoNum type="arabicPeriod"/>
            </a:pPr>
            <a:r>
              <a:rPr lang="en-US" sz="1200">
                <a:latin typeface="Montserrat"/>
                <a:ea typeface="Montserrat"/>
                <a:cs typeface="Montserrat"/>
                <a:sym typeface="Montserrat"/>
              </a:rPr>
              <a:t>Melakukan refleksi kelas terkait pembelajaran yang ketiga cukup sekilas saja.</a:t>
            </a:r>
            <a:endParaRPr sz="1200">
              <a:latin typeface="Montserrat"/>
              <a:ea typeface="Montserrat"/>
              <a:cs typeface="Montserrat"/>
              <a:sym typeface="Montserrat"/>
            </a:endParaRPr>
          </a:p>
          <a:p>
            <a:pPr indent="-304800" lvl="0" marL="457200" rtl="0" algn="just">
              <a:lnSpc>
                <a:spcPct val="115000"/>
              </a:lnSpc>
              <a:spcBef>
                <a:spcPts val="0"/>
              </a:spcBef>
              <a:spcAft>
                <a:spcPts val="0"/>
              </a:spcAft>
              <a:buSzPts val="1200"/>
              <a:buFont typeface="Montserrat"/>
              <a:buAutoNum type="arabicPeriod"/>
            </a:pPr>
            <a:r>
              <a:rPr lang="en-US" sz="1200">
                <a:latin typeface="Montserrat"/>
                <a:ea typeface="Montserrat"/>
                <a:cs typeface="Montserrat"/>
                <a:sym typeface="Montserrat"/>
              </a:rPr>
              <a:t>M</a:t>
            </a:r>
            <a:r>
              <a:rPr lang="en-US" sz="1200">
                <a:latin typeface="Montserrat"/>
                <a:ea typeface="Montserrat"/>
                <a:cs typeface="Montserrat"/>
                <a:sym typeface="Montserrat"/>
              </a:rPr>
              <a:t>enonton bersama movie yang sudah disiapkan, kemudian bersama-sama membuat flash card dari kertas kemudian digunting dan dapat dimainkan bersama teman yang lain.</a:t>
            </a:r>
            <a:endParaRPr sz="1200">
              <a:latin typeface="Montserrat"/>
              <a:ea typeface="Montserrat"/>
              <a:cs typeface="Montserrat"/>
              <a:sym typeface="Montserrat"/>
            </a:endParaRPr>
          </a:p>
          <a:p>
            <a:pPr indent="0" lvl="0" marL="457200" rtl="0" algn="just">
              <a:lnSpc>
                <a:spcPct val="115000"/>
              </a:lnSpc>
              <a:spcBef>
                <a:spcPts val="0"/>
              </a:spcBef>
              <a:spcAft>
                <a:spcPts val="0"/>
              </a:spcAft>
              <a:buNone/>
            </a:pPr>
            <a:r>
              <a:t/>
            </a:r>
            <a:endParaRPr b="1" sz="1200">
              <a:solidFill>
                <a:srgbClr val="D24547"/>
              </a:solidFill>
              <a:latin typeface="Montserrat"/>
              <a:ea typeface="Montserrat"/>
              <a:cs typeface="Montserrat"/>
              <a:sym typeface="Montserrat"/>
            </a:endParaRPr>
          </a:p>
          <a:p>
            <a:pPr indent="0" lvl="0" marL="0" rtl="0" algn="just">
              <a:lnSpc>
                <a:spcPct val="115000"/>
              </a:lnSpc>
              <a:spcBef>
                <a:spcPts val="0"/>
              </a:spcBef>
              <a:spcAft>
                <a:spcPts val="0"/>
              </a:spcAft>
              <a:buNone/>
            </a:pPr>
            <a:r>
              <a:rPr b="1" lang="en-US" sz="1200">
                <a:solidFill>
                  <a:srgbClr val="D24547"/>
                </a:solidFill>
                <a:latin typeface="Montserrat"/>
                <a:ea typeface="Montserrat"/>
                <a:cs typeface="Montserrat"/>
                <a:sym typeface="Montserrat"/>
              </a:rPr>
              <a:t>Tugas :</a:t>
            </a:r>
            <a:endParaRPr b="1" sz="1200">
              <a:solidFill>
                <a:srgbClr val="D24547"/>
              </a:solidFill>
              <a:latin typeface="Montserrat"/>
              <a:ea typeface="Montserrat"/>
              <a:cs typeface="Montserrat"/>
              <a:sym typeface="Montserrat"/>
            </a:endParaRPr>
          </a:p>
          <a:p>
            <a:pPr indent="0" lvl="0" marL="457200" rtl="0" algn="just">
              <a:lnSpc>
                <a:spcPct val="115000"/>
              </a:lnSpc>
              <a:spcBef>
                <a:spcPts val="0"/>
              </a:spcBef>
              <a:spcAft>
                <a:spcPts val="0"/>
              </a:spcAft>
              <a:buNone/>
            </a:pPr>
            <a:r>
              <a:rPr lang="en-US" sz="1200">
                <a:latin typeface="Montserrat"/>
                <a:ea typeface="Montserrat"/>
                <a:cs typeface="Montserrat"/>
                <a:sym typeface="Montserrat"/>
              </a:rPr>
              <a:t>S</a:t>
            </a:r>
            <a:r>
              <a:rPr lang="en-US" sz="1200">
                <a:latin typeface="Montserrat"/>
                <a:ea typeface="Montserrat"/>
                <a:cs typeface="Montserrat"/>
                <a:sym typeface="Montserrat"/>
              </a:rPr>
              <a:t>etelah melakukan pelaksanaan, tugas guru adalah membantu membuat flashcard setiap individu cukup membuat 5 kartu saja yang (digambarkan/dituliskan) pada kertas. Tema flashcard bisa ditemukan di lingkungan maupun dari film yang sudah di tonton. </a:t>
            </a:r>
            <a:endParaRPr sz="1200">
              <a:latin typeface="Montserrat"/>
              <a:ea typeface="Montserrat"/>
              <a:cs typeface="Montserrat"/>
              <a:sym typeface="Montserrat"/>
            </a:endParaRPr>
          </a:p>
          <a:p>
            <a:pPr indent="0" lvl="0" marL="457200" rtl="0" algn="just">
              <a:lnSpc>
                <a:spcPct val="115000"/>
              </a:lnSpc>
              <a:spcBef>
                <a:spcPts val="0"/>
              </a:spcBef>
              <a:spcAft>
                <a:spcPts val="0"/>
              </a:spcAft>
              <a:buNone/>
            </a:pPr>
            <a:r>
              <a:t/>
            </a:r>
            <a:endParaRPr sz="1200">
              <a:latin typeface="Montserrat"/>
              <a:ea typeface="Montserrat"/>
              <a:cs typeface="Montserrat"/>
              <a:sym typeface="Montserrat"/>
            </a:endParaRPr>
          </a:p>
          <a:p>
            <a:pPr indent="0" lvl="0" marL="0" rtl="0" algn="just">
              <a:lnSpc>
                <a:spcPct val="115000"/>
              </a:lnSpc>
              <a:spcBef>
                <a:spcPts val="0"/>
              </a:spcBef>
              <a:spcAft>
                <a:spcPts val="0"/>
              </a:spcAft>
              <a:buNone/>
            </a:pPr>
            <a:r>
              <a:rPr b="1" lang="en-US" sz="1200">
                <a:solidFill>
                  <a:srgbClr val="D24547"/>
                </a:solidFill>
                <a:latin typeface="Montserrat"/>
                <a:ea typeface="Montserrat"/>
                <a:cs typeface="Montserrat"/>
                <a:sym typeface="Montserrat"/>
              </a:rPr>
              <a:t>Tujuan :</a:t>
            </a:r>
            <a:endParaRPr b="1" sz="1200">
              <a:solidFill>
                <a:srgbClr val="D24547"/>
              </a:solidFill>
              <a:latin typeface="Montserrat"/>
              <a:ea typeface="Montserrat"/>
              <a:cs typeface="Montserrat"/>
              <a:sym typeface="Montserrat"/>
            </a:endParaRPr>
          </a:p>
          <a:p>
            <a:pPr indent="0" lvl="0" marL="457200" rtl="0" algn="just">
              <a:lnSpc>
                <a:spcPct val="115000"/>
              </a:lnSpc>
              <a:spcBef>
                <a:spcPts val="0"/>
              </a:spcBef>
              <a:spcAft>
                <a:spcPts val="0"/>
              </a:spcAft>
              <a:buNone/>
            </a:pPr>
            <a:r>
              <a:rPr lang="en-US" sz="1200">
                <a:solidFill>
                  <a:schemeClr val="dk1"/>
                </a:solidFill>
                <a:latin typeface="Montserrat"/>
                <a:ea typeface="Montserrat"/>
                <a:cs typeface="Montserrat"/>
                <a:sym typeface="Montserrat"/>
              </a:rPr>
              <a:t>Aktifitas ini bertujuan untuk mengasah kreativitas peserta didik dalam merealisasikan apa yang dipikirkan dalam pembuatan flashcard.</a:t>
            </a:r>
            <a:endParaRPr sz="1200">
              <a:solidFill>
                <a:schemeClr val="dk1"/>
              </a:solidFill>
              <a:latin typeface="Montserrat"/>
              <a:ea typeface="Montserrat"/>
              <a:cs typeface="Montserrat"/>
              <a:sym typeface="Montserrat"/>
            </a:endParaRPr>
          </a:p>
          <a:p>
            <a:pPr indent="0" lvl="0" marL="457200" rtl="0" algn="just">
              <a:lnSpc>
                <a:spcPct val="115000"/>
              </a:lnSpc>
              <a:spcBef>
                <a:spcPts val="0"/>
              </a:spcBef>
              <a:spcAft>
                <a:spcPts val="0"/>
              </a:spcAft>
              <a:buNone/>
            </a:pPr>
            <a:r>
              <a:t/>
            </a:r>
            <a:endParaRPr sz="1300">
              <a:solidFill>
                <a:srgbClr val="D24547"/>
              </a:solidFill>
              <a:latin typeface="Montserrat"/>
              <a:ea typeface="Montserrat"/>
              <a:cs typeface="Montserrat"/>
              <a:sym typeface="Montserrat"/>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EAD3"/>
        </a:solidFill>
      </p:bgPr>
    </p:bg>
    <p:spTree>
      <p:nvGrpSpPr>
        <p:cNvPr id="211" name="Shape 211"/>
        <p:cNvGrpSpPr/>
        <p:nvPr/>
      </p:nvGrpSpPr>
      <p:grpSpPr>
        <a:xfrm>
          <a:off x="0" y="0"/>
          <a:ext cx="0" cy="0"/>
          <a:chOff x="0" y="0"/>
          <a:chExt cx="0" cy="0"/>
        </a:xfrm>
      </p:grpSpPr>
      <p:sp>
        <p:nvSpPr>
          <p:cNvPr id="212" name="Google Shape;212;gd55f5e4eda_0_0"/>
          <p:cNvSpPr/>
          <p:nvPr/>
        </p:nvSpPr>
        <p:spPr>
          <a:xfrm>
            <a:off x="220700" y="705000"/>
            <a:ext cx="8864700" cy="123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9E9E9E"/>
              </a:solidFill>
            </a:endParaRPr>
          </a:p>
        </p:txBody>
      </p:sp>
      <p:pic>
        <p:nvPicPr>
          <p:cNvPr id="213" name="Google Shape;213;gd55f5e4eda_0_0"/>
          <p:cNvPicPr preferRelativeResize="0"/>
          <p:nvPr/>
        </p:nvPicPr>
        <p:blipFill rotWithShape="1">
          <a:blip r:embed="rId3">
            <a:alphaModFix/>
          </a:blip>
          <a:srcRect b="8100" l="0" r="0" t="7957"/>
          <a:stretch/>
        </p:blipFill>
        <p:spPr>
          <a:xfrm>
            <a:off x="1522913" y="999625"/>
            <a:ext cx="3519600" cy="2954400"/>
          </a:xfrm>
          <a:prstGeom prst="roundRect">
            <a:avLst>
              <a:gd fmla="val 16667" name="adj"/>
            </a:avLst>
          </a:prstGeom>
          <a:noFill/>
          <a:ln>
            <a:noFill/>
          </a:ln>
        </p:spPr>
      </p:pic>
      <p:pic>
        <p:nvPicPr>
          <p:cNvPr id="214" name="Google Shape;214;gd55f5e4eda_0_0"/>
          <p:cNvPicPr preferRelativeResize="0"/>
          <p:nvPr/>
        </p:nvPicPr>
        <p:blipFill rotWithShape="1">
          <a:blip r:embed="rId4">
            <a:alphaModFix/>
          </a:blip>
          <a:srcRect b="28315" l="0" r="0" t="0"/>
          <a:stretch/>
        </p:blipFill>
        <p:spPr>
          <a:xfrm>
            <a:off x="5148788" y="999621"/>
            <a:ext cx="2472300" cy="2954400"/>
          </a:xfrm>
          <a:prstGeom prst="roundRect">
            <a:avLst>
              <a:gd fmla="val 16667" name="adj"/>
            </a:avLst>
          </a:prstGeom>
          <a:noFill/>
          <a:ln>
            <a:noFill/>
          </a:ln>
        </p:spPr>
      </p:pic>
      <p:sp>
        <p:nvSpPr>
          <p:cNvPr id="215" name="Google Shape;215;gd55f5e4eda_0_0"/>
          <p:cNvSpPr txBox="1"/>
          <p:nvPr/>
        </p:nvSpPr>
        <p:spPr>
          <a:xfrm>
            <a:off x="161100" y="116500"/>
            <a:ext cx="8821800" cy="615600"/>
          </a:xfrm>
          <a:prstGeom prst="rect">
            <a:avLst/>
          </a:prstGeom>
          <a:noFill/>
          <a:ln>
            <a:noFill/>
          </a:ln>
        </p:spPr>
        <p:txBody>
          <a:bodyPr anchorCtr="0" anchor="t" bIns="91425" lIns="91425" spcFirstLastPara="1" rIns="91425" wrap="square" tIns="91425">
            <a:spAutoFit/>
          </a:bodyPr>
          <a:lstStyle/>
          <a:p>
            <a:pPr indent="457200" lvl="0" marL="0" rtl="0" algn="l">
              <a:spcBef>
                <a:spcPts val="0"/>
              </a:spcBef>
              <a:spcAft>
                <a:spcPts val="0"/>
              </a:spcAft>
              <a:buNone/>
            </a:pPr>
            <a:r>
              <a:rPr lang="en-US" sz="1800">
                <a:solidFill>
                  <a:schemeClr val="dk1"/>
                </a:solidFill>
                <a:latin typeface="Montserrat ExtraBold"/>
                <a:ea typeface="Montserrat ExtraBold"/>
                <a:cs typeface="Montserrat ExtraBold"/>
                <a:sym typeface="Montserrat ExtraBold"/>
              </a:rPr>
              <a:t>Contoh Flashcard</a:t>
            </a:r>
            <a:endParaRPr sz="1800">
              <a:solidFill>
                <a:schemeClr val="dk1"/>
              </a:solidFill>
              <a:latin typeface="Montserrat ExtraBold"/>
              <a:ea typeface="Montserrat ExtraBold"/>
              <a:cs typeface="Montserrat ExtraBold"/>
              <a:sym typeface="Montserrat ExtraBold"/>
            </a:endParaRPr>
          </a:p>
          <a:p>
            <a:pPr indent="0" lvl="0" marL="457200" rtl="0" algn="l">
              <a:spcBef>
                <a:spcPts val="0"/>
              </a:spcBef>
              <a:spcAft>
                <a:spcPts val="0"/>
              </a:spcAft>
              <a:buNone/>
            </a:pPr>
            <a:r>
              <a:t/>
            </a:r>
            <a:endParaRPr sz="1000">
              <a:solidFill>
                <a:srgbClr val="D24547"/>
              </a:solidFill>
              <a:latin typeface="Montserrat"/>
              <a:ea typeface="Montserrat"/>
              <a:cs typeface="Montserrat"/>
              <a:sym typeface="Montserrat"/>
            </a:endParaRPr>
          </a:p>
        </p:txBody>
      </p:sp>
      <p:sp>
        <p:nvSpPr>
          <p:cNvPr id="216" name="Google Shape;216;gd55f5e4eda_0_0"/>
          <p:cNvSpPr txBox="1"/>
          <p:nvPr/>
        </p:nvSpPr>
        <p:spPr>
          <a:xfrm>
            <a:off x="1802400" y="4110275"/>
            <a:ext cx="5539200" cy="769500"/>
          </a:xfrm>
          <a:prstGeom prst="rect">
            <a:avLst/>
          </a:prstGeom>
          <a:noFill/>
          <a:ln>
            <a:noFill/>
          </a:ln>
        </p:spPr>
        <p:txBody>
          <a:bodyPr anchorCtr="0" anchor="t" bIns="91425" lIns="91425" spcFirstLastPara="1" rIns="91425" wrap="square" tIns="91425">
            <a:spAutoFit/>
          </a:bodyPr>
          <a:lstStyle/>
          <a:p>
            <a:pPr indent="457200" lvl="0" marL="0" rtl="0" algn="ctr">
              <a:spcBef>
                <a:spcPts val="0"/>
              </a:spcBef>
              <a:spcAft>
                <a:spcPts val="0"/>
              </a:spcAft>
              <a:buNone/>
            </a:pPr>
            <a:r>
              <a:rPr lang="en-US">
                <a:solidFill>
                  <a:schemeClr val="dk1"/>
                </a:solidFill>
                <a:latin typeface="Montserrat"/>
                <a:ea typeface="Montserrat"/>
                <a:cs typeface="Montserrat"/>
                <a:sym typeface="Montserrat"/>
              </a:rPr>
              <a:t>Dapat diubah dengan tema teknologi terkait internet dalam kehidupan sehari-hari peserta didik.</a:t>
            </a:r>
            <a:endParaRPr>
              <a:solidFill>
                <a:schemeClr val="dk1"/>
              </a:solidFill>
              <a:latin typeface="Montserrat"/>
              <a:ea typeface="Montserrat"/>
              <a:cs typeface="Montserrat"/>
              <a:sym typeface="Montserrat"/>
            </a:endParaRPr>
          </a:p>
          <a:p>
            <a:pPr indent="0" lvl="0" marL="457200" rtl="0" algn="l">
              <a:spcBef>
                <a:spcPts val="0"/>
              </a:spcBef>
              <a:spcAft>
                <a:spcPts val="0"/>
              </a:spcAft>
              <a:buNone/>
            </a:pPr>
            <a:r>
              <a:t/>
            </a:r>
            <a:endParaRPr sz="1000">
              <a:solidFill>
                <a:srgbClr val="D24547"/>
              </a:solidFill>
              <a:latin typeface="Montserrat"/>
              <a:ea typeface="Montserrat"/>
              <a:cs typeface="Montserrat"/>
              <a:sym typeface="Montserrat"/>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EAD3"/>
        </a:solidFill>
      </p:bgPr>
    </p:bg>
    <p:spTree>
      <p:nvGrpSpPr>
        <p:cNvPr id="220" name="Shape 220"/>
        <p:cNvGrpSpPr/>
        <p:nvPr/>
      </p:nvGrpSpPr>
      <p:grpSpPr>
        <a:xfrm>
          <a:off x="0" y="0"/>
          <a:ext cx="0" cy="0"/>
          <a:chOff x="0" y="0"/>
          <a:chExt cx="0" cy="0"/>
        </a:xfrm>
      </p:grpSpPr>
      <p:sp>
        <p:nvSpPr>
          <p:cNvPr id="221" name="Google Shape;221;gd07b63aab9_2_23"/>
          <p:cNvSpPr/>
          <p:nvPr/>
        </p:nvSpPr>
        <p:spPr>
          <a:xfrm>
            <a:off x="220700" y="705000"/>
            <a:ext cx="8864700" cy="123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9E9E9E"/>
              </a:solidFill>
            </a:endParaRPr>
          </a:p>
        </p:txBody>
      </p:sp>
      <p:sp>
        <p:nvSpPr>
          <p:cNvPr id="222" name="Google Shape;222;gd07b63aab9_2_23"/>
          <p:cNvSpPr txBox="1"/>
          <p:nvPr/>
        </p:nvSpPr>
        <p:spPr>
          <a:xfrm>
            <a:off x="161100" y="116500"/>
            <a:ext cx="8821800" cy="615600"/>
          </a:xfrm>
          <a:prstGeom prst="rect">
            <a:avLst/>
          </a:prstGeom>
          <a:noFill/>
          <a:ln>
            <a:noFill/>
          </a:ln>
        </p:spPr>
        <p:txBody>
          <a:bodyPr anchorCtr="0" anchor="t" bIns="91425" lIns="91425" spcFirstLastPara="1" rIns="91425" wrap="square" tIns="91425">
            <a:spAutoFit/>
          </a:bodyPr>
          <a:lstStyle/>
          <a:p>
            <a:pPr indent="457200" lvl="0" marL="0" rtl="0" algn="l">
              <a:spcBef>
                <a:spcPts val="0"/>
              </a:spcBef>
              <a:spcAft>
                <a:spcPts val="0"/>
              </a:spcAft>
              <a:buNone/>
            </a:pPr>
            <a:r>
              <a:rPr lang="en-US" sz="1800">
                <a:solidFill>
                  <a:schemeClr val="dk1"/>
                </a:solidFill>
                <a:latin typeface="Montserrat ExtraBold"/>
                <a:ea typeface="Montserrat ExtraBold"/>
                <a:cs typeface="Montserrat ExtraBold"/>
                <a:sym typeface="Montserrat ExtraBold"/>
              </a:rPr>
              <a:t>Contoh Flashcard</a:t>
            </a:r>
            <a:endParaRPr sz="1800">
              <a:solidFill>
                <a:schemeClr val="dk1"/>
              </a:solidFill>
              <a:latin typeface="Montserrat ExtraBold"/>
              <a:ea typeface="Montserrat ExtraBold"/>
              <a:cs typeface="Montserrat ExtraBold"/>
              <a:sym typeface="Montserrat ExtraBold"/>
            </a:endParaRPr>
          </a:p>
          <a:p>
            <a:pPr indent="0" lvl="0" marL="457200" rtl="0" algn="l">
              <a:spcBef>
                <a:spcPts val="0"/>
              </a:spcBef>
              <a:spcAft>
                <a:spcPts val="0"/>
              </a:spcAft>
              <a:buNone/>
            </a:pPr>
            <a:r>
              <a:t/>
            </a:r>
            <a:endParaRPr sz="1000">
              <a:solidFill>
                <a:srgbClr val="D24547"/>
              </a:solidFill>
              <a:latin typeface="Montserrat"/>
              <a:ea typeface="Montserrat"/>
              <a:cs typeface="Montserrat"/>
              <a:sym typeface="Montserrat"/>
            </a:endParaRPr>
          </a:p>
        </p:txBody>
      </p:sp>
      <p:sp>
        <p:nvSpPr>
          <p:cNvPr id="223" name="Google Shape;223;gd07b63aab9_2_23"/>
          <p:cNvSpPr txBox="1"/>
          <p:nvPr/>
        </p:nvSpPr>
        <p:spPr>
          <a:xfrm>
            <a:off x="554525" y="732100"/>
            <a:ext cx="5539200" cy="3570900"/>
          </a:xfrm>
          <a:prstGeom prst="rect">
            <a:avLst/>
          </a:prstGeom>
          <a:noFill/>
          <a:ln>
            <a:noFill/>
          </a:ln>
        </p:spPr>
        <p:txBody>
          <a:bodyPr anchorCtr="0" anchor="t" bIns="91425" lIns="91425" spcFirstLastPara="1" rIns="91425" wrap="square" tIns="91425">
            <a:spAutoFit/>
          </a:bodyPr>
          <a:lstStyle/>
          <a:p>
            <a:pPr indent="457200" lvl="0" marL="0" rtl="0" algn="l">
              <a:lnSpc>
                <a:spcPct val="150000"/>
              </a:lnSpc>
              <a:spcBef>
                <a:spcPts val="0"/>
              </a:spcBef>
              <a:spcAft>
                <a:spcPts val="0"/>
              </a:spcAft>
              <a:buNone/>
            </a:pPr>
            <a:r>
              <a:rPr lang="en-US">
                <a:solidFill>
                  <a:schemeClr val="dk1"/>
                </a:solidFill>
                <a:latin typeface="Montserrat"/>
                <a:ea typeface="Montserrat"/>
                <a:cs typeface="Montserrat"/>
                <a:sym typeface="Montserrat"/>
              </a:rPr>
              <a:t>Penilaian :</a:t>
            </a:r>
            <a:endParaRPr>
              <a:solidFill>
                <a:schemeClr val="dk1"/>
              </a:solidFill>
              <a:latin typeface="Montserrat"/>
              <a:ea typeface="Montserrat"/>
              <a:cs typeface="Montserrat"/>
              <a:sym typeface="Montserrat"/>
            </a:endParaRPr>
          </a:p>
          <a:p>
            <a:pPr indent="457200" lvl="0" marL="0" rtl="0" algn="l">
              <a:lnSpc>
                <a:spcPct val="150000"/>
              </a:lnSpc>
              <a:spcBef>
                <a:spcPts val="0"/>
              </a:spcBef>
              <a:spcAft>
                <a:spcPts val="0"/>
              </a:spcAft>
              <a:buNone/>
            </a:pPr>
            <a:r>
              <a:t/>
            </a:r>
            <a:endParaRPr>
              <a:solidFill>
                <a:schemeClr val="dk1"/>
              </a:solidFill>
              <a:latin typeface="Montserrat"/>
              <a:ea typeface="Montserrat"/>
              <a:cs typeface="Montserrat"/>
              <a:sym typeface="Montserrat"/>
            </a:endParaRPr>
          </a:p>
          <a:p>
            <a:pPr indent="-317500" lvl="0" marL="457200" rtl="0" algn="just">
              <a:lnSpc>
                <a:spcPct val="150000"/>
              </a:lnSpc>
              <a:spcBef>
                <a:spcPts val="0"/>
              </a:spcBef>
              <a:spcAft>
                <a:spcPts val="0"/>
              </a:spcAft>
              <a:buClr>
                <a:schemeClr val="dk1"/>
              </a:buClr>
              <a:buSzPts val="1400"/>
              <a:buFont typeface="Montserrat"/>
              <a:buAutoNum type="arabicPeriod"/>
            </a:pPr>
            <a:r>
              <a:rPr lang="en-US">
                <a:solidFill>
                  <a:schemeClr val="dk1"/>
                </a:solidFill>
                <a:latin typeface="Montserrat"/>
                <a:ea typeface="Montserrat"/>
                <a:cs typeface="Montserrat"/>
                <a:sym typeface="Montserrat"/>
              </a:rPr>
              <a:t>Kreatifitas menggambar dan imajinasi peserta didik</a:t>
            </a:r>
            <a:endParaRPr>
              <a:solidFill>
                <a:schemeClr val="dk1"/>
              </a:solidFill>
              <a:latin typeface="Montserrat"/>
              <a:ea typeface="Montserrat"/>
              <a:cs typeface="Montserrat"/>
              <a:sym typeface="Montserrat"/>
            </a:endParaRPr>
          </a:p>
          <a:p>
            <a:pPr indent="-317500" lvl="0" marL="457200" rtl="0" algn="just">
              <a:lnSpc>
                <a:spcPct val="150000"/>
              </a:lnSpc>
              <a:spcBef>
                <a:spcPts val="0"/>
              </a:spcBef>
              <a:spcAft>
                <a:spcPts val="0"/>
              </a:spcAft>
              <a:buClr>
                <a:schemeClr val="dk1"/>
              </a:buClr>
              <a:buSzPts val="1400"/>
              <a:buFont typeface="Montserrat"/>
              <a:buAutoNum type="arabicPeriod"/>
            </a:pPr>
            <a:r>
              <a:rPr lang="en-US">
                <a:solidFill>
                  <a:schemeClr val="dk1"/>
                </a:solidFill>
                <a:latin typeface="Montserrat"/>
                <a:ea typeface="Montserrat"/>
                <a:cs typeface="Montserrat"/>
                <a:sym typeface="Montserrat"/>
              </a:rPr>
              <a:t>Kemampuan mengelola flashcard yang disesuaikan dengan tema.</a:t>
            </a:r>
            <a:endParaRPr>
              <a:solidFill>
                <a:schemeClr val="dk1"/>
              </a:solidFill>
              <a:latin typeface="Montserrat"/>
              <a:ea typeface="Montserrat"/>
              <a:cs typeface="Montserrat"/>
              <a:sym typeface="Montserrat"/>
            </a:endParaRPr>
          </a:p>
          <a:p>
            <a:pPr indent="-317500" lvl="0" marL="457200" rtl="0" algn="just">
              <a:lnSpc>
                <a:spcPct val="150000"/>
              </a:lnSpc>
              <a:spcBef>
                <a:spcPts val="0"/>
              </a:spcBef>
              <a:spcAft>
                <a:spcPts val="0"/>
              </a:spcAft>
              <a:buClr>
                <a:schemeClr val="dk1"/>
              </a:buClr>
              <a:buSzPts val="1400"/>
              <a:buFont typeface="Montserrat"/>
              <a:buAutoNum type="arabicPeriod"/>
            </a:pPr>
            <a:r>
              <a:rPr lang="en-US">
                <a:solidFill>
                  <a:schemeClr val="dk1"/>
                </a:solidFill>
                <a:latin typeface="Montserrat"/>
                <a:ea typeface="Montserrat"/>
                <a:cs typeface="Montserrat"/>
                <a:sym typeface="Montserrat"/>
              </a:rPr>
              <a:t>Ketelitian terhadap lingkungan yang menggunakan internet dengan bijak.</a:t>
            </a:r>
            <a:endParaRPr>
              <a:solidFill>
                <a:schemeClr val="dk1"/>
              </a:solidFill>
              <a:latin typeface="Montserrat"/>
              <a:ea typeface="Montserrat"/>
              <a:cs typeface="Montserrat"/>
              <a:sym typeface="Montserrat"/>
            </a:endParaRPr>
          </a:p>
          <a:p>
            <a:pPr indent="-317500" lvl="0" marL="457200" rtl="0" algn="just">
              <a:lnSpc>
                <a:spcPct val="150000"/>
              </a:lnSpc>
              <a:spcBef>
                <a:spcPts val="0"/>
              </a:spcBef>
              <a:spcAft>
                <a:spcPts val="0"/>
              </a:spcAft>
              <a:buClr>
                <a:schemeClr val="dk1"/>
              </a:buClr>
              <a:buSzPts val="1400"/>
              <a:buFont typeface="Montserrat"/>
              <a:buAutoNum type="arabicPeriod"/>
            </a:pPr>
            <a:r>
              <a:rPr lang="en-US">
                <a:solidFill>
                  <a:schemeClr val="dk1"/>
                </a:solidFill>
                <a:latin typeface="Montserrat"/>
                <a:ea typeface="Montserrat"/>
                <a:cs typeface="Montserrat"/>
                <a:sym typeface="Montserrat"/>
              </a:rPr>
              <a:t>Kemampuan bahasa yang dijabarkan didalam flashcard.</a:t>
            </a:r>
            <a:endParaRPr>
              <a:solidFill>
                <a:schemeClr val="dk1"/>
              </a:solidFill>
              <a:latin typeface="Montserrat"/>
              <a:ea typeface="Montserrat"/>
              <a:cs typeface="Montserrat"/>
              <a:sym typeface="Montserrat"/>
            </a:endParaRPr>
          </a:p>
          <a:p>
            <a:pPr indent="-317500" lvl="0" marL="457200" rtl="0" algn="just">
              <a:lnSpc>
                <a:spcPct val="150000"/>
              </a:lnSpc>
              <a:spcBef>
                <a:spcPts val="0"/>
              </a:spcBef>
              <a:spcAft>
                <a:spcPts val="0"/>
              </a:spcAft>
              <a:buClr>
                <a:schemeClr val="dk1"/>
              </a:buClr>
              <a:buSzPts val="1400"/>
              <a:buFont typeface="Montserrat"/>
              <a:buAutoNum type="arabicPeriod"/>
            </a:pPr>
            <a:r>
              <a:rPr lang="en-US">
                <a:solidFill>
                  <a:schemeClr val="dk1"/>
                </a:solidFill>
                <a:latin typeface="Montserrat"/>
                <a:ea typeface="Montserrat"/>
                <a:cs typeface="Montserrat"/>
                <a:sym typeface="Montserrat"/>
              </a:rPr>
              <a:t>Kemampuan mengidentifikasi masalah.</a:t>
            </a:r>
            <a:endParaRPr>
              <a:solidFill>
                <a:schemeClr val="dk1"/>
              </a:solidFill>
              <a:latin typeface="Montserrat"/>
              <a:ea typeface="Montserrat"/>
              <a:cs typeface="Montserrat"/>
              <a:sym typeface="Montserrat"/>
            </a:endParaRPr>
          </a:p>
          <a:p>
            <a:pPr indent="0" lvl="0" marL="457200" rtl="0" algn="l">
              <a:spcBef>
                <a:spcPts val="0"/>
              </a:spcBef>
              <a:spcAft>
                <a:spcPts val="0"/>
              </a:spcAft>
              <a:buNone/>
            </a:pPr>
            <a:r>
              <a:t/>
            </a:r>
            <a:endParaRPr sz="1000">
              <a:solidFill>
                <a:srgbClr val="D24547"/>
              </a:solidFill>
              <a:latin typeface="Montserrat"/>
              <a:ea typeface="Montserrat"/>
              <a:cs typeface="Montserrat"/>
              <a:sym typeface="Montserrat"/>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g7a2f301fe8_0_212"/>
          <p:cNvSpPr txBox="1"/>
          <p:nvPr/>
        </p:nvSpPr>
        <p:spPr>
          <a:xfrm>
            <a:off x="161100" y="116500"/>
            <a:ext cx="88218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000">
                <a:solidFill>
                  <a:srgbClr val="D24547"/>
                </a:solidFill>
                <a:latin typeface="Montserrat ExtraBold"/>
                <a:ea typeface="Montserrat ExtraBold"/>
                <a:cs typeface="Montserrat ExtraBold"/>
                <a:sym typeface="Montserrat ExtraBold"/>
              </a:rPr>
              <a:t>5</a:t>
            </a:r>
            <a:r>
              <a:rPr lang="en-US" sz="2000">
                <a:solidFill>
                  <a:srgbClr val="D24547"/>
                </a:solidFill>
                <a:latin typeface="Montserrat ExtraBold"/>
                <a:ea typeface="Montserrat ExtraBold"/>
                <a:cs typeface="Montserrat ExtraBold"/>
                <a:sym typeface="Montserrat ExtraBold"/>
              </a:rPr>
              <a:t>.	Menjadi Duta Internet Cilik</a:t>
            </a:r>
            <a:endParaRPr sz="2000">
              <a:solidFill>
                <a:srgbClr val="D24547"/>
              </a:solidFill>
              <a:latin typeface="Montserrat ExtraBold"/>
              <a:ea typeface="Montserrat ExtraBold"/>
              <a:cs typeface="Montserrat ExtraBold"/>
              <a:sym typeface="Montserrat ExtraBold"/>
            </a:endParaRPr>
          </a:p>
          <a:p>
            <a:pPr indent="0" lvl="0" marL="457200" rtl="0" algn="l">
              <a:spcBef>
                <a:spcPts val="0"/>
              </a:spcBef>
              <a:spcAft>
                <a:spcPts val="0"/>
              </a:spcAft>
              <a:buNone/>
            </a:pPr>
            <a:r>
              <a:rPr lang="en-US" sz="1000">
                <a:solidFill>
                  <a:srgbClr val="D24547"/>
                </a:solidFill>
                <a:latin typeface="Montserrat"/>
                <a:ea typeface="Montserrat"/>
                <a:cs typeface="Montserrat"/>
                <a:sym typeface="Montserrat"/>
              </a:rPr>
              <a:t>Waktu : 6 JP		Bahan : Kertas, Origami berwarna		 Peran Guru : Fasilitator / Pendamping</a:t>
            </a:r>
            <a:endParaRPr sz="1000">
              <a:solidFill>
                <a:srgbClr val="D24547"/>
              </a:solidFill>
              <a:latin typeface="Montserrat"/>
              <a:ea typeface="Montserrat"/>
              <a:cs typeface="Montserrat"/>
              <a:sym typeface="Montserrat"/>
            </a:endParaRPr>
          </a:p>
        </p:txBody>
      </p:sp>
      <p:sp>
        <p:nvSpPr>
          <p:cNvPr id="229" name="Google Shape;229;g7a2f301fe8_0_212"/>
          <p:cNvSpPr/>
          <p:nvPr/>
        </p:nvSpPr>
        <p:spPr>
          <a:xfrm>
            <a:off x="220700" y="705000"/>
            <a:ext cx="8864700" cy="123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9E9E9E"/>
              </a:solidFill>
            </a:endParaRPr>
          </a:p>
        </p:txBody>
      </p:sp>
      <p:sp>
        <p:nvSpPr>
          <p:cNvPr id="230" name="Google Shape;230;g7a2f301fe8_0_212"/>
          <p:cNvSpPr txBox="1"/>
          <p:nvPr/>
        </p:nvSpPr>
        <p:spPr>
          <a:xfrm>
            <a:off x="322200" y="973750"/>
            <a:ext cx="8660700" cy="39804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None/>
            </a:pPr>
            <a:r>
              <a:rPr b="1" lang="en-US" sz="1200">
                <a:solidFill>
                  <a:srgbClr val="D24547"/>
                </a:solidFill>
                <a:latin typeface="Montserrat"/>
                <a:ea typeface="Montserrat"/>
                <a:cs typeface="Montserrat"/>
                <a:sym typeface="Montserrat"/>
              </a:rPr>
              <a:t>Persiapan :</a:t>
            </a:r>
            <a:endParaRPr b="1" sz="1200">
              <a:solidFill>
                <a:srgbClr val="D24547"/>
              </a:solidFill>
              <a:latin typeface="Montserrat"/>
              <a:ea typeface="Montserrat"/>
              <a:cs typeface="Montserrat"/>
              <a:sym typeface="Montserrat"/>
            </a:endParaRPr>
          </a:p>
          <a:p>
            <a:pPr indent="-304800" lvl="0" marL="457200" rtl="0" algn="just">
              <a:lnSpc>
                <a:spcPct val="115000"/>
              </a:lnSpc>
              <a:spcBef>
                <a:spcPts val="0"/>
              </a:spcBef>
              <a:spcAft>
                <a:spcPts val="0"/>
              </a:spcAft>
              <a:buSzPts val="1200"/>
              <a:buFont typeface="Montserrat"/>
              <a:buAutoNum type="arabicPeriod"/>
            </a:pPr>
            <a:r>
              <a:rPr lang="en-US" sz="1200">
                <a:latin typeface="Montserrat"/>
                <a:ea typeface="Montserrat"/>
                <a:cs typeface="Montserrat"/>
                <a:sym typeface="Montserrat"/>
              </a:rPr>
              <a:t>Guru menyiapkan kuesioner simpel sebagai bahan evaluasi</a:t>
            </a:r>
            <a:endParaRPr sz="1200">
              <a:latin typeface="Montserrat"/>
              <a:ea typeface="Montserrat"/>
              <a:cs typeface="Montserrat"/>
              <a:sym typeface="Montserrat"/>
            </a:endParaRPr>
          </a:p>
          <a:p>
            <a:pPr indent="-304800" lvl="0" marL="457200" rtl="0" algn="just">
              <a:lnSpc>
                <a:spcPct val="115000"/>
              </a:lnSpc>
              <a:spcBef>
                <a:spcPts val="0"/>
              </a:spcBef>
              <a:spcAft>
                <a:spcPts val="0"/>
              </a:spcAft>
              <a:buSzPts val="1200"/>
              <a:buFont typeface="Montserrat"/>
              <a:buAutoNum type="arabicPeriod"/>
            </a:pPr>
            <a:r>
              <a:rPr lang="en-US" sz="1200">
                <a:latin typeface="Montserrat"/>
                <a:ea typeface="Montserrat"/>
                <a:cs typeface="Montserrat"/>
                <a:sym typeface="Montserrat"/>
              </a:rPr>
              <a:t>Menyiapkan alat dan bahan yang dibutuhkan.</a:t>
            </a:r>
            <a:endParaRPr sz="1200">
              <a:latin typeface="Montserrat"/>
              <a:ea typeface="Montserrat"/>
              <a:cs typeface="Montserrat"/>
              <a:sym typeface="Montserrat"/>
            </a:endParaRPr>
          </a:p>
          <a:p>
            <a:pPr indent="0" lvl="0" marL="457200" rtl="0" algn="just">
              <a:lnSpc>
                <a:spcPct val="115000"/>
              </a:lnSpc>
              <a:spcBef>
                <a:spcPts val="0"/>
              </a:spcBef>
              <a:spcAft>
                <a:spcPts val="0"/>
              </a:spcAft>
              <a:buNone/>
            </a:pPr>
            <a:r>
              <a:t/>
            </a:r>
            <a:endParaRPr sz="1200">
              <a:solidFill>
                <a:srgbClr val="D24547"/>
              </a:solidFill>
              <a:latin typeface="Montserrat"/>
              <a:ea typeface="Montserrat"/>
              <a:cs typeface="Montserrat"/>
              <a:sym typeface="Montserrat"/>
            </a:endParaRPr>
          </a:p>
          <a:p>
            <a:pPr indent="0" lvl="0" marL="0" rtl="0" algn="just">
              <a:lnSpc>
                <a:spcPct val="115000"/>
              </a:lnSpc>
              <a:spcBef>
                <a:spcPts val="0"/>
              </a:spcBef>
              <a:spcAft>
                <a:spcPts val="0"/>
              </a:spcAft>
              <a:buNone/>
            </a:pPr>
            <a:r>
              <a:rPr b="1" lang="en-US" sz="1200">
                <a:solidFill>
                  <a:srgbClr val="D24547"/>
                </a:solidFill>
                <a:latin typeface="Montserrat"/>
                <a:ea typeface="Montserrat"/>
                <a:cs typeface="Montserrat"/>
                <a:sym typeface="Montserrat"/>
              </a:rPr>
              <a:t>Pelaksanaan :</a:t>
            </a:r>
            <a:endParaRPr b="1" sz="1200">
              <a:solidFill>
                <a:srgbClr val="D24547"/>
              </a:solidFill>
              <a:latin typeface="Montserrat"/>
              <a:ea typeface="Montserrat"/>
              <a:cs typeface="Montserrat"/>
              <a:sym typeface="Montserrat"/>
            </a:endParaRPr>
          </a:p>
          <a:p>
            <a:pPr indent="-304800" lvl="0" marL="457200" rtl="0" algn="just">
              <a:lnSpc>
                <a:spcPct val="115000"/>
              </a:lnSpc>
              <a:spcBef>
                <a:spcPts val="0"/>
              </a:spcBef>
              <a:spcAft>
                <a:spcPts val="0"/>
              </a:spcAft>
              <a:buSzPts val="1200"/>
              <a:buFont typeface="Montserrat"/>
              <a:buAutoNum type="arabicPeriod"/>
            </a:pPr>
            <a:r>
              <a:rPr lang="en-US" sz="1200">
                <a:latin typeface="Montserrat"/>
                <a:ea typeface="Montserrat"/>
                <a:cs typeface="Montserrat"/>
                <a:sym typeface="Montserrat"/>
              </a:rPr>
              <a:t>Melakukan refleksi kelas terkait pembelajaran yang keempat cukup sekilas saja.</a:t>
            </a:r>
            <a:endParaRPr sz="1200">
              <a:latin typeface="Montserrat"/>
              <a:ea typeface="Montserrat"/>
              <a:cs typeface="Montserrat"/>
              <a:sym typeface="Montserrat"/>
            </a:endParaRPr>
          </a:p>
          <a:p>
            <a:pPr indent="-304800" lvl="0" marL="457200" rtl="0" algn="just">
              <a:lnSpc>
                <a:spcPct val="115000"/>
              </a:lnSpc>
              <a:spcBef>
                <a:spcPts val="0"/>
              </a:spcBef>
              <a:spcAft>
                <a:spcPts val="0"/>
              </a:spcAft>
              <a:buSzPts val="1200"/>
              <a:buFont typeface="Montserrat"/>
              <a:buAutoNum type="arabicPeriod"/>
            </a:pPr>
            <a:r>
              <a:rPr lang="en-US" sz="1200">
                <a:latin typeface="Montserrat"/>
                <a:ea typeface="Montserrat"/>
                <a:cs typeface="Montserrat"/>
                <a:sym typeface="Montserrat"/>
              </a:rPr>
              <a:t>Mengevaluasi pembelajaran dalam bentuk kuesioner, untuk suara peserta didik misalkan setuju atau tidak diharapkan beda warna origami, sehingga tidak lagi dicentang akan tetapi peserta didik menempelkan origami sesuai dengan pilihan mereka di kertas kuisioner masing-masing.</a:t>
            </a:r>
            <a:endParaRPr sz="1200">
              <a:latin typeface="Montserrat"/>
              <a:ea typeface="Montserrat"/>
              <a:cs typeface="Montserrat"/>
              <a:sym typeface="Montserrat"/>
            </a:endParaRPr>
          </a:p>
          <a:p>
            <a:pPr indent="0" lvl="0" marL="457200" rtl="0" algn="just">
              <a:lnSpc>
                <a:spcPct val="115000"/>
              </a:lnSpc>
              <a:spcBef>
                <a:spcPts val="0"/>
              </a:spcBef>
              <a:spcAft>
                <a:spcPts val="0"/>
              </a:spcAft>
              <a:buNone/>
            </a:pPr>
            <a:r>
              <a:t/>
            </a:r>
            <a:endParaRPr b="1" sz="1200">
              <a:solidFill>
                <a:srgbClr val="D24547"/>
              </a:solidFill>
              <a:latin typeface="Montserrat"/>
              <a:ea typeface="Montserrat"/>
              <a:cs typeface="Montserrat"/>
              <a:sym typeface="Montserrat"/>
            </a:endParaRPr>
          </a:p>
          <a:p>
            <a:pPr indent="0" lvl="0" marL="0" rtl="0" algn="just">
              <a:lnSpc>
                <a:spcPct val="115000"/>
              </a:lnSpc>
              <a:spcBef>
                <a:spcPts val="0"/>
              </a:spcBef>
              <a:spcAft>
                <a:spcPts val="0"/>
              </a:spcAft>
              <a:buNone/>
            </a:pPr>
            <a:r>
              <a:rPr b="1" lang="en-US" sz="1200">
                <a:solidFill>
                  <a:srgbClr val="D24547"/>
                </a:solidFill>
                <a:latin typeface="Montserrat"/>
                <a:ea typeface="Montserrat"/>
                <a:cs typeface="Montserrat"/>
                <a:sym typeface="Montserrat"/>
              </a:rPr>
              <a:t>Tugas :</a:t>
            </a:r>
            <a:endParaRPr b="1" sz="1200">
              <a:solidFill>
                <a:srgbClr val="D24547"/>
              </a:solidFill>
              <a:latin typeface="Montserrat"/>
              <a:ea typeface="Montserrat"/>
              <a:cs typeface="Montserrat"/>
              <a:sym typeface="Montserrat"/>
            </a:endParaRPr>
          </a:p>
          <a:p>
            <a:pPr indent="0" lvl="0" marL="457200" rtl="0" algn="just">
              <a:lnSpc>
                <a:spcPct val="115000"/>
              </a:lnSpc>
              <a:spcBef>
                <a:spcPts val="0"/>
              </a:spcBef>
              <a:spcAft>
                <a:spcPts val="0"/>
              </a:spcAft>
              <a:buNone/>
            </a:pPr>
            <a:r>
              <a:rPr lang="en-US" sz="1200">
                <a:latin typeface="Montserrat"/>
                <a:ea typeface="Montserrat"/>
                <a:cs typeface="Montserrat"/>
                <a:sym typeface="Montserrat"/>
              </a:rPr>
              <a:t>S</a:t>
            </a:r>
            <a:r>
              <a:rPr lang="en-US" sz="1200">
                <a:latin typeface="Montserrat"/>
                <a:ea typeface="Montserrat"/>
                <a:cs typeface="Montserrat"/>
                <a:sym typeface="Montserrat"/>
              </a:rPr>
              <a:t>etelah melakukan pelaksanaan, tugas guru adalah membuat kuisioner dengan desain yang berbeda, sehingga anak mudah dalam menempelkan origaminya </a:t>
            </a:r>
            <a:r>
              <a:rPr lang="en-US" sz="1200">
                <a:solidFill>
                  <a:schemeClr val="dk1"/>
                </a:solidFill>
                <a:latin typeface="Montserrat"/>
                <a:ea typeface="Montserrat"/>
                <a:cs typeface="Montserrat"/>
                <a:sym typeface="Montserrat"/>
              </a:rPr>
              <a:t>(Assessment Formatif)</a:t>
            </a:r>
            <a:endParaRPr sz="1200">
              <a:solidFill>
                <a:schemeClr val="dk1"/>
              </a:solidFill>
              <a:latin typeface="Montserrat"/>
              <a:ea typeface="Montserrat"/>
              <a:cs typeface="Montserrat"/>
              <a:sym typeface="Montserrat"/>
            </a:endParaRPr>
          </a:p>
          <a:p>
            <a:pPr indent="0" lvl="0" marL="457200" rtl="0" algn="just">
              <a:lnSpc>
                <a:spcPct val="115000"/>
              </a:lnSpc>
              <a:spcBef>
                <a:spcPts val="0"/>
              </a:spcBef>
              <a:spcAft>
                <a:spcPts val="0"/>
              </a:spcAft>
              <a:buNone/>
            </a:pPr>
            <a:r>
              <a:t/>
            </a:r>
            <a:endParaRPr sz="1200">
              <a:solidFill>
                <a:schemeClr val="dk1"/>
              </a:solidFill>
              <a:latin typeface="Montserrat"/>
              <a:ea typeface="Montserrat"/>
              <a:cs typeface="Montserrat"/>
              <a:sym typeface="Montserrat"/>
            </a:endParaRPr>
          </a:p>
          <a:p>
            <a:pPr indent="0" lvl="0" marL="0" rtl="0" algn="just">
              <a:lnSpc>
                <a:spcPct val="115000"/>
              </a:lnSpc>
              <a:spcBef>
                <a:spcPts val="0"/>
              </a:spcBef>
              <a:spcAft>
                <a:spcPts val="0"/>
              </a:spcAft>
              <a:buClr>
                <a:schemeClr val="dk1"/>
              </a:buClr>
              <a:buSzPts val="1100"/>
              <a:buFont typeface="Arial"/>
              <a:buNone/>
            </a:pPr>
            <a:r>
              <a:rPr b="1" lang="en-US" sz="1200">
                <a:solidFill>
                  <a:srgbClr val="D24547"/>
                </a:solidFill>
                <a:latin typeface="Montserrat"/>
                <a:ea typeface="Montserrat"/>
                <a:cs typeface="Montserrat"/>
                <a:sym typeface="Montserrat"/>
              </a:rPr>
              <a:t>Tujuan :</a:t>
            </a:r>
            <a:endParaRPr sz="1200">
              <a:solidFill>
                <a:schemeClr val="dk1"/>
              </a:solidFill>
              <a:latin typeface="Montserrat"/>
              <a:ea typeface="Montserrat"/>
              <a:cs typeface="Montserrat"/>
              <a:sym typeface="Montserrat"/>
            </a:endParaRPr>
          </a:p>
          <a:p>
            <a:pPr indent="-114300" lvl="0" marL="457200" rtl="0" algn="just">
              <a:lnSpc>
                <a:spcPct val="115000"/>
              </a:lnSpc>
              <a:spcBef>
                <a:spcPts val="0"/>
              </a:spcBef>
              <a:spcAft>
                <a:spcPts val="0"/>
              </a:spcAft>
              <a:buNone/>
            </a:pPr>
            <a:r>
              <a:rPr lang="en-US" sz="1200">
                <a:solidFill>
                  <a:schemeClr val="dk1"/>
                </a:solidFill>
                <a:latin typeface="Montserrat"/>
                <a:ea typeface="Montserrat"/>
                <a:cs typeface="Montserrat"/>
                <a:sym typeface="Montserrat"/>
              </a:rPr>
              <a:t>	Aktivitas kuesioner yang dilakukan bertujuan sebagai bahan evaluasi pengetahuan terkait beberapa aktivitas yang sudah dipelajari dan juga untuk menimbulkan rasa tanggung jawab terhadap pilihan mereka.</a:t>
            </a:r>
            <a:endParaRPr sz="1200">
              <a:solidFill>
                <a:schemeClr val="dk1"/>
              </a:solidFill>
              <a:latin typeface="Montserrat"/>
              <a:ea typeface="Montserrat"/>
              <a:cs typeface="Montserrat"/>
              <a:sym typeface="Montserrat"/>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EAD3"/>
        </a:solidFill>
      </p:bgPr>
    </p:bg>
    <p:spTree>
      <p:nvGrpSpPr>
        <p:cNvPr id="234" name="Shape 234"/>
        <p:cNvGrpSpPr/>
        <p:nvPr/>
      </p:nvGrpSpPr>
      <p:grpSpPr>
        <a:xfrm>
          <a:off x="0" y="0"/>
          <a:ext cx="0" cy="0"/>
          <a:chOff x="0" y="0"/>
          <a:chExt cx="0" cy="0"/>
        </a:xfrm>
      </p:grpSpPr>
      <p:sp>
        <p:nvSpPr>
          <p:cNvPr id="235" name="Google Shape;235;gd55f5e4eda_0_19"/>
          <p:cNvSpPr txBox="1"/>
          <p:nvPr/>
        </p:nvSpPr>
        <p:spPr>
          <a:xfrm>
            <a:off x="161100" y="116500"/>
            <a:ext cx="8821800" cy="615600"/>
          </a:xfrm>
          <a:prstGeom prst="rect">
            <a:avLst/>
          </a:prstGeom>
          <a:noFill/>
          <a:ln>
            <a:noFill/>
          </a:ln>
        </p:spPr>
        <p:txBody>
          <a:bodyPr anchorCtr="0" anchor="t" bIns="91425" lIns="91425" spcFirstLastPara="1" rIns="91425" wrap="square" tIns="91425">
            <a:spAutoFit/>
          </a:bodyPr>
          <a:lstStyle/>
          <a:p>
            <a:pPr indent="457200" lvl="0" marL="0" rtl="0" algn="l">
              <a:spcBef>
                <a:spcPts val="0"/>
              </a:spcBef>
              <a:spcAft>
                <a:spcPts val="0"/>
              </a:spcAft>
              <a:buNone/>
            </a:pPr>
            <a:r>
              <a:rPr lang="en-US" sz="1800">
                <a:solidFill>
                  <a:schemeClr val="dk1"/>
                </a:solidFill>
                <a:latin typeface="Montserrat ExtraBold"/>
                <a:ea typeface="Montserrat ExtraBold"/>
                <a:cs typeface="Montserrat ExtraBold"/>
                <a:sym typeface="Montserrat ExtraBold"/>
              </a:rPr>
              <a:t>Kuesioner Origami</a:t>
            </a:r>
            <a:endParaRPr sz="1800">
              <a:solidFill>
                <a:schemeClr val="dk1"/>
              </a:solidFill>
              <a:latin typeface="Montserrat ExtraBold"/>
              <a:ea typeface="Montserrat ExtraBold"/>
              <a:cs typeface="Montserrat ExtraBold"/>
              <a:sym typeface="Montserrat ExtraBold"/>
            </a:endParaRPr>
          </a:p>
          <a:p>
            <a:pPr indent="0" lvl="0" marL="457200" rtl="0" algn="l">
              <a:spcBef>
                <a:spcPts val="0"/>
              </a:spcBef>
              <a:spcAft>
                <a:spcPts val="0"/>
              </a:spcAft>
              <a:buNone/>
            </a:pPr>
            <a:r>
              <a:rPr lang="en-US" sz="1000">
                <a:solidFill>
                  <a:schemeClr val="dk1"/>
                </a:solidFill>
                <a:latin typeface="Montserrat"/>
                <a:ea typeface="Montserrat"/>
                <a:cs typeface="Montserrat"/>
                <a:sym typeface="Montserrat"/>
              </a:rPr>
              <a:t>Waktu : 6 JP		Bahan : Kertas, Origami berwarna		 Peran Guru : Fasilitator / Pendamping</a:t>
            </a:r>
            <a:endParaRPr sz="1000">
              <a:solidFill>
                <a:schemeClr val="dk1"/>
              </a:solidFill>
              <a:latin typeface="Montserrat"/>
              <a:ea typeface="Montserrat"/>
              <a:cs typeface="Montserrat"/>
              <a:sym typeface="Montserrat"/>
            </a:endParaRPr>
          </a:p>
        </p:txBody>
      </p:sp>
      <p:sp>
        <p:nvSpPr>
          <p:cNvPr id="236" name="Google Shape;236;gd55f5e4eda_0_19"/>
          <p:cNvSpPr/>
          <p:nvPr/>
        </p:nvSpPr>
        <p:spPr>
          <a:xfrm>
            <a:off x="220700" y="705000"/>
            <a:ext cx="8864700" cy="123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9E9E9E"/>
              </a:solidFill>
            </a:endParaRPr>
          </a:p>
        </p:txBody>
      </p:sp>
      <p:pic>
        <p:nvPicPr>
          <p:cNvPr id="237" name="Google Shape;237;gd55f5e4eda_0_19"/>
          <p:cNvPicPr preferRelativeResize="0"/>
          <p:nvPr/>
        </p:nvPicPr>
        <p:blipFill rotWithShape="1">
          <a:blip r:embed="rId3">
            <a:alphaModFix/>
          </a:blip>
          <a:srcRect b="0" l="0" r="35504" t="0"/>
          <a:stretch/>
        </p:blipFill>
        <p:spPr>
          <a:xfrm>
            <a:off x="5905500" y="942600"/>
            <a:ext cx="2493300" cy="2416200"/>
          </a:xfrm>
          <a:prstGeom prst="roundRect">
            <a:avLst>
              <a:gd fmla="val 16667" name="adj"/>
            </a:avLst>
          </a:prstGeom>
          <a:noFill/>
          <a:ln>
            <a:noFill/>
          </a:ln>
        </p:spPr>
      </p:pic>
      <p:sp>
        <p:nvSpPr>
          <p:cNvPr id="238" name="Google Shape;238;gd55f5e4eda_0_19"/>
          <p:cNvSpPr txBox="1"/>
          <p:nvPr/>
        </p:nvSpPr>
        <p:spPr>
          <a:xfrm>
            <a:off x="5321400" y="3334325"/>
            <a:ext cx="3661500" cy="1616100"/>
          </a:xfrm>
          <a:prstGeom prst="rect">
            <a:avLst/>
          </a:prstGeom>
          <a:noFill/>
          <a:ln>
            <a:noFill/>
          </a:ln>
        </p:spPr>
        <p:txBody>
          <a:bodyPr anchorCtr="0" anchor="t" bIns="91425" lIns="91425" spcFirstLastPara="1" rIns="91425" wrap="square" tIns="91425">
            <a:spAutoFit/>
          </a:bodyPr>
          <a:lstStyle/>
          <a:p>
            <a:pPr indent="0" lvl="0" marL="457200" rtl="0" algn="l">
              <a:spcBef>
                <a:spcPts val="0"/>
              </a:spcBef>
              <a:spcAft>
                <a:spcPts val="0"/>
              </a:spcAft>
              <a:buNone/>
            </a:pPr>
            <a:r>
              <a:rPr lang="en-US" sz="1300">
                <a:solidFill>
                  <a:schemeClr val="dk1"/>
                </a:solidFill>
                <a:latin typeface="Montserrat ExtraBold"/>
                <a:ea typeface="Montserrat ExtraBold"/>
                <a:cs typeface="Montserrat ExtraBold"/>
                <a:sym typeface="Montserrat ExtraBold"/>
              </a:rPr>
              <a:t>Tips Guru :</a:t>
            </a:r>
            <a:endParaRPr sz="1300">
              <a:solidFill>
                <a:schemeClr val="dk1"/>
              </a:solidFill>
              <a:latin typeface="Montserrat ExtraBold"/>
              <a:ea typeface="Montserrat ExtraBold"/>
              <a:cs typeface="Montserrat ExtraBold"/>
              <a:sym typeface="Montserrat ExtraBold"/>
            </a:endParaRPr>
          </a:p>
          <a:p>
            <a:pPr indent="-292100" lvl="0" marL="457200" rtl="0" algn="l">
              <a:spcBef>
                <a:spcPts val="0"/>
              </a:spcBef>
              <a:spcAft>
                <a:spcPts val="0"/>
              </a:spcAft>
              <a:buClr>
                <a:schemeClr val="dk1"/>
              </a:buClr>
              <a:buSzPts val="1000"/>
              <a:buFont typeface="Montserrat"/>
              <a:buAutoNum type="arabicPeriod"/>
            </a:pPr>
            <a:r>
              <a:rPr lang="en-US" sz="1000">
                <a:solidFill>
                  <a:schemeClr val="dk1"/>
                </a:solidFill>
                <a:latin typeface="Montserrat"/>
                <a:ea typeface="Montserrat"/>
                <a:cs typeface="Montserrat"/>
                <a:sym typeface="Montserrat"/>
              </a:rPr>
              <a:t>Kuesioner biasanya berisikan setuju, netral dan tidak setuju.</a:t>
            </a:r>
            <a:endParaRPr sz="1000">
              <a:solidFill>
                <a:schemeClr val="dk1"/>
              </a:solidFill>
              <a:latin typeface="Montserrat"/>
              <a:ea typeface="Montserrat"/>
              <a:cs typeface="Montserrat"/>
              <a:sym typeface="Montserrat"/>
            </a:endParaRPr>
          </a:p>
          <a:p>
            <a:pPr indent="-292100" lvl="0" marL="457200" rtl="0" algn="l">
              <a:spcBef>
                <a:spcPts val="0"/>
              </a:spcBef>
              <a:spcAft>
                <a:spcPts val="0"/>
              </a:spcAft>
              <a:buClr>
                <a:schemeClr val="dk1"/>
              </a:buClr>
              <a:buSzPts val="1000"/>
              <a:buFont typeface="Montserrat"/>
              <a:buAutoNum type="arabicPeriod"/>
            </a:pPr>
            <a:r>
              <a:rPr lang="en-US" sz="1000">
                <a:solidFill>
                  <a:schemeClr val="dk1"/>
                </a:solidFill>
                <a:latin typeface="Montserrat"/>
                <a:ea typeface="Montserrat"/>
                <a:cs typeface="Montserrat"/>
                <a:sym typeface="Montserrat"/>
              </a:rPr>
              <a:t>Berdasarkan 3 kategori tersebut, peserta didik akan mengisi kuesioner.</a:t>
            </a:r>
            <a:endParaRPr sz="1000">
              <a:solidFill>
                <a:schemeClr val="dk1"/>
              </a:solidFill>
              <a:latin typeface="Montserrat"/>
              <a:ea typeface="Montserrat"/>
              <a:cs typeface="Montserrat"/>
              <a:sym typeface="Montserrat"/>
            </a:endParaRPr>
          </a:p>
          <a:p>
            <a:pPr indent="-292100" lvl="0" marL="457200" rtl="0" algn="l">
              <a:spcBef>
                <a:spcPts val="0"/>
              </a:spcBef>
              <a:spcAft>
                <a:spcPts val="0"/>
              </a:spcAft>
              <a:buClr>
                <a:schemeClr val="dk1"/>
              </a:buClr>
              <a:buSzPts val="1000"/>
              <a:buFont typeface="Montserrat"/>
              <a:buAutoNum type="arabicPeriod"/>
            </a:pPr>
            <a:r>
              <a:rPr lang="en-US" sz="1000">
                <a:solidFill>
                  <a:schemeClr val="dk1"/>
                </a:solidFill>
                <a:latin typeface="Montserrat"/>
                <a:ea typeface="Montserrat"/>
                <a:cs typeface="Montserrat"/>
                <a:sym typeface="Montserrat"/>
              </a:rPr>
              <a:t>Guru dapat menentukan warna dan bentuk  untuk ketiga kategori tersebut.</a:t>
            </a:r>
            <a:endParaRPr sz="1000">
              <a:solidFill>
                <a:schemeClr val="dk1"/>
              </a:solidFill>
              <a:latin typeface="Montserrat"/>
              <a:ea typeface="Montserrat"/>
              <a:cs typeface="Montserrat"/>
              <a:sym typeface="Montserrat"/>
            </a:endParaRPr>
          </a:p>
          <a:p>
            <a:pPr indent="-292100" lvl="0" marL="457200" rtl="0" algn="l">
              <a:spcBef>
                <a:spcPts val="0"/>
              </a:spcBef>
              <a:spcAft>
                <a:spcPts val="0"/>
              </a:spcAft>
              <a:buClr>
                <a:schemeClr val="dk1"/>
              </a:buClr>
              <a:buSzPts val="1000"/>
              <a:buFont typeface="Montserrat"/>
              <a:buAutoNum type="arabicPeriod"/>
            </a:pPr>
            <a:r>
              <a:rPr lang="en-US" sz="1000">
                <a:solidFill>
                  <a:schemeClr val="dk1"/>
                </a:solidFill>
                <a:latin typeface="Montserrat"/>
                <a:ea typeface="Montserrat"/>
                <a:cs typeface="Montserrat"/>
                <a:sym typeface="Montserrat"/>
              </a:rPr>
              <a:t>Pernyataan dapat disesuaikan dengan guru yang mengampu.</a:t>
            </a:r>
            <a:endParaRPr sz="1000">
              <a:solidFill>
                <a:schemeClr val="dk1"/>
              </a:solidFill>
              <a:latin typeface="Montserrat"/>
              <a:ea typeface="Montserrat"/>
              <a:cs typeface="Montserrat"/>
              <a:sym typeface="Montserrat"/>
            </a:endParaRPr>
          </a:p>
        </p:txBody>
      </p:sp>
      <p:pic>
        <p:nvPicPr>
          <p:cNvPr id="239" name="Google Shape;239;gd55f5e4eda_0_19"/>
          <p:cNvPicPr preferRelativeResize="0"/>
          <p:nvPr/>
        </p:nvPicPr>
        <p:blipFill rotWithShape="1">
          <a:blip r:embed="rId4">
            <a:alphaModFix/>
          </a:blip>
          <a:srcRect b="5096" l="0" r="0" t="0"/>
          <a:stretch/>
        </p:blipFill>
        <p:spPr>
          <a:xfrm>
            <a:off x="718000" y="942600"/>
            <a:ext cx="4405574" cy="38670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pic>
        <p:nvPicPr>
          <p:cNvPr id="59" name="Google Shape;59;p2"/>
          <p:cNvPicPr preferRelativeResize="0"/>
          <p:nvPr/>
        </p:nvPicPr>
        <p:blipFill>
          <a:blip r:embed="rId4">
            <a:alphaModFix/>
          </a:blip>
          <a:stretch>
            <a:fillRect/>
          </a:stretch>
        </p:blipFill>
        <p:spPr>
          <a:xfrm>
            <a:off x="0" y="0"/>
            <a:ext cx="9144000" cy="5143500"/>
          </a:xfrm>
          <a:prstGeom prst="rect">
            <a:avLst/>
          </a:prstGeom>
          <a:noFill/>
          <a:ln>
            <a:noFill/>
          </a:ln>
        </p:spPr>
      </p:pic>
      <p:sp>
        <p:nvSpPr>
          <p:cNvPr id="60" name="Google Shape;60;p2"/>
          <p:cNvSpPr txBox="1"/>
          <p:nvPr/>
        </p:nvSpPr>
        <p:spPr>
          <a:xfrm>
            <a:off x="1385050" y="234525"/>
            <a:ext cx="7323000" cy="4788600"/>
          </a:xfrm>
          <a:prstGeom prst="rect">
            <a:avLst/>
          </a:prstGeom>
          <a:noFill/>
          <a:ln>
            <a:noFill/>
          </a:ln>
        </p:spPr>
        <p:txBody>
          <a:bodyPr anchorCtr="0" anchor="t" bIns="91425" lIns="91425" spcFirstLastPara="1" rIns="91425" wrap="square" tIns="91425">
            <a:noAutofit/>
          </a:bodyPr>
          <a:lstStyle/>
          <a:p>
            <a:pPr indent="0" lvl="0" marL="0" marR="0" rtl="0" algn="just">
              <a:lnSpc>
                <a:spcPct val="115000"/>
              </a:lnSpc>
              <a:spcBef>
                <a:spcPts val="0"/>
              </a:spcBef>
              <a:spcAft>
                <a:spcPts val="0"/>
              </a:spcAft>
              <a:buClr>
                <a:srgbClr val="000000"/>
              </a:buClr>
              <a:buSzPts val="1100"/>
              <a:buFont typeface="Arial"/>
              <a:buNone/>
            </a:pPr>
            <a:r>
              <a:rPr i="0" lang="en-US" sz="2000" u="none" cap="none" strike="noStrike">
                <a:solidFill>
                  <a:srgbClr val="D24547"/>
                </a:solidFill>
                <a:latin typeface="Montserrat ExtraBold"/>
                <a:ea typeface="Montserrat ExtraBold"/>
                <a:cs typeface="Montserrat ExtraBold"/>
                <a:sym typeface="Montserrat ExtraBold"/>
              </a:rPr>
              <a:t>Kerangka Projek </a:t>
            </a:r>
            <a:endParaRPr i="0" sz="2000" u="none" cap="none" strike="noStrike">
              <a:solidFill>
                <a:srgbClr val="D24547"/>
              </a:solidFill>
              <a:latin typeface="Montserrat ExtraBold"/>
              <a:ea typeface="Montserrat ExtraBold"/>
              <a:cs typeface="Montserrat ExtraBold"/>
              <a:sym typeface="Montserrat ExtraBold"/>
            </a:endParaRPr>
          </a:p>
          <a:p>
            <a:pPr indent="0" lvl="0" marL="0" marR="0" rtl="0" algn="just">
              <a:lnSpc>
                <a:spcPct val="115000"/>
              </a:lnSpc>
              <a:spcBef>
                <a:spcPts val="0"/>
              </a:spcBef>
              <a:spcAft>
                <a:spcPts val="0"/>
              </a:spcAft>
              <a:buClr>
                <a:srgbClr val="000000"/>
              </a:buClr>
              <a:buSzPts val="1100"/>
              <a:buFont typeface="Arial"/>
              <a:buNone/>
            </a:pPr>
            <a:r>
              <a:rPr i="0" lang="en-US" sz="1100" u="none" cap="none" strike="noStrike">
                <a:latin typeface="Montserrat SemiBold"/>
                <a:ea typeface="Montserrat SemiBold"/>
                <a:cs typeface="Montserrat SemiBold"/>
                <a:sym typeface="Montserrat SemiBold"/>
              </a:rPr>
              <a:t>Penjelasan </a:t>
            </a:r>
            <a:r>
              <a:rPr lang="en-US" sz="1100">
                <a:latin typeface="Montserrat SemiBold"/>
                <a:ea typeface="Montserrat SemiBold"/>
                <a:cs typeface="Montserrat SemiBold"/>
                <a:sym typeface="Montserrat SemiBold"/>
              </a:rPr>
              <a:t>R</a:t>
            </a:r>
            <a:r>
              <a:rPr i="0" lang="en-US" sz="1100" u="none" cap="none" strike="noStrike">
                <a:latin typeface="Montserrat SemiBold"/>
                <a:ea typeface="Montserrat SemiBold"/>
                <a:cs typeface="Montserrat SemiBold"/>
                <a:sym typeface="Montserrat SemiBold"/>
              </a:rPr>
              <a:t>uang </a:t>
            </a:r>
            <a:r>
              <a:rPr lang="en-US" sz="1100">
                <a:latin typeface="Montserrat SemiBold"/>
                <a:ea typeface="Montserrat SemiBold"/>
                <a:cs typeface="Montserrat SemiBold"/>
                <a:sym typeface="Montserrat SemiBold"/>
              </a:rPr>
              <a:t>L</a:t>
            </a:r>
            <a:r>
              <a:rPr i="0" lang="en-US" sz="1100" u="none" cap="none" strike="noStrike">
                <a:latin typeface="Montserrat SemiBold"/>
                <a:ea typeface="Montserrat SemiBold"/>
                <a:cs typeface="Montserrat SemiBold"/>
                <a:sym typeface="Montserrat SemiBold"/>
              </a:rPr>
              <a:t>ingkup </a:t>
            </a:r>
            <a:r>
              <a:rPr lang="en-US" sz="1100">
                <a:latin typeface="Montserrat SemiBold"/>
                <a:ea typeface="Montserrat SemiBold"/>
                <a:cs typeface="Montserrat SemiBold"/>
                <a:sym typeface="Montserrat SemiBold"/>
              </a:rPr>
              <a:t>T</a:t>
            </a:r>
            <a:r>
              <a:rPr i="0" lang="en-US" sz="1100" u="none" cap="none" strike="noStrike">
                <a:latin typeface="Montserrat SemiBold"/>
                <a:ea typeface="Montserrat SemiBold"/>
                <a:cs typeface="Montserrat SemiBold"/>
                <a:sym typeface="Montserrat SemiBold"/>
              </a:rPr>
              <a:t>ema </a:t>
            </a:r>
            <a:endParaRPr i="0" sz="1100" u="none" cap="none" strike="noStrike">
              <a:latin typeface="Montserrat SemiBold"/>
              <a:ea typeface="Montserrat SemiBold"/>
              <a:cs typeface="Montserrat SemiBold"/>
              <a:sym typeface="Montserrat SemiBold"/>
            </a:endParaRPr>
          </a:p>
          <a:p>
            <a:pPr indent="-222250" lvl="0" marL="228600" marR="0" rtl="0" algn="just">
              <a:lnSpc>
                <a:spcPct val="115000"/>
              </a:lnSpc>
              <a:spcBef>
                <a:spcPts val="0"/>
              </a:spcBef>
              <a:spcAft>
                <a:spcPts val="0"/>
              </a:spcAft>
              <a:buSzPts val="1000"/>
              <a:buFont typeface="Montserrat"/>
              <a:buAutoNum type="arabicParenR"/>
            </a:pPr>
            <a:r>
              <a:rPr i="0" lang="en-US" sz="1000" u="none" cap="none" strike="noStrike">
                <a:latin typeface="Montserrat Medium"/>
                <a:ea typeface="Montserrat Medium"/>
                <a:cs typeface="Montserrat Medium"/>
                <a:sym typeface="Montserrat Medium"/>
              </a:rPr>
              <a:t>Internet Sehat</a:t>
            </a:r>
            <a:r>
              <a:rPr i="0" lang="en-US" sz="1000" u="none" cap="none" strike="noStrike">
                <a:latin typeface="Montserrat"/>
                <a:ea typeface="Montserrat"/>
                <a:cs typeface="Montserrat"/>
                <a:sym typeface="Montserrat"/>
              </a:rPr>
              <a:t> terdiri dari dua kata yaitu internet dan sehat. Internet berarti jaringan komunikasi elektronik yang saling terhubung sehingga kita bisa berinternet, sedangkan sehat berarti yang dimana dalam keadaan baik. Jadi berinternet sehat dapat diartikan sebagai penggunaan internet untuk anak usia </a:t>
            </a:r>
            <a:r>
              <a:rPr i="0" lang="en-US" sz="1000" u="none" cap="none" strike="noStrike">
                <a:latin typeface="Montserrat"/>
                <a:ea typeface="Montserrat"/>
                <a:cs typeface="Montserrat"/>
                <a:sym typeface="Montserrat"/>
              </a:rPr>
              <a:t>dini dengan </a:t>
            </a:r>
            <a:r>
              <a:rPr lang="en-US" sz="1000">
                <a:latin typeface="Montserrat"/>
                <a:ea typeface="Montserrat"/>
                <a:cs typeface="Montserrat"/>
                <a:sym typeface="Montserrat"/>
              </a:rPr>
              <a:t>cara tidak menyalahgunakan internet untuk hal-hal yang tidak baik</a:t>
            </a:r>
            <a:r>
              <a:rPr i="0" lang="en-US" sz="1000" u="none" cap="none" strike="noStrike">
                <a:latin typeface="Montserrat"/>
                <a:ea typeface="Montserrat"/>
                <a:cs typeface="Montserrat"/>
                <a:sym typeface="Montserrat"/>
              </a:rPr>
              <a:t>.</a:t>
            </a:r>
            <a:endParaRPr sz="1000">
              <a:latin typeface="Montserrat"/>
              <a:ea typeface="Montserrat"/>
              <a:cs typeface="Montserrat"/>
              <a:sym typeface="Montserrat"/>
            </a:endParaRPr>
          </a:p>
          <a:p>
            <a:pPr indent="-222250" lvl="0" marL="228600" marR="0" rtl="0" algn="just">
              <a:lnSpc>
                <a:spcPct val="115000"/>
              </a:lnSpc>
              <a:spcBef>
                <a:spcPts val="0"/>
              </a:spcBef>
              <a:spcAft>
                <a:spcPts val="0"/>
              </a:spcAft>
              <a:buSzPts val="1000"/>
              <a:buFont typeface="Montserrat"/>
              <a:buAutoNum type="arabicParenR"/>
            </a:pPr>
            <a:r>
              <a:rPr i="0" lang="en-US" sz="1000" u="none" cap="none" strike="noStrike">
                <a:latin typeface="Montserrat"/>
                <a:ea typeface="Montserrat"/>
                <a:cs typeface="Montserrat"/>
                <a:sym typeface="Montserrat"/>
              </a:rPr>
              <a:t>Ruang Lingkup meliputi </a:t>
            </a:r>
            <a:r>
              <a:rPr i="0" lang="en-US" sz="1000" u="none" cap="none" strike="noStrike">
                <a:latin typeface="Montserrat Medium"/>
                <a:ea typeface="Montserrat Medium"/>
                <a:cs typeface="Montserrat Medium"/>
                <a:sym typeface="Montserrat Medium"/>
              </a:rPr>
              <a:t>internal </a:t>
            </a:r>
            <a:r>
              <a:rPr i="0" lang="en-US" sz="1000" u="none" cap="none" strike="noStrike">
                <a:latin typeface="Montserrat Medium"/>
                <a:ea typeface="Montserrat Medium"/>
                <a:cs typeface="Montserrat Medium"/>
                <a:sym typeface="Montserrat Medium"/>
              </a:rPr>
              <a:t>dan</a:t>
            </a:r>
            <a:r>
              <a:rPr i="0" lang="en-US" sz="1000" u="none" cap="none" strike="noStrike">
                <a:latin typeface="Montserrat Medium"/>
                <a:ea typeface="Montserrat Medium"/>
                <a:cs typeface="Montserrat Medium"/>
                <a:sym typeface="Montserrat Medium"/>
              </a:rPr>
              <a:t> eksternal</a:t>
            </a:r>
            <a:r>
              <a:rPr i="0" lang="en-US" sz="1000" u="none" cap="none" strike="noStrike">
                <a:latin typeface="Montserrat"/>
                <a:ea typeface="Montserrat"/>
                <a:cs typeface="Montserrat"/>
                <a:sym typeface="Montserrat"/>
              </a:rPr>
              <a:t>.</a:t>
            </a:r>
            <a:endParaRPr sz="1000">
              <a:latin typeface="Montserrat"/>
              <a:ea typeface="Montserrat"/>
              <a:cs typeface="Montserrat"/>
              <a:sym typeface="Montserrat"/>
            </a:endParaRPr>
          </a:p>
          <a:p>
            <a:pPr indent="-222250" lvl="0" marL="228600" marR="0" rtl="0" algn="just">
              <a:lnSpc>
                <a:spcPct val="115000"/>
              </a:lnSpc>
              <a:spcBef>
                <a:spcPts val="0"/>
              </a:spcBef>
              <a:spcAft>
                <a:spcPts val="0"/>
              </a:spcAft>
              <a:buSzPts val="1000"/>
              <a:buFont typeface="Montserrat"/>
              <a:buAutoNum type="arabicParenR"/>
            </a:pPr>
            <a:r>
              <a:rPr i="0" lang="en-US" sz="1000" u="none" cap="none" strike="noStrike">
                <a:latin typeface="Montserrat"/>
                <a:ea typeface="Montserrat"/>
                <a:cs typeface="Montserrat"/>
                <a:sym typeface="Montserrat"/>
              </a:rPr>
              <a:t>Relevan dengan semua mata pelajaran dikarenakan dalam keadaan setelah pandemi, peserta didik menggunakan akses internet yang terkadang lalai dari pantauan, olehnya itu keberadaan internet sehat ini guna sebagai pengingat atau pondasi untuk pengetahuan peserta didik, meskipun pada daerah pelosok indonesia sekalipun penting bagi peserta didik untuk mengetahui internet sehat.</a:t>
            </a:r>
            <a:endParaRPr i="0" sz="1000" u="none" cap="none" strike="noStrike">
              <a:latin typeface="Montserrat"/>
              <a:ea typeface="Montserrat"/>
              <a:cs typeface="Montserrat"/>
              <a:sym typeface="Montserrat"/>
            </a:endParaRPr>
          </a:p>
          <a:p>
            <a:pPr indent="0" lvl="0" marL="0" marR="0" rtl="0" algn="just">
              <a:lnSpc>
                <a:spcPct val="115000"/>
              </a:lnSpc>
              <a:spcBef>
                <a:spcPts val="0"/>
              </a:spcBef>
              <a:spcAft>
                <a:spcPts val="0"/>
              </a:spcAft>
              <a:buNone/>
            </a:pPr>
            <a:r>
              <a:t/>
            </a:r>
            <a:endParaRPr sz="1000">
              <a:latin typeface="Montserrat"/>
              <a:ea typeface="Montserrat"/>
              <a:cs typeface="Montserrat"/>
              <a:sym typeface="Montserrat"/>
            </a:endParaRPr>
          </a:p>
          <a:p>
            <a:pPr indent="0" lvl="0" marL="0" rtl="0" algn="just">
              <a:lnSpc>
                <a:spcPct val="115000"/>
              </a:lnSpc>
              <a:spcBef>
                <a:spcPts val="0"/>
              </a:spcBef>
              <a:spcAft>
                <a:spcPts val="0"/>
              </a:spcAft>
              <a:buClr>
                <a:schemeClr val="dk1"/>
              </a:buClr>
              <a:buSzPts val="1100"/>
              <a:buFont typeface="Arial"/>
              <a:buNone/>
            </a:pPr>
            <a:r>
              <a:rPr lang="en-US" sz="1100">
                <a:solidFill>
                  <a:schemeClr val="dk1"/>
                </a:solidFill>
                <a:latin typeface="Montserrat SemiBold"/>
                <a:ea typeface="Montserrat SemiBold"/>
                <a:cs typeface="Montserrat SemiBold"/>
                <a:sym typeface="Montserrat SemiBold"/>
              </a:rPr>
              <a:t>Tujuan Kerangka </a:t>
            </a:r>
            <a:endParaRPr sz="1000">
              <a:solidFill>
                <a:schemeClr val="dk1"/>
              </a:solidFill>
              <a:highlight>
                <a:schemeClr val="lt1"/>
              </a:highlight>
              <a:latin typeface="Montserrat"/>
              <a:ea typeface="Montserrat"/>
              <a:cs typeface="Montserrat"/>
              <a:sym typeface="Montserrat"/>
            </a:endParaRPr>
          </a:p>
          <a:p>
            <a:pPr indent="-292100" lvl="0" marL="457200" rtl="0" algn="just">
              <a:lnSpc>
                <a:spcPct val="115000"/>
              </a:lnSpc>
              <a:spcBef>
                <a:spcPts val="0"/>
              </a:spcBef>
              <a:spcAft>
                <a:spcPts val="0"/>
              </a:spcAft>
              <a:buClr>
                <a:schemeClr val="dk1"/>
              </a:buClr>
              <a:buSzPts val="1000"/>
              <a:buFont typeface="Montserrat"/>
              <a:buAutoNum type="arabicParenR"/>
            </a:pPr>
            <a:r>
              <a:rPr lang="en-US" sz="1000">
                <a:solidFill>
                  <a:schemeClr val="dk1"/>
                </a:solidFill>
                <a:highlight>
                  <a:schemeClr val="lt1"/>
                </a:highlight>
                <a:latin typeface="Montserrat"/>
                <a:ea typeface="Montserrat"/>
                <a:cs typeface="Montserrat"/>
                <a:sym typeface="Montserrat"/>
              </a:rPr>
              <a:t>Membantu Peserta Didik atau Siswa mengetahui manfaat dan bahaya dari penggunaan Internet.</a:t>
            </a:r>
            <a:endParaRPr sz="1000">
              <a:solidFill>
                <a:schemeClr val="dk1"/>
              </a:solidFill>
              <a:highlight>
                <a:schemeClr val="lt1"/>
              </a:highlight>
              <a:latin typeface="Montserrat"/>
              <a:ea typeface="Montserrat"/>
              <a:cs typeface="Montserrat"/>
              <a:sym typeface="Montserrat"/>
            </a:endParaRPr>
          </a:p>
          <a:p>
            <a:pPr indent="-292100" lvl="0" marL="457200" rtl="0" algn="just">
              <a:lnSpc>
                <a:spcPct val="115000"/>
              </a:lnSpc>
              <a:spcBef>
                <a:spcPts val="0"/>
              </a:spcBef>
              <a:spcAft>
                <a:spcPts val="0"/>
              </a:spcAft>
              <a:buClr>
                <a:schemeClr val="dk1"/>
              </a:buClr>
              <a:buSzPts val="1000"/>
              <a:buFont typeface="Montserrat"/>
              <a:buAutoNum type="arabicParenR"/>
            </a:pPr>
            <a:r>
              <a:rPr lang="en-US" sz="1000">
                <a:solidFill>
                  <a:schemeClr val="dk1"/>
                </a:solidFill>
                <a:highlight>
                  <a:schemeClr val="lt1"/>
                </a:highlight>
                <a:latin typeface="Montserrat"/>
                <a:ea typeface="Montserrat"/>
                <a:cs typeface="Montserrat"/>
                <a:sym typeface="Montserrat"/>
              </a:rPr>
              <a:t>Mengetahui penggunaan internet dengan baik dan benar.</a:t>
            </a:r>
            <a:endParaRPr sz="1000">
              <a:solidFill>
                <a:schemeClr val="dk1"/>
              </a:solidFill>
              <a:highlight>
                <a:schemeClr val="lt1"/>
              </a:highlight>
              <a:latin typeface="Montserrat"/>
              <a:ea typeface="Montserrat"/>
              <a:cs typeface="Montserrat"/>
              <a:sym typeface="Montserrat"/>
            </a:endParaRPr>
          </a:p>
          <a:p>
            <a:pPr indent="0" lvl="0" marL="0" rtl="0" algn="just">
              <a:lnSpc>
                <a:spcPct val="115000"/>
              </a:lnSpc>
              <a:spcBef>
                <a:spcPts val="0"/>
              </a:spcBef>
              <a:spcAft>
                <a:spcPts val="0"/>
              </a:spcAft>
              <a:buClr>
                <a:schemeClr val="dk1"/>
              </a:buClr>
              <a:buSzPts val="1100"/>
              <a:buFont typeface="Arial"/>
              <a:buNone/>
            </a:pPr>
            <a:r>
              <a:t/>
            </a:r>
            <a:endParaRPr sz="1000">
              <a:solidFill>
                <a:schemeClr val="dk1"/>
              </a:solidFill>
              <a:highlight>
                <a:schemeClr val="lt1"/>
              </a:highlight>
              <a:latin typeface="Montserrat"/>
              <a:ea typeface="Montserrat"/>
              <a:cs typeface="Montserrat"/>
              <a:sym typeface="Montserrat"/>
            </a:endParaRPr>
          </a:p>
          <a:p>
            <a:pPr indent="0" lvl="0" marL="0" rtl="0" algn="just">
              <a:lnSpc>
                <a:spcPct val="115000"/>
              </a:lnSpc>
              <a:spcBef>
                <a:spcPts val="0"/>
              </a:spcBef>
              <a:spcAft>
                <a:spcPts val="0"/>
              </a:spcAft>
              <a:buClr>
                <a:schemeClr val="dk1"/>
              </a:buClr>
              <a:buSzPts val="1100"/>
              <a:buFont typeface="Arial"/>
              <a:buNone/>
            </a:pPr>
            <a:r>
              <a:rPr b="1" lang="en-US" sz="1000">
                <a:solidFill>
                  <a:schemeClr val="dk1"/>
                </a:solidFill>
                <a:highlight>
                  <a:schemeClr val="lt1"/>
                </a:highlight>
                <a:latin typeface="Montserrat"/>
                <a:ea typeface="Montserrat"/>
                <a:cs typeface="Montserrat"/>
                <a:sym typeface="Montserrat"/>
              </a:rPr>
              <a:t>DIMENSI TERKAIT :</a:t>
            </a:r>
            <a:endParaRPr b="1" sz="1000">
              <a:solidFill>
                <a:schemeClr val="dk1"/>
              </a:solidFill>
              <a:highlight>
                <a:schemeClr val="lt1"/>
              </a:highlight>
              <a:latin typeface="Montserrat"/>
              <a:ea typeface="Montserrat"/>
              <a:cs typeface="Montserrat"/>
              <a:sym typeface="Montserrat"/>
            </a:endParaRPr>
          </a:p>
          <a:p>
            <a:pPr indent="-222250" lvl="0" marL="228600" rtl="0" algn="just">
              <a:lnSpc>
                <a:spcPct val="115000"/>
              </a:lnSpc>
              <a:spcBef>
                <a:spcPts val="0"/>
              </a:spcBef>
              <a:spcAft>
                <a:spcPts val="0"/>
              </a:spcAft>
              <a:buClr>
                <a:schemeClr val="dk1"/>
              </a:buClr>
              <a:buSzPts val="1000"/>
              <a:buFont typeface="Montserrat"/>
              <a:buAutoNum type="arabicParenR"/>
            </a:pPr>
            <a:r>
              <a:rPr lang="en-US" sz="1000">
                <a:solidFill>
                  <a:schemeClr val="dk1"/>
                </a:solidFill>
                <a:latin typeface="Montserrat"/>
                <a:ea typeface="Montserrat"/>
                <a:cs typeface="Montserrat"/>
                <a:sym typeface="Montserrat"/>
              </a:rPr>
              <a:t>Dimensi 1: Beriman, Bertakwa dan berakhlak mulia</a:t>
            </a:r>
            <a:endParaRPr sz="1000">
              <a:solidFill>
                <a:schemeClr val="dk1"/>
              </a:solidFill>
              <a:latin typeface="Montserrat"/>
              <a:ea typeface="Montserrat"/>
              <a:cs typeface="Montserrat"/>
              <a:sym typeface="Montserrat"/>
            </a:endParaRPr>
          </a:p>
          <a:p>
            <a:pPr indent="-222250" lvl="6" marL="457200" rtl="0" algn="just">
              <a:lnSpc>
                <a:spcPct val="115000"/>
              </a:lnSpc>
              <a:spcBef>
                <a:spcPts val="0"/>
              </a:spcBef>
              <a:spcAft>
                <a:spcPts val="0"/>
              </a:spcAft>
              <a:buClr>
                <a:schemeClr val="dk1"/>
              </a:buClr>
              <a:buSzPts val="1000"/>
              <a:buFont typeface="Montserrat"/>
              <a:buChar char="▪"/>
            </a:pPr>
            <a:r>
              <a:rPr lang="en-US" sz="1000">
                <a:solidFill>
                  <a:schemeClr val="dk1"/>
                </a:solidFill>
                <a:latin typeface="Montserrat"/>
                <a:ea typeface="Montserrat"/>
                <a:cs typeface="Montserrat"/>
                <a:sym typeface="Montserrat"/>
                <a:extLst>
                  <a:ext uri="http://customooxmlschemas.google.com/">
                    <go:slidesCustomData xmlns:go="http://customooxmlschemas.google.com/" textRoundtripDataId="0"/>
                  </a:ext>
                </a:extLst>
              </a:rPr>
              <a:t>Akhlak pribadi.</a:t>
            </a:r>
            <a:endParaRPr sz="1000">
              <a:solidFill>
                <a:schemeClr val="dk1"/>
              </a:solidFill>
              <a:latin typeface="Montserrat"/>
              <a:ea typeface="Montserrat"/>
              <a:cs typeface="Montserrat"/>
              <a:sym typeface="Montserrat"/>
              <a:extLst>
                <a:ext uri="http://customooxmlschemas.google.com/">
                  <go:slidesCustomData xmlns:go="http://customooxmlschemas.google.com/" textRoundtripDataId="1"/>
                </a:ext>
              </a:extLst>
            </a:endParaRPr>
          </a:p>
          <a:p>
            <a:pPr indent="-222250" lvl="6" marL="457200" rtl="0" algn="just">
              <a:lnSpc>
                <a:spcPct val="115000"/>
              </a:lnSpc>
              <a:spcBef>
                <a:spcPts val="0"/>
              </a:spcBef>
              <a:spcAft>
                <a:spcPts val="0"/>
              </a:spcAft>
              <a:buClr>
                <a:schemeClr val="dk1"/>
              </a:buClr>
              <a:buSzPts val="1000"/>
              <a:buFont typeface="Montserrat"/>
              <a:buChar char="▪"/>
            </a:pPr>
            <a:r>
              <a:rPr lang="en-US" sz="1000">
                <a:solidFill>
                  <a:schemeClr val="dk1"/>
                </a:solidFill>
                <a:latin typeface="Montserrat"/>
                <a:ea typeface="Montserrat"/>
                <a:cs typeface="Montserrat"/>
                <a:sym typeface="Montserrat"/>
                <a:extLst>
                  <a:ext uri="http://customooxmlschemas.google.com/">
                    <go:slidesCustomData xmlns:go="http://customooxmlschemas.google.com/" textRoundtripDataId="2"/>
                  </a:ext>
                </a:extLst>
              </a:rPr>
              <a:t>Akhlak bernegara.</a:t>
            </a:r>
            <a:endParaRPr sz="1000">
              <a:solidFill>
                <a:schemeClr val="dk1"/>
              </a:solidFill>
              <a:latin typeface="Montserrat"/>
              <a:ea typeface="Montserrat"/>
              <a:cs typeface="Montserrat"/>
              <a:sym typeface="Montserrat"/>
              <a:extLst>
                <a:ext uri="http://customooxmlschemas.google.com/">
                  <go:slidesCustomData xmlns:go="http://customooxmlschemas.google.com/" textRoundtripDataId="3"/>
                </a:ext>
              </a:extLst>
            </a:endParaRPr>
          </a:p>
          <a:p>
            <a:pPr indent="-222250" lvl="6" marL="457200" rtl="0" algn="just">
              <a:lnSpc>
                <a:spcPct val="115000"/>
              </a:lnSpc>
              <a:spcBef>
                <a:spcPts val="0"/>
              </a:spcBef>
              <a:spcAft>
                <a:spcPts val="0"/>
              </a:spcAft>
              <a:buClr>
                <a:schemeClr val="dk1"/>
              </a:buClr>
              <a:buSzPts val="1000"/>
              <a:buFont typeface="Montserrat"/>
              <a:buChar char="▪"/>
            </a:pPr>
            <a:r>
              <a:rPr lang="en-US" sz="1000">
                <a:solidFill>
                  <a:schemeClr val="dk1"/>
                </a:solidFill>
                <a:latin typeface="Montserrat"/>
                <a:ea typeface="Montserrat"/>
                <a:cs typeface="Montserrat"/>
                <a:sym typeface="Montserrat"/>
                <a:extLst>
                  <a:ext uri="http://customooxmlschemas.google.com/">
                    <go:slidesCustomData xmlns:go="http://customooxmlschemas.google.com/" textRoundtripDataId="4"/>
                  </a:ext>
                </a:extLst>
              </a:rPr>
              <a:t>Akhlak kepada manusia</a:t>
            </a:r>
            <a:r>
              <a:rPr lang="en-US" sz="1000">
                <a:solidFill>
                  <a:schemeClr val="dk1"/>
                </a:solidFill>
                <a:latin typeface="Montserrat"/>
                <a:ea typeface="Montserrat"/>
                <a:cs typeface="Montserrat"/>
                <a:sym typeface="Montserrat"/>
              </a:rPr>
              <a:t>.</a:t>
            </a:r>
            <a:endParaRPr sz="1000">
              <a:solidFill>
                <a:schemeClr val="dk1"/>
              </a:solidFill>
              <a:latin typeface="Montserrat"/>
              <a:ea typeface="Montserrat"/>
              <a:cs typeface="Montserrat"/>
              <a:sym typeface="Montserrat"/>
            </a:endParaRPr>
          </a:p>
          <a:p>
            <a:pPr indent="-222250" lvl="0" marL="228600" rtl="0" algn="just">
              <a:lnSpc>
                <a:spcPct val="115000"/>
              </a:lnSpc>
              <a:spcBef>
                <a:spcPts val="0"/>
              </a:spcBef>
              <a:spcAft>
                <a:spcPts val="0"/>
              </a:spcAft>
              <a:buClr>
                <a:schemeClr val="dk1"/>
              </a:buClr>
              <a:buSzPts val="1000"/>
              <a:buFont typeface="Montserrat"/>
              <a:buAutoNum type="arabicParenR"/>
            </a:pPr>
            <a:r>
              <a:rPr lang="en-US" sz="1000">
                <a:solidFill>
                  <a:schemeClr val="dk1"/>
                </a:solidFill>
                <a:latin typeface="Montserrat"/>
                <a:ea typeface="Montserrat"/>
                <a:cs typeface="Montserrat"/>
                <a:sym typeface="Montserrat"/>
              </a:rPr>
              <a:t>Dimensi 2: Kreatif</a:t>
            </a:r>
            <a:endParaRPr sz="1000">
              <a:solidFill>
                <a:schemeClr val="dk1"/>
              </a:solidFill>
              <a:latin typeface="Montserrat"/>
              <a:ea typeface="Montserrat"/>
              <a:cs typeface="Montserrat"/>
              <a:sym typeface="Montserrat"/>
            </a:endParaRPr>
          </a:p>
          <a:p>
            <a:pPr indent="-217487" lvl="0" marL="457200" rtl="0" algn="just">
              <a:lnSpc>
                <a:spcPct val="115000"/>
              </a:lnSpc>
              <a:spcBef>
                <a:spcPts val="0"/>
              </a:spcBef>
              <a:spcAft>
                <a:spcPts val="0"/>
              </a:spcAft>
              <a:buClr>
                <a:schemeClr val="dk1"/>
              </a:buClr>
              <a:buSzPts val="1000"/>
              <a:buFont typeface="Montserrat"/>
              <a:buChar char="•"/>
            </a:pPr>
            <a:r>
              <a:rPr lang="en-US" sz="1000">
                <a:solidFill>
                  <a:schemeClr val="dk1"/>
                </a:solidFill>
                <a:latin typeface="Montserrat"/>
                <a:ea typeface="Montserrat"/>
                <a:cs typeface="Montserrat"/>
                <a:sym typeface="Montserrat"/>
              </a:rPr>
              <a:t>Gagasan yang orisinal.</a:t>
            </a:r>
            <a:endParaRPr sz="1000">
              <a:solidFill>
                <a:schemeClr val="dk1"/>
              </a:solidFill>
              <a:latin typeface="Montserrat"/>
              <a:ea typeface="Montserrat"/>
              <a:cs typeface="Montserrat"/>
              <a:sym typeface="Montserrat"/>
              <a:extLst>
                <a:ext uri="http://customooxmlschemas.google.com/">
                  <go:slidesCustomData xmlns:go="http://customooxmlschemas.google.com/" textRoundtripDataId="5"/>
                </a:ext>
              </a:extLst>
            </a:endParaRPr>
          </a:p>
          <a:p>
            <a:pPr indent="-217487" lvl="0" marL="457200" rtl="0" algn="just">
              <a:lnSpc>
                <a:spcPct val="115000"/>
              </a:lnSpc>
              <a:spcBef>
                <a:spcPts val="0"/>
              </a:spcBef>
              <a:spcAft>
                <a:spcPts val="0"/>
              </a:spcAft>
              <a:buClr>
                <a:schemeClr val="dk1"/>
              </a:buClr>
              <a:buSzPts val="1000"/>
              <a:buFont typeface="Montserrat"/>
              <a:buChar char="•"/>
            </a:pPr>
            <a:r>
              <a:rPr lang="en-US" sz="1000">
                <a:solidFill>
                  <a:schemeClr val="dk1"/>
                </a:solidFill>
                <a:latin typeface="Montserrat"/>
                <a:ea typeface="Montserrat"/>
                <a:cs typeface="Montserrat"/>
                <a:sym typeface="Montserrat"/>
                <a:extLst>
                  <a:ext uri="http://customooxmlschemas.google.com/">
                    <go:slidesCustomData xmlns:go="http://customooxmlschemas.google.com/" textRoundtripDataId="6"/>
                  </a:ext>
                </a:extLst>
              </a:rPr>
              <a:t>Karya dan tindakan yang orisinal.</a:t>
            </a:r>
            <a:endParaRPr sz="1000">
              <a:solidFill>
                <a:schemeClr val="dk1"/>
              </a:solidFill>
              <a:latin typeface="Montserrat"/>
              <a:ea typeface="Montserrat"/>
              <a:cs typeface="Montserrat"/>
              <a:sym typeface="Montserrat"/>
              <a:extLst>
                <a:ext uri="http://customooxmlschemas.google.com/">
                  <go:slidesCustomData xmlns:go="http://customooxmlschemas.google.com/" textRoundtripDataId="7"/>
                </a:ext>
              </a:extLst>
            </a:endParaRPr>
          </a:p>
          <a:p>
            <a:pPr indent="-217487" lvl="0" marL="457200" rtl="0" algn="just">
              <a:lnSpc>
                <a:spcPct val="115000"/>
              </a:lnSpc>
              <a:spcBef>
                <a:spcPts val="0"/>
              </a:spcBef>
              <a:spcAft>
                <a:spcPts val="0"/>
              </a:spcAft>
              <a:buClr>
                <a:schemeClr val="dk1"/>
              </a:buClr>
              <a:buSzPts val="1000"/>
              <a:buFont typeface="Montserrat"/>
              <a:buChar char="•"/>
            </a:pPr>
            <a:r>
              <a:rPr lang="en-US" sz="1000">
                <a:solidFill>
                  <a:schemeClr val="dk1"/>
                </a:solidFill>
                <a:latin typeface="Montserrat"/>
                <a:ea typeface="Montserrat"/>
                <a:cs typeface="Montserrat"/>
                <a:sym typeface="Montserrat"/>
                <a:extLst>
                  <a:ext uri="http://customooxmlschemas.google.com/">
                    <go:slidesCustomData xmlns:go="http://customooxmlschemas.google.com/" textRoundtripDataId="8"/>
                  </a:ext>
                </a:extLst>
              </a:rPr>
              <a:t>Alternatif solusi permasalaha</a:t>
            </a:r>
            <a:r>
              <a:rPr lang="en-US" sz="1000">
                <a:solidFill>
                  <a:schemeClr val="dk1"/>
                </a:solidFill>
                <a:latin typeface="Montserrat"/>
                <a:ea typeface="Montserrat"/>
                <a:cs typeface="Montserrat"/>
                <a:sym typeface="Montserrat"/>
              </a:rPr>
              <a:t>n.</a:t>
            </a:r>
            <a:endParaRPr sz="1000">
              <a:latin typeface="Montserrat"/>
              <a:ea typeface="Montserrat"/>
              <a:cs typeface="Montserrat"/>
              <a:sym typeface="Montserrat"/>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g7a2f301fe8_0_224"/>
          <p:cNvSpPr txBox="1"/>
          <p:nvPr/>
        </p:nvSpPr>
        <p:spPr>
          <a:xfrm>
            <a:off x="161100" y="116500"/>
            <a:ext cx="88218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000">
                <a:solidFill>
                  <a:srgbClr val="D24547"/>
                </a:solidFill>
                <a:latin typeface="Montserrat ExtraBold"/>
                <a:ea typeface="Montserrat ExtraBold"/>
                <a:cs typeface="Montserrat ExtraBold"/>
                <a:sym typeface="Montserrat ExtraBold"/>
              </a:rPr>
              <a:t>6</a:t>
            </a:r>
            <a:r>
              <a:rPr lang="en-US" sz="2000">
                <a:solidFill>
                  <a:srgbClr val="D24547"/>
                </a:solidFill>
                <a:latin typeface="Montserrat ExtraBold"/>
                <a:ea typeface="Montserrat ExtraBold"/>
                <a:cs typeface="Montserrat ExtraBold"/>
                <a:sym typeface="Montserrat ExtraBold"/>
              </a:rPr>
              <a:t>.	Motivasi Video Teknologi</a:t>
            </a:r>
            <a:endParaRPr sz="2000">
              <a:solidFill>
                <a:srgbClr val="D24547"/>
              </a:solidFill>
              <a:latin typeface="Montserrat ExtraBold"/>
              <a:ea typeface="Montserrat ExtraBold"/>
              <a:cs typeface="Montserrat ExtraBold"/>
              <a:sym typeface="Montserrat ExtraBold"/>
            </a:endParaRPr>
          </a:p>
          <a:p>
            <a:pPr indent="0" lvl="0" marL="457200" rtl="0" algn="l">
              <a:spcBef>
                <a:spcPts val="0"/>
              </a:spcBef>
              <a:spcAft>
                <a:spcPts val="0"/>
              </a:spcAft>
              <a:buNone/>
            </a:pPr>
            <a:r>
              <a:rPr lang="en-US" sz="1000">
                <a:solidFill>
                  <a:srgbClr val="D24547"/>
                </a:solidFill>
                <a:latin typeface="Montserrat"/>
                <a:ea typeface="Montserrat"/>
                <a:cs typeface="Montserrat"/>
                <a:sym typeface="Montserrat"/>
              </a:rPr>
              <a:t>Waktu : 8 JP		Bahan : Referensi tercantum		 Peran Guru : Fasilitator / Pendamping</a:t>
            </a:r>
            <a:endParaRPr sz="1000">
              <a:solidFill>
                <a:srgbClr val="D24547"/>
              </a:solidFill>
              <a:latin typeface="Montserrat"/>
              <a:ea typeface="Montserrat"/>
              <a:cs typeface="Montserrat"/>
              <a:sym typeface="Montserrat"/>
            </a:endParaRPr>
          </a:p>
        </p:txBody>
      </p:sp>
      <p:sp>
        <p:nvSpPr>
          <p:cNvPr id="245" name="Google Shape;245;g7a2f301fe8_0_224"/>
          <p:cNvSpPr/>
          <p:nvPr/>
        </p:nvSpPr>
        <p:spPr>
          <a:xfrm>
            <a:off x="220700" y="705000"/>
            <a:ext cx="8864700" cy="123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9E9E9E"/>
              </a:solidFill>
            </a:endParaRPr>
          </a:p>
        </p:txBody>
      </p:sp>
      <p:sp>
        <p:nvSpPr>
          <p:cNvPr id="246" name="Google Shape;246;g7a2f301fe8_0_224"/>
          <p:cNvSpPr txBox="1"/>
          <p:nvPr/>
        </p:nvSpPr>
        <p:spPr>
          <a:xfrm>
            <a:off x="322200" y="973750"/>
            <a:ext cx="8660700" cy="38790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b="1" lang="en-US" sz="1200">
                <a:solidFill>
                  <a:srgbClr val="D24547"/>
                </a:solidFill>
                <a:latin typeface="Montserrat"/>
                <a:ea typeface="Montserrat"/>
                <a:cs typeface="Montserrat"/>
                <a:sym typeface="Montserrat"/>
              </a:rPr>
              <a:t>Persiapan :</a:t>
            </a:r>
            <a:endParaRPr b="1" sz="1200">
              <a:solidFill>
                <a:srgbClr val="D24547"/>
              </a:solidFill>
              <a:latin typeface="Montserrat"/>
              <a:ea typeface="Montserrat"/>
              <a:cs typeface="Montserrat"/>
              <a:sym typeface="Montserrat"/>
            </a:endParaRPr>
          </a:p>
          <a:p>
            <a:pPr indent="-304800" lvl="0" marL="457200" rtl="0" algn="just">
              <a:spcBef>
                <a:spcPts val="0"/>
              </a:spcBef>
              <a:spcAft>
                <a:spcPts val="0"/>
              </a:spcAft>
              <a:buSzPts val="1200"/>
              <a:buFont typeface="Montserrat"/>
              <a:buAutoNum type="arabicPeriod"/>
            </a:pPr>
            <a:r>
              <a:rPr lang="en-US" sz="1200">
                <a:latin typeface="Montserrat"/>
                <a:ea typeface="Montserrat"/>
                <a:cs typeface="Montserrat"/>
                <a:sym typeface="Montserrat"/>
              </a:rPr>
              <a:t>Guru menyiapkan bahan video terkait teknologi yang berkembang saat ini.</a:t>
            </a:r>
            <a:endParaRPr sz="1200">
              <a:latin typeface="Montserrat"/>
              <a:ea typeface="Montserrat"/>
              <a:cs typeface="Montserrat"/>
              <a:sym typeface="Montserrat"/>
            </a:endParaRPr>
          </a:p>
          <a:p>
            <a:pPr indent="-304800" lvl="0" marL="457200" rtl="0" algn="just">
              <a:spcBef>
                <a:spcPts val="0"/>
              </a:spcBef>
              <a:spcAft>
                <a:spcPts val="0"/>
              </a:spcAft>
              <a:buSzPts val="1200"/>
              <a:buFont typeface="Montserrat"/>
              <a:buAutoNum type="arabicPeriod"/>
            </a:pPr>
            <a:r>
              <a:rPr lang="en-US" sz="1200">
                <a:latin typeface="Montserrat"/>
                <a:ea typeface="Montserrat"/>
                <a:cs typeface="Montserrat"/>
                <a:sym typeface="Montserrat"/>
              </a:rPr>
              <a:t>Menyiapkan alat dan bahan yang dibutuhkan.</a:t>
            </a:r>
            <a:endParaRPr sz="1200">
              <a:latin typeface="Montserrat"/>
              <a:ea typeface="Montserrat"/>
              <a:cs typeface="Montserrat"/>
              <a:sym typeface="Montserrat"/>
            </a:endParaRPr>
          </a:p>
          <a:p>
            <a:pPr indent="0" lvl="0" marL="457200" rtl="0" algn="just">
              <a:spcBef>
                <a:spcPts val="0"/>
              </a:spcBef>
              <a:spcAft>
                <a:spcPts val="0"/>
              </a:spcAft>
              <a:buNone/>
            </a:pPr>
            <a:r>
              <a:t/>
            </a:r>
            <a:endParaRPr sz="1200">
              <a:solidFill>
                <a:srgbClr val="D24547"/>
              </a:solidFill>
              <a:latin typeface="Montserrat"/>
              <a:ea typeface="Montserrat"/>
              <a:cs typeface="Montserrat"/>
              <a:sym typeface="Montserrat"/>
            </a:endParaRPr>
          </a:p>
          <a:p>
            <a:pPr indent="0" lvl="0" marL="0" rtl="0" algn="just">
              <a:spcBef>
                <a:spcPts val="0"/>
              </a:spcBef>
              <a:spcAft>
                <a:spcPts val="0"/>
              </a:spcAft>
              <a:buNone/>
            </a:pPr>
            <a:r>
              <a:rPr b="1" lang="en-US" sz="1200">
                <a:solidFill>
                  <a:srgbClr val="D24547"/>
                </a:solidFill>
                <a:latin typeface="Montserrat"/>
                <a:ea typeface="Montserrat"/>
                <a:cs typeface="Montserrat"/>
                <a:sym typeface="Montserrat"/>
              </a:rPr>
              <a:t>Pelaksanaan :</a:t>
            </a:r>
            <a:endParaRPr b="1" sz="1200">
              <a:solidFill>
                <a:srgbClr val="D24547"/>
              </a:solidFill>
              <a:latin typeface="Montserrat"/>
              <a:ea typeface="Montserrat"/>
              <a:cs typeface="Montserrat"/>
              <a:sym typeface="Montserrat"/>
            </a:endParaRPr>
          </a:p>
          <a:p>
            <a:pPr indent="-304800" lvl="0" marL="457200" rtl="0" algn="just">
              <a:spcBef>
                <a:spcPts val="0"/>
              </a:spcBef>
              <a:spcAft>
                <a:spcPts val="0"/>
              </a:spcAft>
              <a:buSzPts val="1200"/>
              <a:buFont typeface="Montserrat"/>
              <a:buAutoNum type="arabicPeriod"/>
            </a:pPr>
            <a:r>
              <a:rPr lang="en-US" sz="1200">
                <a:latin typeface="Montserrat"/>
                <a:ea typeface="Montserrat"/>
                <a:cs typeface="Montserrat"/>
                <a:sym typeface="Montserrat"/>
              </a:rPr>
              <a:t>Melakukan refleksi kelas terkait pembelajaran yang kelima cukup sekilas saja</a:t>
            </a:r>
            <a:r>
              <a:rPr lang="en-US" sz="1200">
                <a:latin typeface="Montserrat"/>
                <a:ea typeface="Montserrat"/>
                <a:cs typeface="Montserrat"/>
                <a:sym typeface="Montserrat"/>
              </a:rPr>
              <a:t>.</a:t>
            </a:r>
            <a:endParaRPr sz="1200">
              <a:latin typeface="Montserrat"/>
              <a:ea typeface="Montserrat"/>
              <a:cs typeface="Montserrat"/>
              <a:sym typeface="Montserrat"/>
            </a:endParaRPr>
          </a:p>
          <a:p>
            <a:pPr indent="-304800" lvl="0" marL="457200" rtl="0" algn="just">
              <a:spcBef>
                <a:spcPts val="0"/>
              </a:spcBef>
              <a:spcAft>
                <a:spcPts val="0"/>
              </a:spcAft>
              <a:buSzPts val="1200"/>
              <a:buFont typeface="Montserrat"/>
              <a:buAutoNum type="arabicPeriod"/>
            </a:pPr>
            <a:r>
              <a:rPr lang="en-US" sz="1200">
                <a:latin typeface="Montserrat"/>
                <a:ea typeface="Montserrat"/>
                <a:cs typeface="Montserrat"/>
                <a:sym typeface="Montserrat"/>
              </a:rPr>
              <a:t>Menonton bersama terkait video yang sudah ditonton terkait dampak bahaya jika kita tidak peduli dengan teknologi yang berkembang saat ini dan lakukan diskusi bersama peserta didik.</a:t>
            </a:r>
            <a:endParaRPr sz="1200">
              <a:latin typeface="Montserrat"/>
              <a:ea typeface="Montserrat"/>
              <a:cs typeface="Montserrat"/>
              <a:sym typeface="Montserrat"/>
            </a:endParaRPr>
          </a:p>
          <a:p>
            <a:pPr indent="0" lvl="0" marL="457200" rtl="0" algn="just">
              <a:spcBef>
                <a:spcPts val="0"/>
              </a:spcBef>
              <a:spcAft>
                <a:spcPts val="0"/>
              </a:spcAft>
              <a:buNone/>
            </a:pPr>
            <a:r>
              <a:t/>
            </a:r>
            <a:endParaRPr b="1" sz="1200">
              <a:solidFill>
                <a:srgbClr val="D24547"/>
              </a:solidFill>
              <a:latin typeface="Montserrat"/>
              <a:ea typeface="Montserrat"/>
              <a:cs typeface="Montserrat"/>
              <a:sym typeface="Montserrat"/>
            </a:endParaRPr>
          </a:p>
          <a:p>
            <a:pPr indent="0" lvl="0" marL="0" rtl="0" algn="just">
              <a:spcBef>
                <a:spcPts val="0"/>
              </a:spcBef>
              <a:spcAft>
                <a:spcPts val="0"/>
              </a:spcAft>
              <a:buNone/>
            </a:pPr>
            <a:r>
              <a:rPr b="1" lang="en-US" sz="1200">
                <a:solidFill>
                  <a:srgbClr val="D24547"/>
                </a:solidFill>
                <a:latin typeface="Montserrat"/>
                <a:ea typeface="Montserrat"/>
                <a:cs typeface="Montserrat"/>
                <a:sym typeface="Montserrat"/>
              </a:rPr>
              <a:t>Tugas :</a:t>
            </a:r>
            <a:endParaRPr b="1" sz="1200">
              <a:solidFill>
                <a:srgbClr val="D24547"/>
              </a:solidFill>
              <a:latin typeface="Montserrat"/>
              <a:ea typeface="Montserrat"/>
              <a:cs typeface="Montserrat"/>
              <a:sym typeface="Montserrat"/>
            </a:endParaRPr>
          </a:p>
          <a:p>
            <a:pPr indent="0" lvl="0" marL="457200" rtl="0" algn="just">
              <a:spcBef>
                <a:spcPts val="0"/>
              </a:spcBef>
              <a:spcAft>
                <a:spcPts val="0"/>
              </a:spcAft>
              <a:buNone/>
            </a:pPr>
            <a:r>
              <a:rPr lang="en-US" sz="1200">
                <a:latin typeface="Montserrat"/>
                <a:ea typeface="Montserrat"/>
                <a:cs typeface="Montserrat"/>
                <a:sym typeface="Montserrat"/>
              </a:rPr>
              <a:t>S</a:t>
            </a:r>
            <a:r>
              <a:rPr lang="en-US" sz="1200">
                <a:latin typeface="Montserrat"/>
                <a:ea typeface="Montserrat"/>
                <a:cs typeface="Montserrat"/>
                <a:sym typeface="Montserrat"/>
              </a:rPr>
              <a:t>etelah melakukan pelaksanaan, tugas guru adalah mengarahkan diskusi menjadi semakin menarik dan menyenangkan. </a:t>
            </a:r>
            <a:endParaRPr sz="1200">
              <a:latin typeface="Montserrat"/>
              <a:ea typeface="Montserrat"/>
              <a:cs typeface="Montserrat"/>
              <a:sym typeface="Montserrat"/>
            </a:endParaRPr>
          </a:p>
          <a:p>
            <a:pPr indent="0" lvl="0" marL="0" rtl="0" algn="just">
              <a:spcBef>
                <a:spcPts val="0"/>
              </a:spcBef>
              <a:spcAft>
                <a:spcPts val="0"/>
              </a:spcAft>
              <a:buNone/>
            </a:pPr>
            <a:r>
              <a:t/>
            </a:r>
            <a:endParaRPr sz="1200">
              <a:latin typeface="Montserrat"/>
              <a:ea typeface="Montserrat"/>
              <a:cs typeface="Montserrat"/>
              <a:sym typeface="Montserrat"/>
            </a:endParaRPr>
          </a:p>
          <a:p>
            <a:pPr indent="0" lvl="0" marL="0" rtl="0" algn="just">
              <a:spcBef>
                <a:spcPts val="0"/>
              </a:spcBef>
              <a:spcAft>
                <a:spcPts val="0"/>
              </a:spcAft>
              <a:buClr>
                <a:schemeClr val="dk1"/>
              </a:buClr>
              <a:buSzPts val="1100"/>
              <a:buFont typeface="Arial"/>
              <a:buNone/>
            </a:pPr>
            <a:r>
              <a:rPr b="1" lang="en-US" sz="1200">
                <a:solidFill>
                  <a:srgbClr val="D24547"/>
                </a:solidFill>
                <a:latin typeface="Montserrat"/>
                <a:ea typeface="Montserrat"/>
                <a:cs typeface="Montserrat"/>
                <a:sym typeface="Montserrat"/>
              </a:rPr>
              <a:t>Tujuan :</a:t>
            </a:r>
            <a:endParaRPr sz="1200">
              <a:latin typeface="Montserrat"/>
              <a:ea typeface="Montserrat"/>
              <a:cs typeface="Montserrat"/>
              <a:sym typeface="Montserrat"/>
            </a:endParaRPr>
          </a:p>
          <a:p>
            <a:pPr indent="0" lvl="0" marL="457200" rtl="0" algn="just">
              <a:spcBef>
                <a:spcPts val="0"/>
              </a:spcBef>
              <a:spcAft>
                <a:spcPts val="0"/>
              </a:spcAft>
              <a:buNone/>
            </a:pPr>
            <a:r>
              <a:rPr lang="en-US" sz="1200">
                <a:solidFill>
                  <a:schemeClr val="dk1"/>
                </a:solidFill>
                <a:latin typeface="Montserrat"/>
                <a:ea typeface="Montserrat"/>
                <a:cs typeface="Montserrat"/>
                <a:sym typeface="Montserrat"/>
              </a:rPr>
              <a:t>Dalam aktivitas ini bertujuan untuk memperkenalkan luasnya cakupan teknologi sehingga peserta didik mendapatkan wawasan baru dan mulai bisa bersikap dalam menyikapi perkembangan teknologi.</a:t>
            </a:r>
            <a:endParaRPr sz="1200">
              <a:solidFill>
                <a:schemeClr val="dk1"/>
              </a:solidFill>
              <a:latin typeface="Montserrat"/>
              <a:ea typeface="Montserrat"/>
              <a:cs typeface="Montserrat"/>
              <a:sym typeface="Montserrat"/>
            </a:endParaRPr>
          </a:p>
          <a:p>
            <a:pPr indent="0" lvl="0" marL="0" rtl="0" algn="just">
              <a:spcBef>
                <a:spcPts val="0"/>
              </a:spcBef>
              <a:spcAft>
                <a:spcPts val="0"/>
              </a:spcAft>
              <a:buNone/>
            </a:pPr>
            <a:r>
              <a:t/>
            </a:r>
            <a:endParaRPr sz="1200">
              <a:solidFill>
                <a:schemeClr val="dk1"/>
              </a:solidFill>
              <a:latin typeface="Montserrat"/>
              <a:ea typeface="Montserrat"/>
              <a:cs typeface="Montserrat"/>
              <a:sym typeface="Montserrat"/>
            </a:endParaRPr>
          </a:p>
          <a:p>
            <a:pPr indent="0" lvl="0" marL="0" rtl="0" algn="just">
              <a:spcBef>
                <a:spcPts val="0"/>
              </a:spcBef>
              <a:spcAft>
                <a:spcPts val="0"/>
              </a:spcAft>
              <a:buClr>
                <a:schemeClr val="dk1"/>
              </a:buClr>
              <a:buSzPts val="1100"/>
              <a:buFont typeface="Arial"/>
              <a:buNone/>
            </a:pPr>
            <a:r>
              <a:rPr b="1" lang="en-US" sz="1200">
                <a:solidFill>
                  <a:srgbClr val="D24547"/>
                </a:solidFill>
                <a:latin typeface="Montserrat"/>
                <a:ea typeface="Montserrat"/>
                <a:cs typeface="Montserrat"/>
                <a:sym typeface="Montserrat"/>
              </a:rPr>
              <a:t>Referensi bacaan guru :</a:t>
            </a:r>
            <a:endParaRPr b="1" sz="1200">
              <a:solidFill>
                <a:srgbClr val="D24547"/>
              </a:solidFill>
              <a:latin typeface="Montserrat"/>
              <a:ea typeface="Montserrat"/>
              <a:cs typeface="Montserrat"/>
              <a:sym typeface="Montserrat"/>
            </a:endParaRPr>
          </a:p>
          <a:p>
            <a:pPr indent="0" lvl="0" marL="0" rtl="0" algn="just">
              <a:spcBef>
                <a:spcPts val="0"/>
              </a:spcBef>
              <a:spcAft>
                <a:spcPts val="0"/>
              </a:spcAft>
              <a:buClr>
                <a:schemeClr val="dk1"/>
              </a:buClr>
              <a:buSzPts val="1100"/>
              <a:buFont typeface="Arial"/>
              <a:buNone/>
            </a:pPr>
            <a:r>
              <a:t/>
            </a:r>
            <a:endParaRPr b="1" sz="1200">
              <a:solidFill>
                <a:srgbClr val="D24547"/>
              </a:solidFill>
              <a:latin typeface="Montserrat"/>
              <a:ea typeface="Montserrat"/>
              <a:cs typeface="Montserrat"/>
              <a:sym typeface="Montserrat"/>
            </a:endParaRPr>
          </a:p>
          <a:p>
            <a:pPr indent="0" lvl="0" marL="0" rtl="0" algn="just">
              <a:spcBef>
                <a:spcPts val="0"/>
              </a:spcBef>
              <a:spcAft>
                <a:spcPts val="0"/>
              </a:spcAft>
              <a:buClr>
                <a:schemeClr val="dk1"/>
              </a:buClr>
              <a:buSzPts val="1100"/>
              <a:buFont typeface="Arial"/>
              <a:buNone/>
            </a:pPr>
            <a:r>
              <a:rPr lang="en-US" sz="1200">
                <a:solidFill>
                  <a:srgbClr val="D24547"/>
                </a:solidFill>
                <a:latin typeface="Montserrat"/>
                <a:ea typeface="Montserrat"/>
                <a:cs typeface="Montserrat"/>
                <a:sym typeface="Montserrat"/>
              </a:rPr>
              <a:t>	</a:t>
            </a:r>
            <a:r>
              <a:rPr lang="en-US" sz="1200" u="sng">
                <a:solidFill>
                  <a:schemeClr val="accent5"/>
                </a:solidFill>
                <a:latin typeface="Montserrat"/>
                <a:ea typeface="Montserrat"/>
                <a:cs typeface="Montserrat"/>
                <a:sym typeface="Montserrat"/>
                <a:hlinkClick r:id="rId3">
                  <a:extLst>
                    <a:ext uri="{A12FA001-AC4F-418D-AE19-62706E023703}">
                      <ahyp:hlinkClr val="tx"/>
                    </a:ext>
                  </a:extLst>
                </a:hlinkClick>
              </a:rPr>
              <a:t>https://www.mafindo.or.id/</a:t>
            </a:r>
            <a:r>
              <a:rPr lang="en-US" sz="1200">
                <a:solidFill>
                  <a:srgbClr val="D24547"/>
                </a:solidFill>
                <a:latin typeface="Montserrat"/>
                <a:ea typeface="Montserrat"/>
                <a:cs typeface="Montserrat"/>
                <a:sym typeface="Montserrat"/>
              </a:rPr>
              <a:t> </a:t>
            </a:r>
            <a:endParaRPr sz="1200">
              <a:solidFill>
                <a:schemeClr val="dk1"/>
              </a:solidFill>
              <a:latin typeface="Montserrat"/>
              <a:ea typeface="Montserrat"/>
              <a:cs typeface="Montserrat"/>
              <a:sym typeface="Montserrat"/>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EAD3"/>
        </a:solidFill>
      </p:bgPr>
    </p:bg>
    <p:spTree>
      <p:nvGrpSpPr>
        <p:cNvPr id="250" name="Shape 250"/>
        <p:cNvGrpSpPr/>
        <p:nvPr/>
      </p:nvGrpSpPr>
      <p:grpSpPr>
        <a:xfrm>
          <a:off x="0" y="0"/>
          <a:ext cx="0" cy="0"/>
          <a:chOff x="0" y="0"/>
          <a:chExt cx="0" cy="0"/>
        </a:xfrm>
      </p:grpSpPr>
      <p:sp>
        <p:nvSpPr>
          <p:cNvPr id="251" name="Google Shape;251;gd07b63aab9_2_10"/>
          <p:cNvSpPr txBox="1"/>
          <p:nvPr/>
        </p:nvSpPr>
        <p:spPr>
          <a:xfrm>
            <a:off x="161100" y="116500"/>
            <a:ext cx="8821800" cy="615600"/>
          </a:xfrm>
          <a:prstGeom prst="rect">
            <a:avLst/>
          </a:prstGeom>
          <a:noFill/>
          <a:ln>
            <a:noFill/>
          </a:ln>
        </p:spPr>
        <p:txBody>
          <a:bodyPr anchorCtr="0" anchor="t" bIns="91425" lIns="91425" spcFirstLastPara="1" rIns="91425" wrap="square" tIns="91425">
            <a:spAutoFit/>
          </a:bodyPr>
          <a:lstStyle/>
          <a:p>
            <a:pPr indent="457200" lvl="0" marL="0" rtl="0" algn="l">
              <a:spcBef>
                <a:spcPts val="0"/>
              </a:spcBef>
              <a:spcAft>
                <a:spcPts val="0"/>
              </a:spcAft>
              <a:buNone/>
            </a:pPr>
            <a:r>
              <a:rPr lang="en-US" sz="1800">
                <a:solidFill>
                  <a:schemeClr val="dk1"/>
                </a:solidFill>
                <a:latin typeface="Montserrat ExtraBold"/>
                <a:ea typeface="Montserrat ExtraBold"/>
                <a:cs typeface="Montserrat ExtraBold"/>
                <a:sym typeface="Montserrat ExtraBold"/>
              </a:rPr>
              <a:t>Video Teknologi</a:t>
            </a:r>
            <a:endParaRPr sz="1800">
              <a:solidFill>
                <a:schemeClr val="dk1"/>
              </a:solidFill>
              <a:latin typeface="Montserrat ExtraBold"/>
              <a:ea typeface="Montserrat ExtraBold"/>
              <a:cs typeface="Montserrat ExtraBold"/>
              <a:sym typeface="Montserrat ExtraBold"/>
            </a:endParaRPr>
          </a:p>
          <a:p>
            <a:pPr indent="0" lvl="0" marL="457200" rtl="0" algn="l">
              <a:spcBef>
                <a:spcPts val="0"/>
              </a:spcBef>
              <a:spcAft>
                <a:spcPts val="0"/>
              </a:spcAft>
              <a:buNone/>
            </a:pPr>
            <a:r>
              <a:t/>
            </a:r>
            <a:endParaRPr sz="1000">
              <a:solidFill>
                <a:schemeClr val="dk1"/>
              </a:solidFill>
              <a:latin typeface="Montserrat"/>
              <a:ea typeface="Montserrat"/>
              <a:cs typeface="Montserrat"/>
              <a:sym typeface="Montserrat"/>
            </a:endParaRPr>
          </a:p>
        </p:txBody>
      </p:sp>
      <p:sp>
        <p:nvSpPr>
          <p:cNvPr id="252" name="Google Shape;252;gd07b63aab9_2_10"/>
          <p:cNvSpPr/>
          <p:nvPr/>
        </p:nvSpPr>
        <p:spPr>
          <a:xfrm>
            <a:off x="220700" y="705000"/>
            <a:ext cx="8864700" cy="123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9E9E9E"/>
              </a:solidFill>
            </a:endParaRPr>
          </a:p>
        </p:txBody>
      </p:sp>
      <p:sp>
        <p:nvSpPr>
          <p:cNvPr id="253" name="Google Shape;253;gd07b63aab9_2_10"/>
          <p:cNvSpPr txBox="1"/>
          <p:nvPr/>
        </p:nvSpPr>
        <p:spPr>
          <a:xfrm>
            <a:off x="5222475" y="3286000"/>
            <a:ext cx="3661500" cy="1816200"/>
          </a:xfrm>
          <a:prstGeom prst="rect">
            <a:avLst/>
          </a:prstGeom>
          <a:noFill/>
          <a:ln>
            <a:noFill/>
          </a:ln>
        </p:spPr>
        <p:txBody>
          <a:bodyPr anchorCtr="0" anchor="t" bIns="91425" lIns="91425" spcFirstLastPara="1" rIns="91425" wrap="square" tIns="91425">
            <a:spAutoFit/>
          </a:bodyPr>
          <a:lstStyle/>
          <a:p>
            <a:pPr indent="0" lvl="0" marL="457200" rtl="0" algn="l">
              <a:spcBef>
                <a:spcPts val="0"/>
              </a:spcBef>
              <a:spcAft>
                <a:spcPts val="0"/>
              </a:spcAft>
              <a:buNone/>
            </a:pPr>
            <a:r>
              <a:rPr lang="en-US" sz="1300">
                <a:solidFill>
                  <a:schemeClr val="dk1"/>
                </a:solidFill>
                <a:latin typeface="Montserrat ExtraBold"/>
                <a:ea typeface="Montserrat ExtraBold"/>
                <a:cs typeface="Montserrat ExtraBold"/>
                <a:sym typeface="Montserrat ExtraBold"/>
              </a:rPr>
              <a:t>Tips Guru :</a:t>
            </a:r>
            <a:endParaRPr sz="1300">
              <a:solidFill>
                <a:schemeClr val="dk1"/>
              </a:solidFill>
              <a:latin typeface="Montserrat ExtraBold"/>
              <a:ea typeface="Montserrat ExtraBold"/>
              <a:cs typeface="Montserrat ExtraBold"/>
              <a:sym typeface="Montserrat ExtraBold"/>
            </a:endParaRPr>
          </a:p>
          <a:p>
            <a:pPr indent="0" lvl="0" marL="0" rtl="0" algn="l">
              <a:spcBef>
                <a:spcPts val="0"/>
              </a:spcBef>
              <a:spcAft>
                <a:spcPts val="0"/>
              </a:spcAft>
              <a:buNone/>
            </a:pPr>
            <a:r>
              <a:t/>
            </a:r>
            <a:endParaRPr sz="1300">
              <a:solidFill>
                <a:schemeClr val="dk1"/>
              </a:solidFill>
              <a:latin typeface="Montserrat"/>
              <a:ea typeface="Montserrat"/>
              <a:cs typeface="Montserrat"/>
              <a:sym typeface="Montserrat"/>
            </a:endParaRPr>
          </a:p>
          <a:p>
            <a:pPr indent="-292100" lvl="0" marL="457200" rtl="0" algn="l">
              <a:spcBef>
                <a:spcPts val="0"/>
              </a:spcBef>
              <a:spcAft>
                <a:spcPts val="0"/>
              </a:spcAft>
              <a:buSzPts val="1000"/>
              <a:buFont typeface="Montserrat"/>
              <a:buAutoNum type="arabicPeriod"/>
            </a:pPr>
            <a:r>
              <a:rPr lang="en-US" sz="1000" u="sng">
                <a:solidFill>
                  <a:schemeClr val="hlink"/>
                </a:solidFill>
                <a:latin typeface="Montserrat"/>
                <a:ea typeface="Montserrat"/>
                <a:cs typeface="Montserrat"/>
                <a:sym typeface="Montserrat"/>
                <a:hlinkClick r:id="rId3"/>
              </a:rPr>
              <a:t>https://www.youtube.com/watch?v=0nYwmGAfGdI</a:t>
            </a:r>
            <a:endParaRPr/>
          </a:p>
          <a:p>
            <a:pPr indent="-292100" lvl="0" marL="457200" rtl="0" algn="l">
              <a:spcBef>
                <a:spcPts val="0"/>
              </a:spcBef>
              <a:spcAft>
                <a:spcPts val="0"/>
              </a:spcAft>
              <a:buSzPts val="1000"/>
              <a:buFont typeface="Montserrat"/>
              <a:buAutoNum type="arabicPeriod"/>
            </a:pPr>
            <a:r>
              <a:rPr lang="en-US" sz="1000" u="sng">
                <a:solidFill>
                  <a:schemeClr val="hlink"/>
                </a:solidFill>
                <a:latin typeface="Montserrat"/>
                <a:ea typeface="Montserrat"/>
                <a:cs typeface="Montserrat"/>
                <a:sym typeface="Montserrat"/>
                <a:hlinkClick r:id="rId4"/>
              </a:rPr>
              <a:t>https://www.youtube.com/watch?v=cEkGiJgBr74</a:t>
            </a:r>
            <a:r>
              <a:rPr lang="en-US" sz="1000">
                <a:solidFill>
                  <a:schemeClr val="dk1"/>
                </a:solidFill>
                <a:latin typeface="Montserrat"/>
                <a:ea typeface="Montserrat"/>
                <a:cs typeface="Montserrat"/>
                <a:sym typeface="Montserrat"/>
              </a:rPr>
              <a:t> </a:t>
            </a:r>
            <a:endParaRPr sz="1000">
              <a:solidFill>
                <a:schemeClr val="dk1"/>
              </a:solidFill>
              <a:latin typeface="Montserrat"/>
              <a:ea typeface="Montserrat"/>
              <a:cs typeface="Montserrat"/>
              <a:sym typeface="Montserrat"/>
            </a:endParaRPr>
          </a:p>
          <a:p>
            <a:pPr indent="-292100" lvl="0" marL="457200" rtl="0" algn="l">
              <a:spcBef>
                <a:spcPts val="0"/>
              </a:spcBef>
              <a:spcAft>
                <a:spcPts val="0"/>
              </a:spcAft>
              <a:buClr>
                <a:schemeClr val="dk1"/>
              </a:buClr>
              <a:buSzPts val="1000"/>
              <a:buFont typeface="Montserrat"/>
              <a:buAutoNum type="arabicPeriod"/>
            </a:pPr>
            <a:r>
              <a:rPr lang="en-US" sz="1000" u="sng">
                <a:solidFill>
                  <a:schemeClr val="hlink"/>
                </a:solidFill>
                <a:latin typeface="Montserrat"/>
                <a:ea typeface="Montserrat"/>
                <a:cs typeface="Montserrat"/>
                <a:sym typeface="Montserrat"/>
                <a:hlinkClick r:id="rId5"/>
              </a:rPr>
              <a:t>https://beinternetawesome.withgoogle.com/id_id/Pengajar</a:t>
            </a:r>
            <a:r>
              <a:rPr lang="en-US" sz="1000">
                <a:solidFill>
                  <a:schemeClr val="dk1"/>
                </a:solidFill>
                <a:latin typeface="Montserrat"/>
                <a:ea typeface="Montserrat"/>
                <a:cs typeface="Montserrat"/>
                <a:sym typeface="Montserrat"/>
              </a:rPr>
              <a:t> </a:t>
            </a:r>
            <a:endParaRPr sz="1000">
              <a:solidFill>
                <a:schemeClr val="dk1"/>
              </a:solidFill>
              <a:latin typeface="Montserrat"/>
              <a:ea typeface="Montserrat"/>
              <a:cs typeface="Montserrat"/>
              <a:sym typeface="Montserrat"/>
            </a:endParaRPr>
          </a:p>
          <a:p>
            <a:pPr indent="-292100" lvl="0" marL="457200" rtl="0" algn="l">
              <a:spcBef>
                <a:spcPts val="0"/>
              </a:spcBef>
              <a:spcAft>
                <a:spcPts val="0"/>
              </a:spcAft>
              <a:buSzPts val="1000"/>
              <a:buFont typeface="Montserrat"/>
              <a:buAutoNum type="arabicPeriod"/>
            </a:pPr>
            <a:r>
              <a:rPr lang="en-US" sz="1000">
                <a:solidFill>
                  <a:schemeClr val="dk1"/>
                </a:solidFill>
                <a:latin typeface="Montserrat"/>
                <a:ea typeface="Montserrat"/>
                <a:cs typeface="Montserrat"/>
                <a:sym typeface="Montserrat"/>
              </a:rPr>
              <a:t>Guru juga dapat mencari referensi lainnya yang didapat.</a:t>
            </a:r>
            <a:endParaRPr sz="1000">
              <a:solidFill>
                <a:schemeClr val="dk1"/>
              </a:solidFill>
              <a:latin typeface="Montserrat"/>
              <a:ea typeface="Montserrat"/>
              <a:cs typeface="Montserrat"/>
              <a:sym typeface="Montserrat"/>
            </a:endParaRPr>
          </a:p>
        </p:txBody>
      </p:sp>
      <p:pic>
        <p:nvPicPr>
          <p:cNvPr id="254" name="Google Shape;254;gd07b63aab9_2_10"/>
          <p:cNvPicPr preferRelativeResize="0"/>
          <p:nvPr/>
        </p:nvPicPr>
        <p:blipFill>
          <a:blip r:embed="rId6">
            <a:alphaModFix/>
          </a:blip>
          <a:stretch>
            <a:fillRect/>
          </a:stretch>
        </p:blipFill>
        <p:spPr>
          <a:xfrm>
            <a:off x="152400" y="884500"/>
            <a:ext cx="5016600" cy="3470072"/>
          </a:xfrm>
          <a:prstGeom prst="rect">
            <a:avLst/>
          </a:prstGeom>
          <a:noFill/>
          <a:ln>
            <a:noFill/>
          </a:ln>
        </p:spPr>
      </p:pic>
      <p:pic>
        <p:nvPicPr>
          <p:cNvPr id="255" name="Google Shape;255;gd07b63aab9_2_10"/>
          <p:cNvPicPr preferRelativeResize="0"/>
          <p:nvPr/>
        </p:nvPicPr>
        <p:blipFill>
          <a:blip r:embed="rId7">
            <a:alphaModFix/>
          </a:blip>
          <a:stretch>
            <a:fillRect/>
          </a:stretch>
        </p:blipFill>
        <p:spPr>
          <a:xfrm>
            <a:off x="5387688" y="884500"/>
            <a:ext cx="3331073" cy="23471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g7a2f301fe8_0_230"/>
          <p:cNvSpPr txBox="1"/>
          <p:nvPr/>
        </p:nvSpPr>
        <p:spPr>
          <a:xfrm>
            <a:off x="161100" y="116500"/>
            <a:ext cx="88218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000">
                <a:solidFill>
                  <a:srgbClr val="D24547"/>
                </a:solidFill>
                <a:latin typeface="Montserrat ExtraBold"/>
                <a:ea typeface="Montserrat ExtraBold"/>
                <a:cs typeface="Montserrat ExtraBold"/>
                <a:sym typeface="Montserrat ExtraBold"/>
              </a:rPr>
              <a:t>7</a:t>
            </a:r>
            <a:r>
              <a:rPr lang="en-US" sz="2000">
                <a:solidFill>
                  <a:srgbClr val="D24547"/>
                </a:solidFill>
                <a:latin typeface="Montserrat ExtraBold"/>
                <a:ea typeface="Montserrat ExtraBold"/>
                <a:cs typeface="Montserrat ExtraBold"/>
                <a:sym typeface="Montserrat ExtraBold"/>
              </a:rPr>
              <a:t>.	Perkenalan Desain</a:t>
            </a:r>
            <a:endParaRPr sz="2000">
              <a:solidFill>
                <a:srgbClr val="D24547"/>
              </a:solidFill>
              <a:latin typeface="Montserrat ExtraBold"/>
              <a:ea typeface="Montserrat ExtraBold"/>
              <a:cs typeface="Montserrat ExtraBold"/>
              <a:sym typeface="Montserrat ExtraBold"/>
            </a:endParaRPr>
          </a:p>
          <a:p>
            <a:pPr indent="0" lvl="0" marL="457200" rtl="0" algn="l">
              <a:spcBef>
                <a:spcPts val="0"/>
              </a:spcBef>
              <a:spcAft>
                <a:spcPts val="0"/>
              </a:spcAft>
              <a:buNone/>
            </a:pPr>
            <a:r>
              <a:rPr lang="en-US" sz="1000">
                <a:solidFill>
                  <a:srgbClr val="D24547"/>
                </a:solidFill>
                <a:latin typeface="Montserrat"/>
                <a:ea typeface="Montserrat"/>
                <a:cs typeface="Montserrat"/>
                <a:sym typeface="Montserrat"/>
              </a:rPr>
              <a:t>Waktu : 6 JP		Bahan : Kertas dan Papan Tulis		 Peran Guru : Fasilitator / Pendamping</a:t>
            </a:r>
            <a:endParaRPr sz="1000">
              <a:solidFill>
                <a:srgbClr val="D24547"/>
              </a:solidFill>
              <a:latin typeface="Montserrat"/>
              <a:ea typeface="Montserrat"/>
              <a:cs typeface="Montserrat"/>
              <a:sym typeface="Montserrat"/>
            </a:endParaRPr>
          </a:p>
        </p:txBody>
      </p:sp>
      <p:sp>
        <p:nvSpPr>
          <p:cNvPr id="261" name="Google Shape;261;g7a2f301fe8_0_230"/>
          <p:cNvSpPr/>
          <p:nvPr/>
        </p:nvSpPr>
        <p:spPr>
          <a:xfrm>
            <a:off x="220700" y="705000"/>
            <a:ext cx="8864700" cy="123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9E9E9E"/>
              </a:solidFill>
            </a:endParaRPr>
          </a:p>
        </p:txBody>
      </p:sp>
      <p:sp>
        <p:nvSpPr>
          <p:cNvPr id="262" name="Google Shape;262;g7a2f301fe8_0_230"/>
          <p:cNvSpPr txBox="1"/>
          <p:nvPr/>
        </p:nvSpPr>
        <p:spPr>
          <a:xfrm>
            <a:off x="322200" y="973750"/>
            <a:ext cx="8660700" cy="33246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b="1" lang="en-US" sz="1200">
                <a:solidFill>
                  <a:srgbClr val="D24547"/>
                </a:solidFill>
                <a:latin typeface="Montserrat"/>
                <a:ea typeface="Montserrat"/>
                <a:cs typeface="Montserrat"/>
                <a:sym typeface="Montserrat"/>
              </a:rPr>
              <a:t>Persiapan :</a:t>
            </a:r>
            <a:endParaRPr b="1" sz="1200">
              <a:solidFill>
                <a:srgbClr val="D24547"/>
              </a:solidFill>
              <a:latin typeface="Montserrat"/>
              <a:ea typeface="Montserrat"/>
              <a:cs typeface="Montserrat"/>
              <a:sym typeface="Montserrat"/>
            </a:endParaRPr>
          </a:p>
          <a:p>
            <a:pPr indent="-304800" lvl="0" marL="457200" rtl="0" algn="just">
              <a:spcBef>
                <a:spcPts val="0"/>
              </a:spcBef>
              <a:spcAft>
                <a:spcPts val="0"/>
              </a:spcAft>
              <a:buSzPts val="1200"/>
              <a:buFont typeface="Montserrat"/>
              <a:buAutoNum type="arabicPeriod"/>
            </a:pPr>
            <a:r>
              <a:rPr lang="en-US" sz="1200">
                <a:latin typeface="Montserrat"/>
                <a:ea typeface="Montserrat"/>
                <a:cs typeface="Montserrat"/>
                <a:sym typeface="Montserrat"/>
              </a:rPr>
              <a:t>Guru menyiapkan beberapa contoh infografis</a:t>
            </a:r>
            <a:endParaRPr sz="1200">
              <a:latin typeface="Montserrat"/>
              <a:ea typeface="Montserrat"/>
              <a:cs typeface="Montserrat"/>
              <a:sym typeface="Montserrat"/>
            </a:endParaRPr>
          </a:p>
          <a:p>
            <a:pPr indent="-304800" lvl="0" marL="457200" rtl="0" algn="just">
              <a:spcBef>
                <a:spcPts val="0"/>
              </a:spcBef>
              <a:spcAft>
                <a:spcPts val="0"/>
              </a:spcAft>
              <a:buSzPts val="1200"/>
              <a:buFont typeface="Montserrat"/>
              <a:buAutoNum type="arabicPeriod"/>
            </a:pPr>
            <a:r>
              <a:rPr lang="en-US" sz="1200">
                <a:latin typeface="Montserrat"/>
                <a:ea typeface="Montserrat"/>
                <a:cs typeface="Montserrat"/>
                <a:sym typeface="Montserrat"/>
              </a:rPr>
              <a:t>Menyiapkan alat dan bahan yang dibutuhkan.</a:t>
            </a:r>
            <a:endParaRPr sz="1200">
              <a:latin typeface="Montserrat"/>
              <a:ea typeface="Montserrat"/>
              <a:cs typeface="Montserrat"/>
              <a:sym typeface="Montserrat"/>
            </a:endParaRPr>
          </a:p>
          <a:p>
            <a:pPr indent="0" lvl="0" marL="457200" rtl="0" algn="just">
              <a:spcBef>
                <a:spcPts val="0"/>
              </a:spcBef>
              <a:spcAft>
                <a:spcPts val="0"/>
              </a:spcAft>
              <a:buNone/>
            </a:pPr>
            <a:r>
              <a:t/>
            </a:r>
            <a:endParaRPr sz="1200">
              <a:solidFill>
                <a:srgbClr val="D24547"/>
              </a:solidFill>
              <a:latin typeface="Montserrat"/>
              <a:ea typeface="Montserrat"/>
              <a:cs typeface="Montserrat"/>
              <a:sym typeface="Montserrat"/>
            </a:endParaRPr>
          </a:p>
          <a:p>
            <a:pPr indent="0" lvl="0" marL="0" rtl="0" algn="just">
              <a:spcBef>
                <a:spcPts val="0"/>
              </a:spcBef>
              <a:spcAft>
                <a:spcPts val="0"/>
              </a:spcAft>
              <a:buNone/>
            </a:pPr>
            <a:r>
              <a:rPr b="1" lang="en-US" sz="1200">
                <a:solidFill>
                  <a:srgbClr val="D24547"/>
                </a:solidFill>
                <a:latin typeface="Montserrat"/>
                <a:ea typeface="Montserrat"/>
                <a:cs typeface="Montserrat"/>
                <a:sym typeface="Montserrat"/>
              </a:rPr>
              <a:t>Pelaksanaan :</a:t>
            </a:r>
            <a:endParaRPr b="1" sz="1200">
              <a:solidFill>
                <a:srgbClr val="D24547"/>
              </a:solidFill>
              <a:latin typeface="Montserrat"/>
              <a:ea typeface="Montserrat"/>
              <a:cs typeface="Montserrat"/>
              <a:sym typeface="Montserrat"/>
            </a:endParaRPr>
          </a:p>
          <a:p>
            <a:pPr indent="-304800" lvl="0" marL="457200" rtl="0" algn="just">
              <a:spcBef>
                <a:spcPts val="0"/>
              </a:spcBef>
              <a:spcAft>
                <a:spcPts val="0"/>
              </a:spcAft>
              <a:buSzPts val="1200"/>
              <a:buFont typeface="Montserrat"/>
              <a:buAutoNum type="arabicPeriod"/>
            </a:pPr>
            <a:r>
              <a:rPr lang="en-US" sz="1200">
                <a:latin typeface="Montserrat"/>
                <a:ea typeface="Montserrat"/>
                <a:cs typeface="Montserrat"/>
                <a:sym typeface="Montserrat"/>
              </a:rPr>
              <a:t>Melakukan refleksi kelas terkait pembelajaran yang keenam cukup sekilas saja.</a:t>
            </a:r>
            <a:endParaRPr sz="1200">
              <a:latin typeface="Montserrat"/>
              <a:ea typeface="Montserrat"/>
              <a:cs typeface="Montserrat"/>
              <a:sym typeface="Montserrat"/>
            </a:endParaRPr>
          </a:p>
          <a:p>
            <a:pPr indent="-304800" lvl="0" marL="457200" rtl="0" algn="just">
              <a:spcBef>
                <a:spcPts val="0"/>
              </a:spcBef>
              <a:spcAft>
                <a:spcPts val="0"/>
              </a:spcAft>
              <a:buSzPts val="1200"/>
              <a:buFont typeface="Montserrat"/>
              <a:buAutoNum type="arabicPeriod"/>
            </a:pPr>
            <a:r>
              <a:rPr lang="en-US" sz="1200">
                <a:latin typeface="Montserrat"/>
                <a:ea typeface="Montserrat"/>
                <a:cs typeface="Montserrat"/>
                <a:sym typeface="Montserrat"/>
              </a:rPr>
              <a:t>Peserta didik mengamati dan mencari sendiri infografis yang mereka jumpai dalam kehidupan sehari-hari dan print, setelah itu ditempelkan pada papan tulis membentuk magazine dan melakukan diskusi bersama.</a:t>
            </a:r>
            <a:endParaRPr sz="1200">
              <a:latin typeface="Montserrat"/>
              <a:ea typeface="Montserrat"/>
              <a:cs typeface="Montserrat"/>
              <a:sym typeface="Montserrat"/>
            </a:endParaRPr>
          </a:p>
          <a:p>
            <a:pPr indent="0" lvl="0" marL="457200" rtl="0" algn="just">
              <a:spcBef>
                <a:spcPts val="0"/>
              </a:spcBef>
              <a:spcAft>
                <a:spcPts val="0"/>
              </a:spcAft>
              <a:buNone/>
            </a:pPr>
            <a:r>
              <a:t/>
            </a:r>
            <a:endParaRPr b="1" sz="1200">
              <a:solidFill>
                <a:srgbClr val="D24547"/>
              </a:solidFill>
              <a:latin typeface="Montserrat"/>
              <a:ea typeface="Montserrat"/>
              <a:cs typeface="Montserrat"/>
              <a:sym typeface="Montserrat"/>
            </a:endParaRPr>
          </a:p>
          <a:p>
            <a:pPr indent="0" lvl="0" marL="0" rtl="0" algn="just">
              <a:spcBef>
                <a:spcPts val="0"/>
              </a:spcBef>
              <a:spcAft>
                <a:spcPts val="0"/>
              </a:spcAft>
              <a:buNone/>
            </a:pPr>
            <a:r>
              <a:rPr b="1" lang="en-US" sz="1200">
                <a:solidFill>
                  <a:srgbClr val="D24547"/>
                </a:solidFill>
                <a:latin typeface="Montserrat"/>
                <a:ea typeface="Montserrat"/>
                <a:cs typeface="Montserrat"/>
                <a:sym typeface="Montserrat"/>
              </a:rPr>
              <a:t>Tugas :</a:t>
            </a:r>
            <a:endParaRPr b="1" sz="1200">
              <a:solidFill>
                <a:srgbClr val="D24547"/>
              </a:solidFill>
              <a:latin typeface="Montserrat"/>
              <a:ea typeface="Montserrat"/>
              <a:cs typeface="Montserrat"/>
              <a:sym typeface="Montserrat"/>
            </a:endParaRPr>
          </a:p>
          <a:p>
            <a:pPr indent="0" lvl="0" marL="457200" rtl="0" algn="just">
              <a:spcBef>
                <a:spcPts val="0"/>
              </a:spcBef>
              <a:spcAft>
                <a:spcPts val="0"/>
              </a:spcAft>
              <a:buNone/>
            </a:pPr>
            <a:r>
              <a:rPr lang="en-US" sz="1200">
                <a:latin typeface="Montserrat"/>
                <a:ea typeface="Montserrat"/>
                <a:cs typeface="Montserrat"/>
                <a:sym typeface="Montserrat"/>
              </a:rPr>
              <a:t>S</a:t>
            </a:r>
            <a:r>
              <a:rPr lang="en-US" sz="1200">
                <a:latin typeface="Montserrat"/>
                <a:ea typeface="Montserrat"/>
                <a:cs typeface="Montserrat"/>
                <a:sym typeface="Montserrat"/>
              </a:rPr>
              <a:t>etelah melakukan pelaksanaan, tugas guru adalah memberikan PR untuk print infografis atau membawa contoh infografis yang mereka temui dalam lingkungan. </a:t>
            </a:r>
            <a:r>
              <a:rPr lang="en-US" sz="1200">
                <a:solidFill>
                  <a:schemeClr val="dk1"/>
                </a:solidFill>
                <a:latin typeface="Montserrat"/>
                <a:ea typeface="Montserrat"/>
                <a:cs typeface="Montserrat"/>
                <a:sym typeface="Montserrat"/>
              </a:rPr>
              <a:t>(Assessment Sumatif)</a:t>
            </a:r>
            <a:endParaRPr sz="1200">
              <a:solidFill>
                <a:schemeClr val="dk1"/>
              </a:solidFill>
              <a:latin typeface="Montserrat"/>
              <a:ea typeface="Montserrat"/>
              <a:cs typeface="Montserrat"/>
              <a:sym typeface="Montserrat"/>
            </a:endParaRPr>
          </a:p>
          <a:p>
            <a:pPr indent="0" lvl="0" marL="457200" rtl="0" algn="just">
              <a:spcBef>
                <a:spcPts val="0"/>
              </a:spcBef>
              <a:spcAft>
                <a:spcPts val="0"/>
              </a:spcAft>
              <a:buNone/>
            </a:pPr>
            <a:r>
              <a:t/>
            </a:r>
            <a:endParaRPr sz="1200">
              <a:solidFill>
                <a:schemeClr val="dk1"/>
              </a:solidFill>
              <a:latin typeface="Montserrat"/>
              <a:ea typeface="Montserrat"/>
              <a:cs typeface="Montserrat"/>
              <a:sym typeface="Montserrat"/>
            </a:endParaRPr>
          </a:p>
          <a:p>
            <a:pPr indent="0" lvl="0" marL="0" rtl="0" algn="just">
              <a:spcBef>
                <a:spcPts val="0"/>
              </a:spcBef>
              <a:spcAft>
                <a:spcPts val="0"/>
              </a:spcAft>
              <a:buNone/>
            </a:pPr>
            <a:r>
              <a:rPr b="1" lang="en-US" sz="1200">
                <a:solidFill>
                  <a:srgbClr val="D24547"/>
                </a:solidFill>
                <a:latin typeface="Montserrat"/>
                <a:ea typeface="Montserrat"/>
                <a:cs typeface="Montserrat"/>
                <a:sym typeface="Montserrat"/>
              </a:rPr>
              <a:t>Tujuan :</a:t>
            </a:r>
            <a:endParaRPr b="1" sz="1200">
              <a:solidFill>
                <a:srgbClr val="D24547"/>
              </a:solidFill>
              <a:latin typeface="Montserrat"/>
              <a:ea typeface="Montserrat"/>
              <a:cs typeface="Montserrat"/>
              <a:sym typeface="Montserrat"/>
            </a:endParaRPr>
          </a:p>
          <a:p>
            <a:pPr indent="-57150" lvl="0" marL="514350" rtl="0" algn="just">
              <a:spcBef>
                <a:spcPts val="0"/>
              </a:spcBef>
              <a:spcAft>
                <a:spcPts val="0"/>
              </a:spcAft>
              <a:buClr>
                <a:schemeClr val="dk1"/>
              </a:buClr>
              <a:buSzPts val="1100"/>
              <a:buFont typeface="Arial"/>
              <a:buNone/>
            </a:pPr>
            <a:r>
              <a:rPr b="1" lang="en-US" sz="1200">
                <a:solidFill>
                  <a:srgbClr val="D24547"/>
                </a:solidFill>
                <a:latin typeface="Montserrat"/>
                <a:ea typeface="Montserrat"/>
                <a:cs typeface="Montserrat"/>
                <a:sym typeface="Montserrat"/>
              </a:rPr>
              <a:t>	</a:t>
            </a:r>
            <a:r>
              <a:rPr lang="en-US" sz="1200">
                <a:solidFill>
                  <a:schemeClr val="dk1"/>
                </a:solidFill>
                <a:latin typeface="Montserrat"/>
                <a:ea typeface="Montserrat"/>
                <a:cs typeface="Montserrat"/>
                <a:sym typeface="Montserrat"/>
              </a:rPr>
              <a:t>Aktivitas ini dilakukan untuk  mengarahkan perkenalan infografis kepada peserta didik yang menjadi point akhir projek ini.</a:t>
            </a:r>
            <a:endParaRPr sz="1200">
              <a:solidFill>
                <a:schemeClr val="dk1"/>
              </a:solidFill>
              <a:latin typeface="Montserrat"/>
              <a:ea typeface="Montserrat"/>
              <a:cs typeface="Montserrat"/>
              <a:sym typeface="Montserrat"/>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EAD3"/>
        </a:solidFill>
      </p:bgPr>
    </p:bg>
    <p:spTree>
      <p:nvGrpSpPr>
        <p:cNvPr id="266" name="Shape 266"/>
        <p:cNvGrpSpPr/>
        <p:nvPr/>
      </p:nvGrpSpPr>
      <p:grpSpPr>
        <a:xfrm>
          <a:off x="0" y="0"/>
          <a:ext cx="0" cy="0"/>
          <a:chOff x="0" y="0"/>
          <a:chExt cx="0" cy="0"/>
        </a:xfrm>
      </p:grpSpPr>
      <p:sp>
        <p:nvSpPr>
          <p:cNvPr id="267" name="Google Shape;267;gd55f5e4eda_0_30"/>
          <p:cNvSpPr txBox="1"/>
          <p:nvPr/>
        </p:nvSpPr>
        <p:spPr>
          <a:xfrm>
            <a:off x="161100" y="116500"/>
            <a:ext cx="8821800" cy="615600"/>
          </a:xfrm>
          <a:prstGeom prst="rect">
            <a:avLst/>
          </a:prstGeom>
          <a:noFill/>
          <a:ln>
            <a:noFill/>
          </a:ln>
        </p:spPr>
        <p:txBody>
          <a:bodyPr anchorCtr="0" anchor="t" bIns="91425" lIns="91425" spcFirstLastPara="1" rIns="91425" wrap="square" tIns="91425">
            <a:spAutoFit/>
          </a:bodyPr>
          <a:lstStyle/>
          <a:p>
            <a:pPr indent="457200" lvl="0" marL="0" rtl="0" algn="l">
              <a:spcBef>
                <a:spcPts val="0"/>
              </a:spcBef>
              <a:spcAft>
                <a:spcPts val="0"/>
              </a:spcAft>
              <a:buNone/>
            </a:pPr>
            <a:r>
              <a:rPr lang="en-US" sz="1800">
                <a:solidFill>
                  <a:schemeClr val="dk1"/>
                </a:solidFill>
                <a:latin typeface="Montserrat ExtraBold"/>
                <a:ea typeface="Montserrat ExtraBold"/>
                <a:cs typeface="Montserrat ExtraBold"/>
                <a:sym typeface="Montserrat ExtraBold"/>
              </a:rPr>
              <a:t>Perkenalan Design</a:t>
            </a:r>
            <a:endParaRPr sz="1800">
              <a:solidFill>
                <a:schemeClr val="dk1"/>
              </a:solidFill>
              <a:latin typeface="Montserrat ExtraBold"/>
              <a:ea typeface="Montserrat ExtraBold"/>
              <a:cs typeface="Montserrat ExtraBold"/>
              <a:sym typeface="Montserrat ExtraBold"/>
            </a:endParaRPr>
          </a:p>
          <a:p>
            <a:pPr indent="0" lvl="0" marL="457200" rtl="0" algn="l">
              <a:spcBef>
                <a:spcPts val="0"/>
              </a:spcBef>
              <a:spcAft>
                <a:spcPts val="0"/>
              </a:spcAft>
              <a:buNone/>
            </a:pPr>
            <a:r>
              <a:t/>
            </a:r>
            <a:endParaRPr sz="1000">
              <a:solidFill>
                <a:srgbClr val="D24547"/>
              </a:solidFill>
              <a:latin typeface="Montserrat"/>
              <a:ea typeface="Montserrat"/>
              <a:cs typeface="Montserrat"/>
              <a:sym typeface="Montserrat"/>
            </a:endParaRPr>
          </a:p>
        </p:txBody>
      </p:sp>
      <p:sp>
        <p:nvSpPr>
          <p:cNvPr id="268" name="Google Shape;268;gd55f5e4eda_0_30"/>
          <p:cNvSpPr/>
          <p:nvPr/>
        </p:nvSpPr>
        <p:spPr>
          <a:xfrm>
            <a:off x="220700" y="705000"/>
            <a:ext cx="8864700" cy="123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9E9E9E"/>
              </a:solidFill>
            </a:endParaRPr>
          </a:p>
        </p:txBody>
      </p:sp>
      <p:sp>
        <p:nvSpPr>
          <p:cNvPr id="269" name="Google Shape;269;gd55f5e4eda_0_30"/>
          <p:cNvSpPr txBox="1"/>
          <p:nvPr/>
        </p:nvSpPr>
        <p:spPr>
          <a:xfrm>
            <a:off x="220700" y="3390850"/>
            <a:ext cx="4428300" cy="1569900"/>
          </a:xfrm>
          <a:prstGeom prst="rect">
            <a:avLst/>
          </a:prstGeom>
          <a:noFill/>
          <a:ln>
            <a:noFill/>
          </a:ln>
        </p:spPr>
        <p:txBody>
          <a:bodyPr anchorCtr="0" anchor="t" bIns="91425" lIns="91425" spcFirstLastPara="1" rIns="91425" wrap="square" tIns="91425">
            <a:spAutoFit/>
          </a:bodyPr>
          <a:lstStyle/>
          <a:p>
            <a:pPr indent="0" lvl="0" marL="457200" rtl="0" algn="l">
              <a:spcBef>
                <a:spcPts val="0"/>
              </a:spcBef>
              <a:spcAft>
                <a:spcPts val="0"/>
              </a:spcAft>
              <a:buNone/>
            </a:pPr>
            <a:r>
              <a:rPr lang="en-US" sz="1500">
                <a:solidFill>
                  <a:schemeClr val="dk1"/>
                </a:solidFill>
                <a:latin typeface="Montserrat ExtraBold"/>
                <a:ea typeface="Montserrat ExtraBold"/>
                <a:cs typeface="Montserrat ExtraBold"/>
                <a:sym typeface="Montserrat ExtraBold"/>
              </a:rPr>
              <a:t>Tips Guru :</a:t>
            </a:r>
            <a:endParaRPr sz="1500">
              <a:solidFill>
                <a:schemeClr val="dk1"/>
              </a:solidFill>
              <a:latin typeface="Montserrat ExtraBold"/>
              <a:ea typeface="Montserrat ExtraBold"/>
              <a:cs typeface="Montserrat ExtraBold"/>
              <a:sym typeface="Montserrat ExtraBold"/>
            </a:endParaRPr>
          </a:p>
          <a:p>
            <a:pPr indent="0" lvl="0" marL="457200" rtl="0" algn="l">
              <a:spcBef>
                <a:spcPts val="0"/>
              </a:spcBef>
              <a:spcAft>
                <a:spcPts val="0"/>
              </a:spcAft>
              <a:buNone/>
            </a:pPr>
            <a:r>
              <a:t/>
            </a:r>
            <a:endParaRPr sz="1500">
              <a:solidFill>
                <a:schemeClr val="dk1"/>
              </a:solidFill>
              <a:latin typeface="Montserrat ExtraBold"/>
              <a:ea typeface="Montserrat ExtraBold"/>
              <a:cs typeface="Montserrat ExtraBold"/>
              <a:sym typeface="Montserrat ExtraBold"/>
            </a:endParaRPr>
          </a:p>
          <a:p>
            <a:pPr indent="-304800" lvl="0" marL="457200" rtl="0" algn="l">
              <a:spcBef>
                <a:spcPts val="0"/>
              </a:spcBef>
              <a:spcAft>
                <a:spcPts val="0"/>
              </a:spcAft>
              <a:buClr>
                <a:schemeClr val="dk1"/>
              </a:buClr>
              <a:buSzPts val="1200"/>
              <a:buFont typeface="Montserrat"/>
              <a:buAutoNum type="arabicPeriod"/>
            </a:pPr>
            <a:r>
              <a:rPr lang="en-US" sz="1200">
                <a:solidFill>
                  <a:schemeClr val="dk1"/>
                </a:solidFill>
                <a:latin typeface="Montserrat"/>
                <a:ea typeface="Montserrat"/>
                <a:cs typeface="Montserrat"/>
                <a:sym typeface="Montserrat"/>
              </a:rPr>
              <a:t>Infografis yang sudah mereka buat, dapat ditempel di papan tulis dengan membentuk magazine seperti gambar diatas.</a:t>
            </a:r>
            <a:endParaRPr sz="1200">
              <a:solidFill>
                <a:schemeClr val="dk1"/>
              </a:solidFill>
              <a:latin typeface="Montserrat"/>
              <a:ea typeface="Montserrat"/>
              <a:cs typeface="Montserrat"/>
              <a:sym typeface="Montserrat"/>
            </a:endParaRPr>
          </a:p>
          <a:p>
            <a:pPr indent="-304800" lvl="0" marL="457200" rtl="0" algn="l">
              <a:spcBef>
                <a:spcPts val="0"/>
              </a:spcBef>
              <a:spcAft>
                <a:spcPts val="0"/>
              </a:spcAft>
              <a:buClr>
                <a:schemeClr val="dk1"/>
              </a:buClr>
              <a:buSzPts val="1200"/>
              <a:buFont typeface="Montserrat"/>
              <a:buAutoNum type="arabicPeriod"/>
            </a:pPr>
            <a:r>
              <a:rPr lang="en-US" sz="1200">
                <a:solidFill>
                  <a:schemeClr val="dk1"/>
                </a:solidFill>
                <a:latin typeface="Montserrat"/>
                <a:ea typeface="Montserrat"/>
                <a:cs typeface="Montserrat"/>
                <a:sym typeface="Montserrat"/>
              </a:rPr>
              <a:t>Lebih mempermudah untuk guru menyampaikan materi perkenalan design ini.</a:t>
            </a:r>
            <a:endParaRPr sz="1200">
              <a:solidFill>
                <a:schemeClr val="dk1"/>
              </a:solidFill>
              <a:latin typeface="Montserrat"/>
              <a:ea typeface="Montserrat"/>
              <a:cs typeface="Montserrat"/>
              <a:sym typeface="Montserrat"/>
            </a:endParaRPr>
          </a:p>
        </p:txBody>
      </p:sp>
      <p:pic>
        <p:nvPicPr>
          <p:cNvPr id="270" name="Google Shape;270;gd55f5e4eda_0_30"/>
          <p:cNvPicPr preferRelativeResize="0"/>
          <p:nvPr/>
        </p:nvPicPr>
        <p:blipFill>
          <a:blip r:embed="rId3">
            <a:alphaModFix/>
          </a:blip>
          <a:stretch>
            <a:fillRect/>
          </a:stretch>
        </p:blipFill>
        <p:spPr>
          <a:xfrm>
            <a:off x="2063700" y="847400"/>
            <a:ext cx="5016600" cy="2428162"/>
          </a:xfrm>
          <a:prstGeom prst="rect">
            <a:avLst/>
          </a:prstGeom>
          <a:noFill/>
          <a:ln>
            <a:noFill/>
          </a:ln>
        </p:spPr>
      </p:pic>
      <p:sp>
        <p:nvSpPr>
          <p:cNvPr id="271" name="Google Shape;271;gd55f5e4eda_0_30"/>
          <p:cNvSpPr txBox="1"/>
          <p:nvPr/>
        </p:nvSpPr>
        <p:spPr>
          <a:xfrm>
            <a:off x="4649000" y="3390850"/>
            <a:ext cx="4333800" cy="1200600"/>
          </a:xfrm>
          <a:prstGeom prst="rect">
            <a:avLst/>
          </a:prstGeom>
          <a:noFill/>
          <a:ln>
            <a:noFill/>
          </a:ln>
        </p:spPr>
        <p:txBody>
          <a:bodyPr anchorCtr="0" anchor="t" bIns="91425" lIns="91425" spcFirstLastPara="1" rIns="91425" wrap="square" tIns="91425">
            <a:spAutoFit/>
          </a:bodyPr>
          <a:lstStyle/>
          <a:p>
            <a:pPr indent="0" lvl="0" marL="457200" rtl="0" algn="l">
              <a:spcBef>
                <a:spcPts val="0"/>
              </a:spcBef>
              <a:spcAft>
                <a:spcPts val="0"/>
              </a:spcAft>
              <a:buNone/>
            </a:pPr>
            <a:r>
              <a:rPr lang="en-US" sz="1500">
                <a:solidFill>
                  <a:schemeClr val="dk1"/>
                </a:solidFill>
                <a:latin typeface="Montserrat ExtraBold"/>
                <a:ea typeface="Montserrat ExtraBold"/>
                <a:cs typeface="Montserrat ExtraBold"/>
                <a:sym typeface="Montserrat ExtraBold"/>
              </a:rPr>
              <a:t>Penilaian</a:t>
            </a:r>
            <a:r>
              <a:rPr lang="en-US" sz="1500">
                <a:solidFill>
                  <a:schemeClr val="dk1"/>
                </a:solidFill>
                <a:latin typeface="Montserrat ExtraBold"/>
                <a:ea typeface="Montserrat ExtraBold"/>
                <a:cs typeface="Montserrat ExtraBold"/>
                <a:sym typeface="Montserrat ExtraBold"/>
              </a:rPr>
              <a:t> :</a:t>
            </a:r>
            <a:endParaRPr sz="1500">
              <a:solidFill>
                <a:schemeClr val="dk1"/>
              </a:solidFill>
              <a:latin typeface="Montserrat ExtraBold"/>
              <a:ea typeface="Montserrat ExtraBold"/>
              <a:cs typeface="Montserrat ExtraBold"/>
              <a:sym typeface="Montserrat ExtraBold"/>
            </a:endParaRPr>
          </a:p>
          <a:p>
            <a:pPr indent="0" lvl="0" marL="457200" rtl="0" algn="l">
              <a:spcBef>
                <a:spcPts val="0"/>
              </a:spcBef>
              <a:spcAft>
                <a:spcPts val="0"/>
              </a:spcAft>
              <a:buNone/>
            </a:pPr>
            <a:r>
              <a:t/>
            </a:r>
            <a:endParaRPr sz="1500">
              <a:solidFill>
                <a:schemeClr val="dk1"/>
              </a:solidFill>
              <a:latin typeface="Montserrat ExtraBold"/>
              <a:ea typeface="Montserrat ExtraBold"/>
              <a:cs typeface="Montserrat ExtraBold"/>
              <a:sym typeface="Montserrat ExtraBold"/>
            </a:endParaRPr>
          </a:p>
          <a:p>
            <a:pPr indent="-304800" lvl="0" marL="457200" rtl="0" algn="l">
              <a:spcBef>
                <a:spcPts val="0"/>
              </a:spcBef>
              <a:spcAft>
                <a:spcPts val="0"/>
              </a:spcAft>
              <a:buClr>
                <a:schemeClr val="dk1"/>
              </a:buClr>
              <a:buSzPts val="1200"/>
              <a:buFont typeface="Montserrat"/>
              <a:buAutoNum type="arabicPeriod"/>
            </a:pPr>
            <a:r>
              <a:rPr lang="en-US" sz="1200">
                <a:solidFill>
                  <a:schemeClr val="dk1"/>
                </a:solidFill>
                <a:latin typeface="Montserrat"/>
                <a:ea typeface="Montserrat"/>
                <a:cs typeface="Montserrat"/>
                <a:sym typeface="Montserrat"/>
              </a:rPr>
              <a:t>Kerapian tata letak infografis</a:t>
            </a:r>
            <a:endParaRPr sz="1200">
              <a:solidFill>
                <a:schemeClr val="dk1"/>
              </a:solidFill>
              <a:latin typeface="Montserrat"/>
              <a:ea typeface="Montserrat"/>
              <a:cs typeface="Montserrat"/>
              <a:sym typeface="Montserrat"/>
            </a:endParaRPr>
          </a:p>
          <a:p>
            <a:pPr indent="-304800" lvl="0" marL="457200" rtl="0" algn="l">
              <a:spcBef>
                <a:spcPts val="0"/>
              </a:spcBef>
              <a:spcAft>
                <a:spcPts val="0"/>
              </a:spcAft>
              <a:buClr>
                <a:schemeClr val="dk1"/>
              </a:buClr>
              <a:buSzPts val="1200"/>
              <a:buFont typeface="Montserrat"/>
              <a:buAutoNum type="arabicPeriod"/>
            </a:pPr>
            <a:r>
              <a:rPr lang="en-US" sz="1200">
                <a:solidFill>
                  <a:schemeClr val="dk1"/>
                </a:solidFill>
                <a:latin typeface="Montserrat"/>
                <a:ea typeface="Montserrat"/>
                <a:cs typeface="Montserrat"/>
                <a:sym typeface="Montserrat"/>
              </a:rPr>
              <a:t>Kesesuaian dengan tema</a:t>
            </a:r>
            <a:endParaRPr sz="1200">
              <a:solidFill>
                <a:schemeClr val="dk1"/>
              </a:solidFill>
              <a:latin typeface="Montserrat"/>
              <a:ea typeface="Montserrat"/>
              <a:cs typeface="Montserrat"/>
              <a:sym typeface="Montserrat"/>
            </a:endParaRPr>
          </a:p>
          <a:p>
            <a:pPr indent="-304800" lvl="0" marL="457200" rtl="0" algn="l">
              <a:spcBef>
                <a:spcPts val="0"/>
              </a:spcBef>
              <a:spcAft>
                <a:spcPts val="0"/>
              </a:spcAft>
              <a:buClr>
                <a:schemeClr val="dk1"/>
              </a:buClr>
              <a:buSzPts val="1200"/>
              <a:buFont typeface="Montserrat"/>
              <a:buAutoNum type="arabicPeriod"/>
            </a:pPr>
            <a:r>
              <a:rPr lang="en-US" sz="1200">
                <a:solidFill>
                  <a:schemeClr val="dk1"/>
                </a:solidFill>
                <a:latin typeface="Montserrat"/>
                <a:ea typeface="Montserrat"/>
                <a:cs typeface="Montserrat"/>
                <a:sym typeface="Montserrat"/>
              </a:rPr>
              <a:t>Bahasa yang digunakan</a:t>
            </a:r>
            <a:endParaRPr sz="1200">
              <a:solidFill>
                <a:schemeClr val="dk1"/>
              </a:solidFill>
              <a:latin typeface="Montserrat"/>
              <a:ea typeface="Montserrat"/>
              <a:cs typeface="Montserrat"/>
              <a:sym typeface="Montserrat"/>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g7a2f301fe8_0_236"/>
          <p:cNvSpPr txBox="1"/>
          <p:nvPr/>
        </p:nvSpPr>
        <p:spPr>
          <a:xfrm>
            <a:off x="161100" y="116500"/>
            <a:ext cx="88218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000">
                <a:solidFill>
                  <a:srgbClr val="D24547"/>
                </a:solidFill>
                <a:latin typeface="Montserrat ExtraBold"/>
                <a:ea typeface="Montserrat ExtraBold"/>
                <a:cs typeface="Montserrat ExtraBold"/>
                <a:sym typeface="Montserrat ExtraBold"/>
              </a:rPr>
              <a:t>8</a:t>
            </a:r>
            <a:r>
              <a:rPr lang="en-US" sz="2000">
                <a:solidFill>
                  <a:srgbClr val="D24547"/>
                </a:solidFill>
                <a:latin typeface="Montserrat ExtraBold"/>
                <a:ea typeface="Montserrat ExtraBold"/>
                <a:cs typeface="Montserrat ExtraBold"/>
                <a:sym typeface="Montserrat ExtraBold"/>
              </a:rPr>
              <a:t>.	Belajar di Lapangan</a:t>
            </a:r>
            <a:endParaRPr sz="2000">
              <a:solidFill>
                <a:srgbClr val="D24547"/>
              </a:solidFill>
              <a:latin typeface="Montserrat ExtraBold"/>
              <a:ea typeface="Montserrat ExtraBold"/>
              <a:cs typeface="Montserrat ExtraBold"/>
              <a:sym typeface="Montserrat ExtraBold"/>
            </a:endParaRPr>
          </a:p>
          <a:p>
            <a:pPr indent="0" lvl="0" marL="457200" rtl="0" algn="l">
              <a:spcBef>
                <a:spcPts val="0"/>
              </a:spcBef>
              <a:spcAft>
                <a:spcPts val="0"/>
              </a:spcAft>
              <a:buNone/>
            </a:pPr>
            <a:r>
              <a:rPr lang="en-US" sz="1000">
                <a:solidFill>
                  <a:srgbClr val="D24547"/>
                </a:solidFill>
                <a:latin typeface="Montserrat"/>
                <a:ea typeface="Montserrat"/>
                <a:cs typeface="Montserrat"/>
                <a:sym typeface="Montserrat"/>
              </a:rPr>
              <a:t>Waktu : 8 JP		Bahan : Alat Tulis		 Peran Guru : Fasilitator / Pendamping</a:t>
            </a:r>
            <a:endParaRPr sz="1000">
              <a:solidFill>
                <a:srgbClr val="D24547"/>
              </a:solidFill>
              <a:latin typeface="Montserrat"/>
              <a:ea typeface="Montserrat"/>
              <a:cs typeface="Montserrat"/>
              <a:sym typeface="Montserrat"/>
            </a:endParaRPr>
          </a:p>
        </p:txBody>
      </p:sp>
      <p:sp>
        <p:nvSpPr>
          <p:cNvPr id="277" name="Google Shape;277;g7a2f301fe8_0_236"/>
          <p:cNvSpPr/>
          <p:nvPr/>
        </p:nvSpPr>
        <p:spPr>
          <a:xfrm>
            <a:off x="220700" y="705000"/>
            <a:ext cx="8864700" cy="123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9E9E9E"/>
              </a:solidFill>
            </a:endParaRPr>
          </a:p>
        </p:txBody>
      </p:sp>
      <p:sp>
        <p:nvSpPr>
          <p:cNvPr id="278" name="Google Shape;278;g7a2f301fe8_0_236"/>
          <p:cNvSpPr txBox="1"/>
          <p:nvPr/>
        </p:nvSpPr>
        <p:spPr>
          <a:xfrm>
            <a:off x="322200" y="973750"/>
            <a:ext cx="8660700" cy="31401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b="1" lang="en-US" sz="1200">
                <a:solidFill>
                  <a:srgbClr val="D24547"/>
                </a:solidFill>
                <a:latin typeface="Montserrat"/>
                <a:ea typeface="Montserrat"/>
                <a:cs typeface="Montserrat"/>
                <a:sym typeface="Montserrat"/>
              </a:rPr>
              <a:t>Persiapan :</a:t>
            </a:r>
            <a:endParaRPr b="1" sz="1200">
              <a:solidFill>
                <a:srgbClr val="D24547"/>
              </a:solidFill>
              <a:latin typeface="Montserrat"/>
              <a:ea typeface="Montserrat"/>
              <a:cs typeface="Montserrat"/>
              <a:sym typeface="Montserrat"/>
            </a:endParaRPr>
          </a:p>
          <a:p>
            <a:pPr indent="-304800" lvl="0" marL="457200" rtl="0" algn="just">
              <a:spcBef>
                <a:spcPts val="0"/>
              </a:spcBef>
              <a:spcAft>
                <a:spcPts val="0"/>
              </a:spcAft>
              <a:buSzPts val="1200"/>
              <a:buFont typeface="Montserrat"/>
              <a:buAutoNum type="arabicPeriod"/>
            </a:pPr>
            <a:r>
              <a:rPr lang="en-US" sz="1200">
                <a:latin typeface="Montserrat"/>
                <a:ea typeface="Montserrat"/>
                <a:cs typeface="Montserrat"/>
                <a:sym typeface="Montserrat"/>
              </a:rPr>
              <a:t>Guru menyiapkan tempat berkunjung untuk anak-anak agar mendapatkan pengetahuan secara nyata dalam refresh lapangan (tokoh masyarakat, dll)</a:t>
            </a:r>
            <a:endParaRPr sz="1200">
              <a:latin typeface="Montserrat"/>
              <a:ea typeface="Montserrat"/>
              <a:cs typeface="Montserrat"/>
              <a:sym typeface="Montserrat"/>
            </a:endParaRPr>
          </a:p>
          <a:p>
            <a:pPr indent="-304800" lvl="0" marL="457200" rtl="0" algn="just">
              <a:spcBef>
                <a:spcPts val="0"/>
              </a:spcBef>
              <a:spcAft>
                <a:spcPts val="0"/>
              </a:spcAft>
              <a:buSzPts val="1200"/>
              <a:buFont typeface="Montserrat"/>
              <a:buAutoNum type="arabicPeriod"/>
            </a:pPr>
            <a:r>
              <a:rPr lang="en-US" sz="1200">
                <a:latin typeface="Montserrat"/>
                <a:ea typeface="Montserrat"/>
                <a:cs typeface="Montserrat"/>
                <a:sym typeface="Montserrat"/>
              </a:rPr>
              <a:t>Menyiapkan alat dan bahan yang dibutuhkan.</a:t>
            </a:r>
            <a:endParaRPr sz="1200">
              <a:latin typeface="Montserrat"/>
              <a:ea typeface="Montserrat"/>
              <a:cs typeface="Montserrat"/>
              <a:sym typeface="Montserrat"/>
            </a:endParaRPr>
          </a:p>
          <a:p>
            <a:pPr indent="0" lvl="0" marL="457200" rtl="0" algn="just">
              <a:spcBef>
                <a:spcPts val="0"/>
              </a:spcBef>
              <a:spcAft>
                <a:spcPts val="0"/>
              </a:spcAft>
              <a:buNone/>
            </a:pPr>
            <a:r>
              <a:t/>
            </a:r>
            <a:endParaRPr sz="1200">
              <a:solidFill>
                <a:srgbClr val="D24547"/>
              </a:solidFill>
              <a:latin typeface="Montserrat"/>
              <a:ea typeface="Montserrat"/>
              <a:cs typeface="Montserrat"/>
              <a:sym typeface="Montserrat"/>
            </a:endParaRPr>
          </a:p>
          <a:p>
            <a:pPr indent="0" lvl="0" marL="0" rtl="0" algn="just">
              <a:spcBef>
                <a:spcPts val="0"/>
              </a:spcBef>
              <a:spcAft>
                <a:spcPts val="0"/>
              </a:spcAft>
              <a:buNone/>
            </a:pPr>
            <a:r>
              <a:rPr b="1" lang="en-US" sz="1200">
                <a:solidFill>
                  <a:srgbClr val="D24547"/>
                </a:solidFill>
                <a:latin typeface="Montserrat"/>
                <a:ea typeface="Montserrat"/>
                <a:cs typeface="Montserrat"/>
                <a:sym typeface="Montserrat"/>
              </a:rPr>
              <a:t>Pelaksanaan :</a:t>
            </a:r>
            <a:endParaRPr b="1" sz="1200">
              <a:solidFill>
                <a:srgbClr val="D24547"/>
              </a:solidFill>
              <a:latin typeface="Montserrat"/>
              <a:ea typeface="Montserrat"/>
              <a:cs typeface="Montserrat"/>
              <a:sym typeface="Montserrat"/>
            </a:endParaRPr>
          </a:p>
          <a:p>
            <a:pPr indent="-304800" lvl="0" marL="457200" rtl="0" algn="just">
              <a:spcBef>
                <a:spcPts val="0"/>
              </a:spcBef>
              <a:spcAft>
                <a:spcPts val="0"/>
              </a:spcAft>
              <a:buSzPts val="1200"/>
              <a:buFont typeface="Montserrat"/>
              <a:buAutoNum type="arabicPeriod"/>
            </a:pPr>
            <a:r>
              <a:rPr lang="en-US" sz="1200">
                <a:latin typeface="Montserrat"/>
                <a:ea typeface="Montserrat"/>
                <a:cs typeface="Montserrat"/>
                <a:sym typeface="Montserrat"/>
              </a:rPr>
              <a:t>Melakukan absensi dan peraturan ketika berada dilingkungan baru ketika belajar di lapangan dimulai.</a:t>
            </a:r>
            <a:endParaRPr sz="1200">
              <a:latin typeface="Montserrat"/>
              <a:ea typeface="Montserrat"/>
              <a:cs typeface="Montserrat"/>
              <a:sym typeface="Montserrat"/>
            </a:endParaRPr>
          </a:p>
          <a:p>
            <a:pPr indent="-304800" lvl="0" marL="457200" rtl="0" algn="just">
              <a:spcBef>
                <a:spcPts val="0"/>
              </a:spcBef>
              <a:spcAft>
                <a:spcPts val="0"/>
              </a:spcAft>
              <a:buSzPts val="1200"/>
              <a:buFont typeface="Montserrat"/>
              <a:buAutoNum type="arabicPeriod"/>
            </a:pPr>
            <a:r>
              <a:rPr lang="en-US" sz="1200">
                <a:latin typeface="Montserrat"/>
                <a:ea typeface="Montserrat"/>
                <a:cs typeface="Montserrat"/>
                <a:sym typeface="Montserrat"/>
              </a:rPr>
              <a:t>Menyiapkan kuesioner catatan perjalanan yang dikerjakan di rumah masing-masing.</a:t>
            </a:r>
            <a:endParaRPr sz="1200">
              <a:latin typeface="Montserrat"/>
              <a:ea typeface="Montserrat"/>
              <a:cs typeface="Montserrat"/>
              <a:sym typeface="Montserrat"/>
            </a:endParaRPr>
          </a:p>
          <a:p>
            <a:pPr indent="0" lvl="0" marL="457200" rtl="0" algn="just">
              <a:spcBef>
                <a:spcPts val="0"/>
              </a:spcBef>
              <a:spcAft>
                <a:spcPts val="0"/>
              </a:spcAft>
              <a:buNone/>
            </a:pPr>
            <a:r>
              <a:t/>
            </a:r>
            <a:endParaRPr b="1" sz="1200">
              <a:solidFill>
                <a:srgbClr val="D24547"/>
              </a:solidFill>
              <a:latin typeface="Montserrat"/>
              <a:ea typeface="Montserrat"/>
              <a:cs typeface="Montserrat"/>
              <a:sym typeface="Montserrat"/>
            </a:endParaRPr>
          </a:p>
          <a:p>
            <a:pPr indent="0" lvl="0" marL="0" rtl="0" algn="just">
              <a:spcBef>
                <a:spcPts val="0"/>
              </a:spcBef>
              <a:spcAft>
                <a:spcPts val="0"/>
              </a:spcAft>
              <a:buNone/>
            </a:pPr>
            <a:r>
              <a:rPr b="1" lang="en-US" sz="1200">
                <a:solidFill>
                  <a:srgbClr val="D24547"/>
                </a:solidFill>
                <a:latin typeface="Montserrat"/>
                <a:ea typeface="Montserrat"/>
                <a:cs typeface="Montserrat"/>
                <a:sym typeface="Montserrat"/>
              </a:rPr>
              <a:t>Tugas :</a:t>
            </a:r>
            <a:endParaRPr b="1" sz="1200">
              <a:solidFill>
                <a:srgbClr val="D24547"/>
              </a:solidFill>
              <a:latin typeface="Montserrat"/>
              <a:ea typeface="Montserrat"/>
              <a:cs typeface="Montserrat"/>
              <a:sym typeface="Montserrat"/>
            </a:endParaRPr>
          </a:p>
          <a:p>
            <a:pPr indent="0" lvl="0" marL="457200" rtl="0" algn="just">
              <a:spcBef>
                <a:spcPts val="0"/>
              </a:spcBef>
              <a:spcAft>
                <a:spcPts val="0"/>
              </a:spcAft>
              <a:buNone/>
            </a:pPr>
            <a:r>
              <a:rPr lang="en-US" sz="1200">
                <a:latin typeface="Montserrat"/>
                <a:ea typeface="Montserrat"/>
                <a:cs typeface="Montserrat"/>
                <a:sym typeface="Montserrat"/>
              </a:rPr>
              <a:t>S</a:t>
            </a:r>
            <a:r>
              <a:rPr lang="en-US" sz="1200">
                <a:latin typeface="Montserrat"/>
                <a:ea typeface="Montserrat"/>
                <a:cs typeface="Montserrat"/>
                <a:sym typeface="Montserrat"/>
              </a:rPr>
              <a:t>etelah melakukan pelaksanaan, tugas guru adalah mengevaluasi catatan perjalanan peserta didik. </a:t>
            </a:r>
            <a:r>
              <a:rPr lang="en-US" sz="1200">
                <a:solidFill>
                  <a:schemeClr val="dk1"/>
                </a:solidFill>
                <a:latin typeface="Montserrat"/>
                <a:ea typeface="Montserrat"/>
                <a:cs typeface="Montserrat"/>
                <a:sym typeface="Montserrat"/>
              </a:rPr>
              <a:t>(Assessment Formatif)</a:t>
            </a:r>
            <a:endParaRPr sz="1200">
              <a:solidFill>
                <a:schemeClr val="dk1"/>
              </a:solidFill>
              <a:latin typeface="Montserrat"/>
              <a:ea typeface="Montserrat"/>
              <a:cs typeface="Montserrat"/>
              <a:sym typeface="Montserrat"/>
            </a:endParaRPr>
          </a:p>
          <a:p>
            <a:pPr indent="0" lvl="0" marL="457200" rtl="0" algn="just">
              <a:spcBef>
                <a:spcPts val="0"/>
              </a:spcBef>
              <a:spcAft>
                <a:spcPts val="0"/>
              </a:spcAft>
              <a:buNone/>
            </a:pPr>
            <a:r>
              <a:t/>
            </a:r>
            <a:endParaRPr sz="1200">
              <a:solidFill>
                <a:schemeClr val="dk1"/>
              </a:solidFill>
              <a:latin typeface="Montserrat"/>
              <a:ea typeface="Montserrat"/>
              <a:cs typeface="Montserrat"/>
              <a:sym typeface="Montserrat"/>
            </a:endParaRPr>
          </a:p>
          <a:p>
            <a:pPr indent="0" lvl="0" marL="0" rtl="0" algn="just">
              <a:spcBef>
                <a:spcPts val="0"/>
              </a:spcBef>
              <a:spcAft>
                <a:spcPts val="0"/>
              </a:spcAft>
              <a:buNone/>
            </a:pPr>
            <a:r>
              <a:rPr b="1" lang="en-US" sz="1200">
                <a:solidFill>
                  <a:srgbClr val="D24547"/>
                </a:solidFill>
                <a:latin typeface="Montserrat"/>
                <a:ea typeface="Montserrat"/>
                <a:cs typeface="Montserrat"/>
                <a:sym typeface="Montserrat"/>
              </a:rPr>
              <a:t>Referensi bacaan guru :</a:t>
            </a:r>
            <a:endParaRPr b="1" sz="1200">
              <a:solidFill>
                <a:srgbClr val="D24547"/>
              </a:solidFill>
              <a:latin typeface="Montserrat"/>
              <a:ea typeface="Montserrat"/>
              <a:cs typeface="Montserrat"/>
              <a:sym typeface="Montserrat"/>
            </a:endParaRPr>
          </a:p>
          <a:p>
            <a:pPr indent="0" lvl="0" marL="0" rtl="0" algn="just">
              <a:spcBef>
                <a:spcPts val="0"/>
              </a:spcBef>
              <a:spcAft>
                <a:spcPts val="0"/>
              </a:spcAft>
              <a:buNone/>
            </a:pPr>
            <a:r>
              <a:t/>
            </a:r>
            <a:endParaRPr b="1" sz="1200">
              <a:solidFill>
                <a:srgbClr val="D24547"/>
              </a:solidFill>
              <a:latin typeface="Montserrat"/>
              <a:ea typeface="Montserrat"/>
              <a:cs typeface="Montserrat"/>
              <a:sym typeface="Montserrat"/>
            </a:endParaRPr>
          </a:p>
          <a:p>
            <a:pPr indent="0" lvl="0" marL="0" rtl="0" algn="just">
              <a:spcBef>
                <a:spcPts val="0"/>
              </a:spcBef>
              <a:spcAft>
                <a:spcPts val="0"/>
              </a:spcAft>
              <a:buClr>
                <a:schemeClr val="dk1"/>
              </a:buClr>
              <a:buSzPts val="1100"/>
              <a:buFont typeface="Arial"/>
              <a:buNone/>
            </a:pPr>
            <a:r>
              <a:rPr lang="en-US" sz="1200">
                <a:solidFill>
                  <a:srgbClr val="D24547"/>
                </a:solidFill>
                <a:latin typeface="Montserrat"/>
                <a:ea typeface="Montserrat"/>
                <a:cs typeface="Montserrat"/>
                <a:sym typeface="Montserrat"/>
              </a:rPr>
              <a:t>	</a:t>
            </a:r>
            <a:r>
              <a:rPr lang="en-US" sz="1200" u="sng">
                <a:solidFill>
                  <a:schemeClr val="hlink"/>
                </a:solidFill>
                <a:latin typeface="Montserrat"/>
                <a:ea typeface="Montserrat"/>
                <a:cs typeface="Montserrat"/>
                <a:sym typeface="Montserrat"/>
                <a:hlinkClick r:id="rId3"/>
              </a:rPr>
              <a:t>https://www.mafindo.or.id/</a:t>
            </a:r>
            <a:r>
              <a:rPr lang="en-US" sz="1200">
                <a:solidFill>
                  <a:srgbClr val="D24547"/>
                </a:solidFill>
                <a:latin typeface="Montserrat"/>
                <a:ea typeface="Montserrat"/>
                <a:cs typeface="Montserrat"/>
                <a:sym typeface="Montserrat"/>
              </a:rPr>
              <a:t> </a:t>
            </a:r>
            <a:endParaRPr sz="1200">
              <a:solidFill>
                <a:srgbClr val="D24547"/>
              </a:solidFill>
              <a:latin typeface="Montserrat"/>
              <a:ea typeface="Montserrat"/>
              <a:cs typeface="Montserrat"/>
              <a:sym typeface="Montserrat"/>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EAD3"/>
        </a:solidFill>
      </p:bgPr>
    </p:bg>
    <p:spTree>
      <p:nvGrpSpPr>
        <p:cNvPr id="282" name="Shape 282"/>
        <p:cNvGrpSpPr/>
        <p:nvPr/>
      </p:nvGrpSpPr>
      <p:grpSpPr>
        <a:xfrm>
          <a:off x="0" y="0"/>
          <a:ext cx="0" cy="0"/>
          <a:chOff x="0" y="0"/>
          <a:chExt cx="0" cy="0"/>
        </a:xfrm>
      </p:grpSpPr>
      <p:sp>
        <p:nvSpPr>
          <p:cNvPr id="283" name="Google Shape;283;gd136e03cf4_2_19"/>
          <p:cNvSpPr txBox="1"/>
          <p:nvPr/>
        </p:nvSpPr>
        <p:spPr>
          <a:xfrm>
            <a:off x="161100" y="116500"/>
            <a:ext cx="8821800" cy="615600"/>
          </a:xfrm>
          <a:prstGeom prst="rect">
            <a:avLst/>
          </a:prstGeom>
          <a:noFill/>
          <a:ln>
            <a:noFill/>
          </a:ln>
        </p:spPr>
        <p:txBody>
          <a:bodyPr anchorCtr="0" anchor="t" bIns="91425" lIns="91425" spcFirstLastPara="1" rIns="91425" wrap="square" tIns="91425">
            <a:spAutoFit/>
          </a:bodyPr>
          <a:lstStyle/>
          <a:p>
            <a:pPr indent="457200" lvl="0" marL="0" rtl="0" algn="l">
              <a:spcBef>
                <a:spcPts val="0"/>
              </a:spcBef>
              <a:spcAft>
                <a:spcPts val="0"/>
              </a:spcAft>
              <a:buNone/>
            </a:pPr>
            <a:r>
              <a:rPr lang="en-US" sz="1800">
                <a:solidFill>
                  <a:schemeClr val="dk1"/>
                </a:solidFill>
                <a:latin typeface="Montserrat ExtraBold"/>
                <a:ea typeface="Montserrat ExtraBold"/>
                <a:cs typeface="Montserrat ExtraBold"/>
                <a:sym typeface="Montserrat ExtraBold"/>
              </a:rPr>
              <a:t>Belajar di Lapangan</a:t>
            </a:r>
            <a:endParaRPr sz="1800">
              <a:solidFill>
                <a:schemeClr val="dk1"/>
              </a:solidFill>
              <a:latin typeface="Montserrat ExtraBold"/>
              <a:ea typeface="Montserrat ExtraBold"/>
              <a:cs typeface="Montserrat ExtraBold"/>
              <a:sym typeface="Montserrat ExtraBold"/>
            </a:endParaRPr>
          </a:p>
          <a:p>
            <a:pPr indent="0" lvl="0" marL="457200" rtl="0" algn="l">
              <a:spcBef>
                <a:spcPts val="0"/>
              </a:spcBef>
              <a:spcAft>
                <a:spcPts val="0"/>
              </a:spcAft>
              <a:buNone/>
            </a:pPr>
            <a:r>
              <a:t/>
            </a:r>
            <a:endParaRPr sz="1000">
              <a:solidFill>
                <a:srgbClr val="D24547"/>
              </a:solidFill>
              <a:latin typeface="Montserrat"/>
              <a:ea typeface="Montserrat"/>
              <a:cs typeface="Montserrat"/>
              <a:sym typeface="Montserrat"/>
            </a:endParaRPr>
          </a:p>
        </p:txBody>
      </p:sp>
      <p:sp>
        <p:nvSpPr>
          <p:cNvPr id="284" name="Google Shape;284;gd136e03cf4_2_19"/>
          <p:cNvSpPr/>
          <p:nvPr/>
        </p:nvSpPr>
        <p:spPr>
          <a:xfrm>
            <a:off x="220700" y="705000"/>
            <a:ext cx="8864700" cy="123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9E9E9E"/>
              </a:solidFill>
            </a:endParaRPr>
          </a:p>
        </p:txBody>
      </p:sp>
      <p:pic>
        <p:nvPicPr>
          <p:cNvPr id="285" name="Google Shape;285;gd136e03cf4_2_19"/>
          <p:cNvPicPr preferRelativeResize="0"/>
          <p:nvPr/>
        </p:nvPicPr>
        <p:blipFill>
          <a:blip r:embed="rId3">
            <a:alphaModFix/>
          </a:blip>
          <a:stretch>
            <a:fillRect/>
          </a:stretch>
        </p:blipFill>
        <p:spPr>
          <a:xfrm>
            <a:off x="1743400" y="1108000"/>
            <a:ext cx="5657196" cy="1463750"/>
          </a:xfrm>
          <a:prstGeom prst="rect">
            <a:avLst/>
          </a:prstGeom>
          <a:noFill/>
          <a:ln>
            <a:noFill/>
          </a:ln>
        </p:spPr>
      </p:pic>
      <p:sp>
        <p:nvSpPr>
          <p:cNvPr id="286" name="Google Shape;286;gd136e03cf4_2_19"/>
          <p:cNvSpPr txBox="1"/>
          <p:nvPr/>
        </p:nvSpPr>
        <p:spPr>
          <a:xfrm>
            <a:off x="1199675" y="2825400"/>
            <a:ext cx="3628500" cy="1939500"/>
          </a:xfrm>
          <a:prstGeom prst="rect">
            <a:avLst/>
          </a:prstGeom>
          <a:noFill/>
          <a:ln>
            <a:noFill/>
          </a:ln>
        </p:spPr>
        <p:txBody>
          <a:bodyPr anchorCtr="0" anchor="t" bIns="91425" lIns="91425" spcFirstLastPara="1" rIns="91425" wrap="square" tIns="91425">
            <a:spAutoFit/>
          </a:bodyPr>
          <a:lstStyle/>
          <a:p>
            <a:pPr indent="0" lvl="0" marL="457200" rtl="0" algn="l">
              <a:spcBef>
                <a:spcPts val="0"/>
              </a:spcBef>
              <a:spcAft>
                <a:spcPts val="0"/>
              </a:spcAft>
              <a:buNone/>
            </a:pPr>
            <a:r>
              <a:rPr lang="en-US" sz="1500">
                <a:solidFill>
                  <a:schemeClr val="dk1"/>
                </a:solidFill>
                <a:latin typeface="Montserrat ExtraBold"/>
                <a:ea typeface="Montserrat ExtraBold"/>
                <a:cs typeface="Montserrat ExtraBold"/>
                <a:sym typeface="Montserrat ExtraBold"/>
              </a:rPr>
              <a:t>Tips Guru :</a:t>
            </a:r>
            <a:endParaRPr sz="1500">
              <a:solidFill>
                <a:schemeClr val="dk1"/>
              </a:solidFill>
              <a:latin typeface="Montserrat ExtraBold"/>
              <a:ea typeface="Montserrat ExtraBold"/>
              <a:cs typeface="Montserrat ExtraBold"/>
              <a:sym typeface="Montserrat ExtraBold"/>
            </a:endParaRPr>
          </a:p>
          <a:p>
            <a:pPr indent="0" lvl="0" marL="457200" rtl="0" algn="l">
              <a:spcBef>
                <a:spcPts val="0"/>
              </a:spcBef>
              <a:spcAft>
                <a:spcPts val="0"/>
              </a:spcAft>
              <a:buNone/>
            </a:pPr>
            <a:r>
              <a:t/>
            </a:r>
            <a:endParaRPr sz="1500">
              <a:solidFill>
                <a:schemeClr val="dk1"/>
              </a:solidFill>
              <a:latin typeface="Montserrat ExtraBold"/>
              <a:ea typeface="Montserrat ExtraBold"/>
              <a:cs typeface="Montserrat ExtraBold"/>
              <a:sym typeface="Montserrat ExtraBold"/>
            </a:endParaRPr>
          </a:p>
          <a:p>
            <a:pPr indent="0" lvl="0" marL="914400" rtl="0" algn="just">
              <a:spcBef>
                <a:spcPts val="0"/>
              </a:spcBef>
              <a:spcAft>
                <a:spcPts val="0"/>
              </a:spcAft>
              <a:buNone/>
            </a:pPr>
            <a:r>
              <a:rPr lang="en-US" sz="1200">
                <a:solidFill>
                  <a:schemeClr val="dk1"/>
                </a:solidFill>
                <a:latin typeface="Montserrat"/>
                <a:ea typeface="Montserrat"/>
                <a:cs typeface="Montserrat"/>
                <a:sym typeface="Montserrat"/>
              </a:rPr>
              <a:t>Guru dapat memodifikasi bagian contoh kuesioner lapangan yang dapat disesuaikan dengan kondisi sekolah masing-masing atau capaian apa yang mau dicapai dalam belajar lapangan</a:t>
            </a:r>
            <a:r>
              <a:rPr lang="en-US" sz="1200">
                <a:solidFill>
                  <a:schemeClr val="dk1"/>
                </a:solidFill>
                <a:latin typeface="Montserrat"/>
                <a:ea typeface="Montserrat"/>
                <a:cs typeface="Montserrat"/>
                <a:sym typeface="Montserrat"/>
              </a:rPr>
              <a:t>.</a:t>
            </a:r>
            <a:endParaRPr sz="1200">
              <a:solidFill>
                <a:schemeClr val="dk1"/>
              </a:solidFill>
              <a:latin typeface="Montserrat"/>
              <a:ea typeface="Montserrat"/>
              <a:cs typeface="Montserrat"/>
              <a:sym typeface="Montserrat"/>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g7a2f301fe8_0_242"/>
          <p:cNvSpPr txBox="1"/>
          <p:nvPr/>
        </p:nvSpPr>
        <p:spPr>
          <a:xfrm>
            <a:off x="161100" y="116500"/>
            <a:ext cx="88218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000">
                <a:solidFill>
                  <a:srgbClr val="D24547"/>
                </a:solidFill>
                <a:latin typeface="Montserrat ExtraBold"/>
                <a:ea typeface="Montserrat ExtraBold"/>
                <a:cs typeface="Montserrat ExtraBold"/>
                <a:sym typeface="Montserrat ExtraBold"/>
              </a:rPr>
              <a:t>9</a:t>
            </a:r>
            <a:r>
              <a:rPr lang="en-US" sz="2000">
                <a:solidFill>
                  <a:srgbClr val="D24547"/>
                </a:solidFill>
                <a:latin typeface="Montserrat ExtraBold"/>
                <a:ea typeface="Montserrat ExtraBold"/>
                <a:cs typeface="Montserrat ExtraBold"/>
                <a:sym typeface="Montserrat ExtraBold"/>
              </a:rPr>
              <a:t>.	</a:t>
            </a:r>
            <a:r>
              <a:rPr i="1" lang="en-US" sz="2000">
                <a:solidFill>
                  <a:srgbClr val="D24547"/>
                </a:solidFill>
                <a:latin typeface="Montserrat ExtraBold"/>
                <a:ea typeface="Montserrat ExtraBold"/>
                <a:cs typeface="Montserrat ExtraBold"/>
                <a:sym typeface="Montserrat ExtraBold"/>
              </a:rPr>
              <a:t>Talkshow</a:t>
            </a:r>
            <a:r>
              <a:rPr lang="en-US" sz="2000">
                <a:solidFill>
                  <a:srgbClr val="D24547"/>
                </a:solidFill>
                <a:latin typeface="Montserrat ExtraBold"/>
                <a:ea typeface="Montserrat ExtraBold"/>
                <a:cs typeface="Montserrat ExtraBold"/>
                <a:sym typeface="Montserrat ExtraBold"/>
              </a:rPr>
              <a:t> Teknologi</a:t>
            </a:r>
            <a:endParaRPr sz="2000">
              <a:solidFill>
                <a:srgbClr val="D24547"/>
              </a:solidFill>
              <a:latin typeface="Montserrat ExtraBold"/>
              <a:ea typeface="Montserrat ExtraBold"/>
              <a:cs typeface="Montserrat ExtraBold"/>
              <a:sym typeface="Montserrat ExtraBold"/>
            </a:endParaRPr>
          </a:p>
          <a:p>
            <a:pPr indent="0" lvl="0" marL="457200" rtl="0" algn="l">
              <a:spcBef>
                <a:spcPts val="0"/>
              </a:spcBef>
              <a:spcAft>
                <a:spcPts val="0"/>
              </a:spcAft>
              <a:buNone/>
            </a:pPr>
            <a:r>
              <a:rPr lang="en-US" sz="1000">
                <a:solidFill>
                  <a:srgbClr val="D24547"/>
                </a:solidFill>
                <a:latin typeface="Montserrat"/>
                <a:ea typeface="Montserrat"/>
                <a:cs typeface="Montserrat"/>
                <a:sym typeface="Montserrat"/>
              </a:rPr>
              <a:t>Waktu : 6 JP		Bahan : Alat Tulis		 Peran Guru : Fasilitator / Pendamping</a:t>
            </a:r>
            <a:endParaRPr sz="1000">
              <a:solidFill>
                <a:srgbClr val="D24547"/>
              </a:solidFill>
              <a:latin typeface="Montserrat"/>
              <a:ea typeface="Montserrat"/>
              <a:cs typeface="Montserrat"/>
              <a:sym typeface="Montserrat"/>
            </a:endParaRPr>
          </a:p>
        </p:txBody>
      </p:sp>
      <p:sp>
        <p:nvSpPr>
          <p:cNvPr id="292" name="Google Shape;292;g7a2f301fe8_0_242"/>
          <p:cNvSpPr/>
          <p:nvPr/>
        </p:nvSpPr>
        <p:spPr>
          <a:xfrm>
            <a:off x="220700" y="705000"/>
            <a:ext cx="8864700" cy="123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9E9E9E"/>
              </a:solidFill>
            </a:endParaRPr>
          </a:p>
        </p:txBody>
      </p:sp>
      <p:sp>
        <p:nvSpPr>
          <p:cNvPr id="293" name="Google Shape;293;g7a2f301fe8_0_242"/>
          <p:cNvSpPr txBox="1"/>
          <p:nvPr/>
        </p:nvSpPr>
        <p:spPr>
          <a:xfrm>
            <a:off x="322200" y="973750"/>
            <a:ext cx="8290200" cy="29553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b="1" lang="en-US" sz="1200">
                <a:solidFill>
                  <a:srgbClr val="D24547"/>
                </a:solidFill>
                <a:latin typeface="Montserrat"/>
                <a:ea typeface="Montserrat"/>
                <a:cs typeface="Montserrat"/>
                <a:sym typeface="Montserrat"/>
              </a:rPr>
              <a:t>Persiapan :</a:t>
            </a:r>
            <a:endParaRPr b="1" sz="1200">
              <a:solidFill>
                <a:srgbClr val="D24547"/>
              </a:solidFill>
              <a:latin typeface="Montserrat"/>
              <a:ea typeface="Montserrat"/>
              <a:cs typeface="Montserrat"/>
              <a:sym typeface="Montserrat"/>
            </a:endParaRPr>
          </a:p>
          <a:p>
            <a:pPr indent="-304800" lvl="0" marL="457200" rtl="0" algn="just">
              <a:spcBef>
                <a:spcPts val="0"/>
              </a:spcBef>
              <a:spcAft>
                <a:spcPts val="0"/>
              </a:spcAft>
              <a:buSzPts val="1200"/>
              <a:buFont typeface="Montserrat"/>
              <a:buAutoNum type="arabicPeriod"/>
            </a:pPr>
            <a:r>
              <a:rPr lang="en-US" sz="1200">
                <a:latin typeface="Montserrat"/>
                <a:ea typeface="Montserrat"/>
                <a:cs typeface="Montserrat"/>
                <a:sym typeface="Montserrat"/>
              </a:rPr>
              <a:t>Guru menyiapkan tempat untuk </a:t>
            </a:r>
            <a:r>
              <a:rPr i="1" lang="en-US" sz="1200">
                <a:latin typeface="Montserrat"/>
                <a:ea typeface="Montserrat"/>
                <a:cs typeface="Montserrat"/>
                <a:sym typeface="Montserrat"/>
              </a:rPr>
              <a:t>talkshow</a:t>
            </a:r>
            <a:endParaRPr i="1" sz="1200">
              <a:latin typeface="Montserrat"/>
              <a:ea typeface="Montserrat"/>
              <a:cs typeface="Montserrat"/>
              <a:sym typeface="Montserrat"/>
            </a:endParaRPr>
          </a:p>
          <a:p>
            <a:pPr indent="-304800" lvl="0" marL="457200" rtl="0" algn="just">
              <a:spcBef>
                <a:spcPts val="0"/>
              </a:spcBef>
              <a:spcAft>
                <a:spcPts val="0"/>
              </a:spcAft>
              <a:buSzPts val="1200"/>
              <a:buFont typeface="Montserrat"/>
              <a:buAutoNum type="arabicPeriod"/>
            </a:pPr>
            <a:r>
              <a:rPr lang="en-US" sz="1200">
                <a:latin typeface="Montserrat"/>
                <a:ea typeface="Montserrat"/>
                <a:cs typeface="Montserrat"/>
                <a:sym typeface="Montserrat"/>
              </a:rPr>
              <a:t>Menyiapkan alat dan bahan yang dibutuhkan.</a:t>
            </a:r>
            <a:endParaRPr sz="1200">
              <a:latin typeface="Montserrat"/>
              <a:ea typeface="Montserrat"/>
              <a:cs typeface="Montserrat"/>
              <a:sym typeface="Montserrat"/>
            </a:endParaRPr>
          </a:p>
          <a:p>
            <a:pPr indent="0" lvl="0" marL="457200" rtl="0" algn="just">
              <a:spcBef>
                <a:spcPts val="0"/>
              </a:spcBef>
              <a:spcAft>
                <a:spcPts val="0"/>
              </a:spcAft>
              <a:buNone/>
            </a:pPr>
            <a:r>
              <a:t/>
            </a:r>
            <a:endParaRPr sz="1200">
              <a:solidFill>
                <a:srgbClr val="D24547"/>
              </a:solidFill>
              <a:latin typeface="Montserrat"/>
              <a:ea typeface="Montserrat"/>
              <a:cs typeface="Montserrat"/>
              <a:sym typeface="Montserrat"/>
            </a:endParaRPr>
          </a:p>
          <a:p>
            <a:pPr indent="0" lvl="0" marL="0" rtl="0" algn="just">
              <a:spcBef>
                <a:spcPts val="0"/>
              </a:spcBef>
              <a:spcAft>
                <a:spcPts val="0"/>
              </a:spcAft>
              <a:buNone/>
            </a:pPr>
            <a:r>
              <a:rPr b="1" lang="en-US" sz="1200">
                <a:solidFill>
                  <a:srgbClr val="D24547"/>
                </a:solidFill>
                <a:latin typeface="Montserrat"/>
                <a:ea typeface="Montserrat"/>
                <a:cs typeface="Montserrat"/>
                <a:sym typeface="Montserrat"/>
              </a:rPr>
              <a:t>Pelaksanaan :</a:t>
            </a:r>
            <a:endParaRPr b="1" sz="1200">
              <a:solidFill>
                <a:srgbClr val="D24547"/>
              </a:solidFill>
              <a:latin typeface="Montserrat"/>
              <a:ea typeface="Montserrat"/>
              <a:cs typeface="Montserrat"/>
              <a:sym typeface="Montserrat"/>
            </a:endParaRPr>
          </a:p>
          <a:p>
            <a:pPr indent="-304800" lvl="0" marL="457200" rtl="0" algn="just">
              <a:spcBef>
                <a:spcPts val="0"/>
              </a:spcBef>
              <a:spcAft>
                <a:spcPts val="0"/>
              </a:spcAft>
              <a:buSzPts val="1200"/>
              <a:buFont typeface="Montserrat"/>
              <a:buAutoNum type="arabicPeriod"/>
            </a:pPr>
            <a:r>
              <a:rPr lang="en-US" sz="1200">
                <a:latin typeface="Montserrat"/>
                <a:ea typeface="Montserrat"/>
                <a:cs typeface="Montserrat"/>
                <a:sym typeface="Montserrat"/>
              </a:rPr>
              <a:t>Melakukan absensi dan peraturan ketika berada talkshow dimulai.</a:t>
            </a:r>
            <a:endParaRPr sz="1200">
              <a:latin typeface="Montserrat"/>
              <a:ea typeface="Montserrat"/>
              <a:cs typeface="Montserrat"/>
              <a:sym typeface="Montserrat"/>
            </a:endParaRPr>
          </a:p>
          <a:p>
            <a:pPr indent="-304800" lvl="0" marL="457200" rtl="0" algn="just">
              <a:spcBef>
                <a:spcPts val="0"/>
              </a:spcBef>
              <a:spcAft>
                <a:spcPts val="0"/>
              </a:spcAft>
              <a:buSzPts val="1200"/>
              <a:buFont typeface="Montserrat"/>
              <a:buAutoNum type="arabicPeriod"/>
            </a:pPr>
            <a:r>
              <a:rPr lang="en-US" sz="1200">
                <a:latin typeface="Montserrat"/>
                <a:ea typeface="Montserrat"/>
                <a:cs typeface="Montserrat"/>
                <a:sym typeface="Montserrat"/>
              </a:rPr>
              <a:t>Menyiapkan kuesioner catatan </a:t>
            </a:r>
            <a:r>
              <a:rPr i="1" lang="en-US" sz="1200">
                <a:latin typeface="Montserrat"/>
                <a:ea typeface="Montserrat"/>
                <a:cs typeface="Montserrat"/>
                <a:sym typeface="Montserrat"/>
              </a:rPr>
              <a:t>talkshow </a:t>
            </a:r>
            <a:r>
              <a:rPr lang="en-US" sz="1200">
                <a:latin typeface="Montserrat"/>
                <a:ea typeface="Montserrat"/>
                <a:cs typeface="Montserrat"/>
                <a:sym typeface="Montserrat"/>
              </a:rPr>
              <a:t>yang dikerjakan di rumah masing-masing.</a:t>
            </a:r>
            <a:endParaRPr sz="1200">
              <a:latin typeface="Montserrat"/>
              <a:ea typeface="Montserrat"/>
              <a:cs typeface="Montserrat"/>
              <a:sym typeface="Montserrat"/>
            </a:endParaRPr>
          </a:p>
          <a:p>
            <a:pPr indent="0" lvl="0" marL="457200" rtl="0" algn="just">
              <a:spcBef>
                <a:spcPts val="0"/>
              </a:spcBef>
              <a:spcAft>
                <a:spcPts val="0"/>
              </a:spcAft>
              <a:buNone/>
            </a:pPr>
            <a:r>
              <a:t/>
            </a:r>
            <a:endParaRPr b="1" sz="1200">
              <a:solidFill>
                <a:srgbClr val="D24547"/>
              </a:solidFill>
              <a:latin typeface="Montserrat"/>
              <a:ea typeface="Montserrat"/>
              <a:cs typeface="Montserrat"/>
              <a:sym typeface="Montserrat"/>
            </a:endParaRPr>
          </a:p>
          <a:p>
            <a:pPr indent="0" lvl="0" marL="0" rtl="0" algn="just">
              <a:spcBef>
                <a:spcPts val="0"/>
              </a:spcBef>
              <a:spcAft>
                <a:spcPts val="0"/>
              </a:spcAft>
              <a:buNone/>
            </a:pPr>
            <a:r>
              <a:rPr b="1" lang="en-US" sz="1200">
                <a:solidFill>
                  <a:srgbClr val="D24547"/>
                </a:solidFill>
                <a:latin typeface="Montserrat"/>
                <a:ea typeface="Montserrat"/>
                <a:cs typeface="Montserrat"/>
                <a:sym typeface="Montserrat"/>
              </a:rPr>
              <a:t>Tugas :</a:t>
            </a:r>
            <a:endParaRPr b="1" sz="1200">
              <a:solidFill>
                <a:srgbClr val="D24547"/>
              </a:solidFill>
              <a:latin typeface="Montserrat"/>
              <a:ea typeface="Montserrat"/>
              <a:cs typeface="Montserrat"/>
              <a:sym typeface="Montserrat"/>
            </a:endParaRPr>
          </a:p>
          <a:p>
            <a:pPr indent="0" lvl="0" marL="457200" rtl="0" algn="just">
              <a:spcBef>
                <a:spcPts val="0"/>
              </a:spcBef>
              <a:spcAft>
                <a:spcPts val="0"/>
              </a:spcAft>
              <a:buNone/>
            </a:pPr>
            <a:r>
              <a:rPr lang="en-US" sz="1200">
                <a:latin typeface="Montserrat"/>
                <a:ea typeface="Montserrat"/>
                <a:cs typeface="Montserrat"/>
                <a:sym typeface="Montserrat"/>
              </a:rPr>
              <a:t>S</a:t>
            </a:r>
            <a:r>
              <a:rPr lang="en-US" sz="1200">
                <a:latin typeface="Montserrat"/>
                <a:ea typeface="Montserrat"/>
                <a:cs typeface="Montserrat"/>
                <a:sym typeface="Montserrat"/>
              </a:rPr>
              <a:t>etelah melakukan pelaksanaan, tugas guru adalah mengevaluasi catatan </a:t>
            </a:r>
            <a:r>
              <a:rPr i="1" lang="en-US" sz="1200">
                <a:latin typeface="Montserrat"/>
                <a:ea typeface="Montserrat"/>
                <a:cs typeface="Montserrat"/>
                <a:sym typeface="Montserrat"/>
              </a:rPr>
              <a:t>talkshow</a:t>
            </a:r>
            <a:r>
              <a:rPr lang="en-US" sz="1200">
                <a:latin typeface="Montserrat"/>
                <a:ea typeface="Montserrat"/>
                <a:cs typeface="Montserrat"/>
                <a:sym typeface="Montserrat"/>
              </a:rPr>
              <a:t> peserta didik. </a:t>
            </a:r>
            <a:r>
              <a:rPr lang="en-US" sz="1200">
                <a:solidFill>
                  <a:schemeClr val="dk1"/>
                </a:solidFill>
                <a:latin typeface="Montserrat"/>
                <a:ea typeface="Montserrat"/>
                <a:cs typeface="Montserrat"/>
                <a:sym typeface="Montserrat"/>
              </a:rPr>
              <a:t>(Assessment Formatif)</a:t>
            </a:r>
            <a:r>
              <a:rPr lang="en-US" sz="1200">
                <a:latin typeface="Montserrat"/>
                <a:ea typeface="Montserrat"/>
                <a:cs typeface="Montserrat"/>
                <a:sym typeface="Montserrat"/>
              </a:rPr>
              <a:t> </a:t>
            </a:r>
            <a:endParaRPr sz="1200">
              <a:latin typeface="Montserrat"/>
              <a:ea typeface="Montserrat"/>
              <a:cs typeface="Montserrat"/>
              <a:sym typeface="Montserrat"/>
            </a:endParaRPr>
          </a:p>
          <a:p>
            <a:pPr indent="0" lvl="0" marL="457200" rtl="0" algn="just">
              <a:spcBef>
                <a:spcPts val="0"/>
              </a:spcBef>
              <a:spcAft>
                <a:spcPts val="0"/>
              </a:spcAft>
              <a:buNone/>
            </a:pPr>
            <a:r>
              <a:t/>
            </a:r>
            <a:endParaRPr sz="1200">
              <a:latin typeface="Montserrat"/>
              <a:ea typeface="Montserrat"/>
              <a:cs typeface="Montserrat"/>
              <a:sym typeface="Montserrat"/>
            </a:endParaRPr>
          </a:p>
          <a:p>
            <a:pPr indent="0" lvl="0" marL="0" rtl="0" algn="just">
              <a:spcBef>
                <a:spcPts val="0"/>
              </a:spcBef>
              <a:spcAft>
                <a:spcPts val="0"/>
              </a:spcAft>
              <a:buNone/>
            </a:pPr>
            <a:r>
              <a:rPr b="1" lang="en-US" sz="1200">
                <a:solidFill>
                  <a:srgbClr val="D24547"/>
                </a:solidFill>
                <a:latin typeface="Montserrat"/>
                <a:ea typeface="Montserrat"/>
                <a:cs typeface="Montserrat"/>
                <a:sym typeface="Montserrat"/>
              </a:rPr>
              <a:t>Tujuan :</a:t>
            </a:r>
            <a:endParaRPr b="1" sz="1200">
              <a:solidFill>
                <a:srgbClr val="D24547"/>
              </a:solidFill>
              <a:latin typeface="Montserrat"/>
              <a:ea typeface="Montserrat"/>
              <a:cs typeface="Montserrat"/>
              <a:sym typeface="Montserrat"/>
            </a:endParaRPr>
          </a:p>
          <a:p>
            <a:pPr indent="0" lvl="0" marL="457200" rtl="0" algn="just">
              <a:spcBef>
                <a:spcPts val="0"/>
              </a:spcBef>
              <a:spcAft>
                <a:spcPts val="0"/>
              </a:spcAft>
              <a:buClr>
                <a:schemeClr val="dk1"/>
              </a:buClr>
              <a:buSzPts val="1100"/>
              <a:buFont typeface="Arial"/>
              <a:buNone/>
            </a:pPr>
            <a:r>
              <a:rPr lang="en-US" sz="1200">
                <a:solidFill>
                  <a:schemeClr val="dk1"/>
                </a:solidFill>
                <a:latin typeface="Montserrat"/>
                <a:ea typeface="Montserrat"/>
                <a:cs typeface="Montserrat"/>
                <a:sym typeface="Montserrat"/>
              </a:rPr>
              <a:t>Aktivitas </a:t>
            </a:r>
            <a:r>
              <a:rPr i="1" lang="en-US" sz="1200">
                <a:solidFill>
                  <a:schemeClr val="dk1"/>
                </a:solidFill>
                <a:latin typeface="Montserrat"/>
                <a:ea typeface="Montserrat"/>
                <a:cs typeface="Montserrat"/>
                <a:sym typeface="Montserrat"/>
              </a:rPr>
              <a:t>talkshow </a:t>
            </a:r>
            <a:r>
              <a:rPr lang="en-US" sz="1200">
                <a:solidFill>
                  <a:schemeClr val="dk1"/>
                </a:solidFill>
                <a:latin typeface="Montserrat"/>
                <a:ea typeface="Montserrat"/>
                <a:cs typeface="Montserrat"/>
                <a:sym typeface="Montserrat"/>
              </a:rPr>
              <a:t>teknologi ini bertujuan untuk mengenalkan peserta didik dengan masyarakat sekitar yang memiliki visi misi yang sama yaitu berkembang dengan teknologi yang positif.</a:t>
            </a:r>
            <a:endParaRPr sz="1200">
              <a:solidFill>
                <a:schemeClr val="dk1"/>
              </a:solidFill>
              <a:latin typeface="Montserrat"/>
              <a:ea typeface="Montserrat"/>
              <a:cs typeface="Montserrat"/>
              <a:sym typeface="Montserrat"/>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g7a2f301fe8_0_248"/>
          <p:cNvSpPr txBox="1"/>
          <p:nvPr/>
        </p:nvSpPr>
        <p:spPr>
          <a:xfrm>
            <a:off x="161100" y="116500"/>
            <a:ext cx="88218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000">
                <a:solidFill>
                  <a:srgbClr val="D24547"/>
                </a:solidFill>
                <a:latin typeface="Montserrat ExtraBold"/>
                <a:ea typeface="Montserrat ExtraBold"/>
                <a:cs typeface="Montserrat ExtraBold"/>
                <a:sym typeface="Montserrat ExtraBold"/>
              </a:rPr>
              <a:t>10</a:t>
            </a:r>
            <a:r>
              <a:rPr lang="en-US" sz="2000">
                <a:solidFill>
                  <a:srgbClr val="D24547"/>
                </a:solidFill>
                <a:latin typeface="Montserrat ExtraBold"/>
                <a:ea typeface="Montserrat ExtraBold"/>
                <a:cs typeface="Montserrat ExtraBold"/>
                <a:sym typeface="Montserrat ExtraBold"/>
              </a:rPr>
              <a:t>.	Perkenalan Infografis</a:t>
            </a:r>
            <a:endParaRPr sz="2000">
              <a:solidFill>
                <a:srgbClr val="D24547"/>
              </a:solidFill>
              <a:latin typeface="Montserrat ExtraBold"/>
              <a:ea typeface="Montserrat ExtraBold"/>
              <a:cs typeface="Montserrat ExtraBold"/>
              <a:sym typeface="Montserrat ExtraBold"/>
            </a:endParaRPr>
          </a:p>
          <a:p>
            <a:pPr indent="0" lvl="0" marL="457200" rtl="0" algn="l">
              <a:spcBef>
                <a:spcPts val="0"/>
              </a:spcBef>
              <a:spcAft>
                <a:spcPts val="0"/>
              </a:spcAft>
              <a:buNone/>
            </a:pPr>
            <a:r>
              <a:rPr lang="en-US" sz="1000">
                <a:solidFill>
                  <a:srgbClr val="D24547"/>
                </a:solidFill>
                <a:latin typeface="Montserrat"/>
                <a:ea typeface="Montserrat"/>
                <a:cs typeface="Montserrat"/>
                <a:sym typeface="Montserrat"/>
              </a:rPr>
              <a:t>Waktu : 6 JP		Bahan : Alat Tulis		 Peran Guru : Fasilitator / Pendamping</a:t>
            </a:r>
            <a:endParaRPr sz="1000">
              <a:solidFill>
                <a:srgbClr val="D24547"/>
              </a:solidFill>
              <a:latin typeface="Montserrat"/>
              <a:ea typeface="Montserrat"/>
              <a:cs typeface="Montserrat"/>
              <a:sym typeface="Montserrat"/>
            </a:endParaRPr>
          </a:p>
        </p:txBody>
      </p:sp>
      <p:sp>
        <p:nvSpPr>
          <p:cNvPr id="299" name="Google Shape;299;g7a2f301fe8_0_248"/>
          <p:cNvSpPr/>
          <p:nvPr/>
        </p:nvSpPr>
        <p:spPr>
          <a:xfrm>
            <a:off x="220700" y="705000"/>
            <a:ext cx="8864700" cy="123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9E9E9E"/>
              </a:solidFill>
            </a:endParaRPr>
          </a:p>
        </p:txBody>
      </p:sp>
      <p:sp>
        <p:nvSpPr>
          <p:cNvPr id="300" name="Google Shape;300;g7a2f301fe8_0_248"/>
          <p:cNvSpPr txBox="1"/>
          <p:nvPr/>
        </p:nvSpPr>
        <p:spPr>
          <a:xfrm>
            <a:off x="322200" y="973750"/>
            <a:ext cx="8660700" cy="31707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b="1" lang="en-US" sz="1200">
                <a:solidFill>
                  <a:srgbClr val="D24547"/>
                </a:solidFill>
                <a:latin typeface="Montserrat"/>
                <a:ea typeface="Montserrat"/>
                <a:cs typeface="Montserrat"/>
                <a:sym typeface="Montserrat"/>
              </a:rPr>
              <a:t>Persiapan :</a:t>
            </a:r>
            <a:endParaRPr b="1" sz="1200">
              <a:solidFill>
                <a:srgbClr val="D24547"/>
              </a:solidFill>
              <a:latin typeface="Montserrat"/>
              <a:ea typeface="Montserrat"/>
              <a:cs typeface="Montserrat"/>
              <a:sym typeface="Montserrat"/>
            </a:endParaRPr>
          </a:p>
          <a:p>
            <a:pPr indent="-304800" lvl="0" marL="457200" rtl="0" algn="just">
              <a:spcBef>
                <a:spcPts val="0"/>
              </a:spcBef>
              <a:spcAft>
                <a:spcPts val="0"/>
              </a:spcAft>
              <a:buSzPts val="1200"/>
              <a:buFont typeface="Montserrat"/>
              <a:buAutoNum type="arabicPeriod"/>
            </a:pPr>
            <a:r>
              <a:rPr lang="en-US" sz="1200">
                <a:latin typeface="Montserrat"/>
                <a:ea typeface="Montserrat"/>
                <a:cs typeface="Montserrat"/>
                <a:sym typeface="Montserrat"/>
              </a:rPr>
              <a:t>Guru memberikan waktu untuk peserta didik mempersiapkan untuk mendengarkan penjelasan tentang materi Infografis.</a:t>
            </a:r>
            <a:endParaRPr sz="1200">
              <a:latin typeface="Montserrat"/>
              <a:ea typeface="Montserrat"/>
              <a:cs typeface="Montserrat"/>
              <a:sym typeface="Montserrat"/>
            </a:endParaRPr>
          </a:p>
          <a:p>
            <a:pPr indent="-304800" lvl="0" marL="457200" rtl="0" algn="just">
              <a:spcBef>
                <a:spcPts val="0"/>
              </a:spcBef>
              <a:spcAft>
                <a:spcPts val="0"/>
              </a:spcAft>
              <a:buSzPts val="1200"/>
              <a:buFont typeface="Montserrat"/>
              <a:buAutoNum type="arabicPeriod"/>
            </a:pPr>
            <a:r>
              <a:rPr lang="en-US" sz="1200">
                <a:latin typeface="Montserrat"/>
                <a:ea typeface="Montserrat"/>
                <a:cs typeface="Montserrat"/>
                <a:sym typeface="Montserrat"/>
              </a:rPr>
              <a:t>Menyiapkan alat dan bahan yang dibutuhkan.</a:t>
            </a:r>
            <a:endParaRPr sz="1200">
              <a:latin typeface="Montserrat"/>
              <a:ea typeface="Montserrat"/>
              <a:cs typeface="Montserrat"/>
              <a:sym typeface="Montserrat"/>
            </a:endParaRPr>
          </a:p>
          <a:p>
            <a:pPr indent="0" lvl="0" marL="457200" rtl="0" algn="just">
              <a:spcBef>
                <a:spcPts val="0"/>
              </a:spcBef>
              <a:spcAft>
                <a:spcPts val="0"/>
              </a:spcAft>
              <a:buNone/>
            </a:pPr>
            <a:r>
              <a:t/>
            </a:r>
            <a:endParaRPr sz="1200">
              <a:solidFill>
                <a:srgbClr val="D24547"/>
              </a:solidFill>
              <a:latin typeface="Montserrat"/>
              <a:ea typeface="Montserrat"/>
              <a:cs typeface="Montserrat"/>
              <a:sym typeface="Montserrat"/>
            </a:endParaRPr>
          </a:p>
          <a:p>
            <a:pPr indent="0" lvl="0" marL="0" rtl="0" algn="just">
              <a:spcBef>
                <a:spcPts val="0"/>
              </a:spcBef>
              <a:spcAft>
                <a:spcPts val="0"/>
              </a:spcAft>
              <a:buNone/>
            </a:pPr>
            <a:r>
              <a:rPr b="1" lang="en-US" sz="1200">
                <a:solidFill>
                  <a:srgbClr val="D24547"/>
                </a:solidFill>
                <a:latin typeface="Montserrat"/>
                <a:ea typeface="Montserrat"/>
                <a:cs typeface="Montserrat"/>
                <a:sym typeface="Montserrat"/>
              </a:rPr>
              <a:t>Pelaksanaan :</a:t>
            </a:r>
            <a:endParaRPr b="1" sz="1200">
              <a:solidFill>
                <a:srgbClr val="D24547"/>
              </a:solidFill>
              <a:latin typeface="Montserrat"/>
              <a:ea typeface="Montserrat"/>
              <a:cs typeface="Montserrat"/>
              <a:sym typeface="Montserrat"/>
            </a:endParaRPr>
          </a:p>
          <a:p>
            <a:pPr indent="-304800" lvl="0" marL="457200" rtl="0" algn="just">
              <a:spcBef>
                <a:spcPts val="0"/>
              </a:spcBef>
              <a:spcAft>
                <a:spcPts val="0"/>
              </a:spcAft>
              <a:buSzPts val="1200"/>
              <a:buFont typeface="Montserrat"/>
              <a:buAutoNum type="arabicPeriod"/>
            </a:pPr>
            <a:r>
              <a:rPr lang="en-US" sz="1200">
                <a:latin typeface="Montserrat"/>
                <a:ea typeface="Montserrat"/>
                <a:cs typeface="Montserrat"/>
                <a:sym typeface="Montserrat"/>
              </a:rPr>
              <a:t>Melakukan refleksi kelas terkait pembelajaran yang kesepuluh cukup sekilas saja.</a:t>
            </a:r>
            <a:endParaRPr sz="1200">
              <a:latin typeface="Montserrat"/>
              <a:ea typeface="Montserrat"/>
              <a:cs typeface="Montserrat"/>
              <a:sym typeface="Montserrat"/>
            </a:endParaRPr>
          </a:p>
          <a:p>
            <a:pPr indent="-317500" lvl="0" marL="457200" rtl="0" algn="l">
              <a:spcBef>
                <a:spcPts val="0"/>
              </a:spcBef>
              <a:spcAft>
                <a:spcPts val="0"/>
              </a:spcAft>
              <a:buSzPts val="1400"/>
              <a:buFont typeface="Montserrat"/>
              <a:buAutoNum type="arabicPeriod"/>
            </a:pPr>
            <a:r>
              <a:rPr lang="en-US" sz="1200">
                <a:solidFill>
                  <a:schemeClr val="dk1"/>
                </a:solidFill>
                <a:latin typeface="Montserrat"/>
                <a:ea typeface="Montserrat"/>
                <a:cs typeface="Montserrat"/>
                <a:sym typeface="Montserrat"/>
              </a:rPr>
              <a:t>Peserta didik diberikan arahan untuk memberikan pengetahuan tentang pengertian infografis dan jenis-jenis, serta cara membuatnya.</a:t>
            </a:r>
            <a:endParaRPr>
              <a:latin typeface="Montserrat"/>
              <a:ea typeface="Montserrat"/>
              <a:cs typeface="Montserrat"/>
              <a:sym typeface="Montserrat"/>
            </a:endParaRPr>
          </a:p>
          <a:p>
            <a:pPr indent="0" lvl="0" marL="457200" rtl="0" algn="just">
              <a:spcBef>
                <a:spcPts val="0"/>
              </a:spcBef>
              <a:spcAft>
                <a:spcPts val="0"/>
              </a:spcAft>
              <a:buNone/>
            </a:pPr>
            <a:r>
              <a:t/>
            </a:r>
            <a:endParaRPr b="1" sz="1200">
              <a:solidFill>
                <a:srgbClr val="D24547"/>
              </a:solidFill>
              <a:latin typeface="Montserrat"/>
              <a:ea typeface="Montserrat"/>
              <a:cs typeface="Montserrat"/>
              <a:sym typeface="Montserrat"/>
            </a:endParaRPr>
          </a:p>
          <a:p>
            <a:pPr indent="0" lvl="0" marL="0" rtl="0" algn="just">
              <a:spcBef>
                <a:spcPts val="0"/>
              </a:spcBef>
              <a:spcAft>
                <a:spcPts val="0"/>
              </a:spcAft>
              <a:buNone/>
            </a:pPr>
            <a:r>
              <a:rPr b="1" lang="en-US" sz="1200">
                <a:solidFill>
                  <a:srgbClr val="D24547"/>
                </a:solidFill>
                <a:latin typeface="Montserrat"/>
                <a:ea typeface="Montserrat"/>
                <a:cs typeface="Montserrat"/>
                <a:sym typeface="Montserrat"/>
              </a:rPr>
              <a:t>Tugas :</a:t>
            </a:r>
            <a:endParaRPr b="1" sz="1200">
              <a:solidFill>
                <a:srgbClr val="D24547"/>
              </a:solidFill>
              <a:latin typeface="Montserrat"/>
              <a:ea typeface="Montserrat"/>
              <a:cs typeface="Montserrat"/>
              <a:sym typeface="Montserrat"/>
            </a:endParaRPr>
          </a:p>
          <a:p>
            <a:pPr indent="0" lvl="0" marL="457200" rtl="0" algn="just">
              <a:spcBef>
                <a:spcPts val="0"/>
              </a:spcBef>
              <a:spcAft>
                <a:spcPts val="0"/>
              </a:spcAft>
              <a:buNone/>
            </a:pPr>
            <a:r>
              <a:rPr lang="en-US" sz="1200">
                <a:latin typeface="Montserrat"/>
                <a:ea typeface="Montserrat"/>
                <a:cs typeface="Montserrat"/>
                <a:sym typeface="Montserrat"/>
              </a:rPr>
              <a:t>S</a:t>
            </a:r>
            <a:r>
              <a:rPr lang="en-US" sz="1200">
                <a:latin typeface="Montserrat"/>
                <a:ea typeface="Montserrat"/>
                <a:cs typeface="Montserrat"/>
                <a:sym typeface="Montserrat"/>
              </a:rPr>
              <a:t>etelah melakukan pelaksanaan, tugas guru adalah memberikan kesimpulan interaktif kepada siswa. </a:t>
            </a:r>
            <a:endParaRPr sz="1200">
              <a:latin typeface="Montserrat"/>
              <a:ea typeface="Montserrat"/>
              <a:cs typeface="Montserrat"/>
              <a:sym typeface="Montserrat"/>
            </a:endParaRPr>
          </a:p>
          <a:p>
            <a:pPr indent="0" lvl="0" marL="457200" rtl="0" algn="just">
              <a:spcBef>
                <a:spcPts val="0"/>
              </a:spcBef>
              <a:spcAft>
                <a:spcPts val="0"/>
              </a:spcAft>
              <a:buNone/>
            </a:pPr>
            <a:r>
              <a:t/>
            </a:r>
            <a:endParaRPr sz="1200">
              <a:latin typeface="Montserrat"/>
              <a:ea typeface="Montserrat"/>
              <a:cs typeface="Montserrat"/>
              <a:sym typeface="Montserrat"/>
            </a:endParaRPr>
          </a:p>
          <a:p>
            <a:pPr indent="0" lvl="0" marL="0" rtl="0" algn="just">
              <a:spcBef>
                <a:spcPts val="0"/>
              </a:spcBef>
              <a:spcAft>
                <a:spcPts val="0"/>
              </a:spcAft>
              <a:buNone/>
            </a:pPr>
            <a:r>
              <a:rPr b="1" lang="en-US" sz="1200">
                <a:solidFill>
                  <a:srgbClr val="D24547"/>
                </a:solidFill>
                <a:latin typeface="Montserrat"/>
                <a:ea typeface="Montserrat"/>
                <a:cs typeface="Montserrat"/>
                <a:sym typeface="Montserrat"/>
              </a:rPr>
              <a:t>Tujuan :</a:t>
            </a:r>
            <a:endParaRPr b="1" sz="1200">
              <a:solidFill>
                <a:srgbClr val="D24547"/>
              </a:solidFill>
              <a:latin typeface="Montserrat"/>
              <a:ea typeface="Montserrat"/>
              <a:cs typeface="Montserrat"/>
              <a:sym typeface="Montserrat"/>
            </a:endParaRPr>
          </a:p>
          <a:p>
            <a:pPr indent="0" lvl="0" marL="457200" rtl="0" algn="just">
              <a:spcBef>
                <a:spcPts val="0"/>
              </a:spcBef>
              <a:spcAft>
                <a:spcPts val="0"/>
              </a:spcAft>
              <a:buClr>
                <a:schemeClr val="dk1"/>
              </a:buClr>
              <a:buSzPts val="1100"/>
              <a:buFont typeface="Arial"/>
              <a:buNone/>
            </a:pPr>
            <a:r>
              <a:rPr lang="en-US" sz="1200">
                <a:solidFill>
                  <a:schemeClr val="dk1"/>
                </a:solidFill>
                <a:latin typeface="Montserrat"/>
                <a:ea typeface="Montserrat"/>
                <a:cs typeface="Montserrat"/>
                <a:sym typeface="Montserrat"/>
              </a:rPr>
              <a:t>Aktivitas ini bertujuan untuk memperkenalkan infografis hingga cara pembuatan infografis yang baik itu seperti apa kriterianya sehingga memudahkan peserta didik dalam mengkonsep infografisnya.</a:t>
            </a:r>
            <a:endParaRPr sz="1200">
              <a:solidFill>
                <a:schemeClr val="dk1"/>
              </a:solidFill>
              <a:latin typeface="Montserrat"/>
              <a:ea typeface="Montserrat"/>
              <a:cs typeface="Montserrat"/>
              <a:sym typeface="Montserrat"/>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gd55f5e4eda_4_16"/>
          <p:cNvSpPr txBox="1"/>
          <p:nvPr/>
        </p:nvSpPr>
        <p:spPr>
          <a:xfrm>
            <a:off x="161100" y="116500"/>
            <a:ext cx="88218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000">
                <a:solidFill>
                  <a:srgbClr val="D24547"/>
                </a:solidFill>
                <a:latin typeface="Montserrat ExtraBold"/>
                <a:ea typeface="Montserrat ExtraBold"/>
                <a:cs typeface="Montserrat ExtraBold"/>
                <a:sym typeface="Montserrat ExtraBold"/>
              </a:rPr>
              <a:t>11.	Berwisata di Museum Seni (Terdekat)</a:t>
            </a:r>
            <a:endParaRPr sz="2000">
              <a:solidFill>
                <a:srgbClr val="D24547"/>
              </a:solidFill>
              <a:latin typeface="Montserrat ExtraBold"/>
              <a:ea typeface="Montserrat ExtraBold"/>
              <a:cs typeface="Montserrat ExtraBold"/>
              <a:sym typeface="Montserrat ExtraBold"/>
            </a:endParaRPr>
          </a:p>
          <a:p>
            <a:pPr indent="0" lvl="0" marL="457200" rtl="0" algn="l">
              <a:spcBef>
                <a:spcPts val="0"/>
              </a:spcBef>
              <a:spcAft>
                <a:spcPts val="0"/>
              </a:spcAft>
              <a:buNone/>
            </a:pPr>
            <a:r>
              <a:rPr lang="en-US" sz="1000">
                <a:solidFill>
                  <a:srgbClr val="D24547"/>
                </a:solidFill>
                <a:latin typeface="Montserrat"/>
                <a:ea typeface="Montserrat"/>
                <a:cs typeface="Montserrat"/>
                <a:sym typeface="Montserrat"/>
              </a:rPr>
              <a:t>Waktu : 10 JP		Bahan : Tiket, Alat Tulis		 Peran Guru : Fasilitator / Pendamping</a:t>
            </a:r>
            <a:endParaRPr sz="1000">
              <a:solidFill>
                <a:srgbClr val="D24547"/>
              </a:solidFill>
              <a:latin typeface="Montserrat"/>
              <a:ea typeface="Montserrat"/>
              <a:cs typeface="Montserrat"/>
              <a:sym typeface="Montserrat"/>
            </a:endParaRPr>
          </a:p>
        </p:txBody>
      </p:sp>
      <p:sp>
        <p:nvSpPr>
          <p:cNvPr id="306" name="Google Shape;306;gd55f5e4eda_4_16"/>
          <p:cNvSpPr/>
          <p:nvPr/>
        </p:nvSpPr>
        <p:spPr>
          <a:xfrm>
            <a:off x="220700" y="705000"/>
            <a:ext cx="8864700" cy="123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9E9E9E"/>
              </a:solidFill>
            </a:endParaRPr>
          </a:p>
        </p:txBody>
      </p:sp>
      <p:sp>
        <p:nvSpPr>
          <p:cNvPr id="307" name="Google Shape;307;gd55f5e4eda_4_16"/>
          <p:cNvSpPr txBox="1"/>
          <p:nvPr/>
        </p:nvSpPr>
        <p:spPr>
          <a:xfrm>
            <a:off x="322200" y="973750"/>
            <a:ext cx="8660700" cy="33555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b="1" lang="en-US" sz="1200">
                <a:solidFill>
                  <a:srgbClr val="D24547"/>
                </a:solidFill>
                <a:latin typeface="Montserrat"/>
                <a:ea typeface="Montserrat"/>
                <a:cs typeface="Montserrat"/>
                <a:sym typeface="Montserrat"/>
              </a:rPr>
              <a:t>Persiapan :</a:t>
            </a:r>
            <a:endParaRPr b="1" sz="1200">
              <a:solidFill>
                <a:srgbClr val="D24547"/>
              </a:solidFill>
              <a:latin typeface="Montserrat"/>
              <a:ea typeface="Montserrat"/>
              <a:cs typeface="Montserrat"/>
              <a:sym typeface="Montserrat"/>
            </a:endParaRPr>
          </a:p>
          <a:p>
            <a:pPr indent="-304800" lvl="0" marL="457200" rtl="0" algn="just">
              <a:spcBef>
                <a:spcPts val="0"/>
              </a:spcBef>
              <a:spcAft>
                <a:spcPts val="0"/>
              </a:spcAft>
              <a:buSzPts val="1200"/>
              <a:buFont typeface="Montserrat"/>
              <a:buAutoNum type="arabicPeriod"/>
            </a:pPr>
            <a:r>
              <a:rPr lang="en-US" sz="1200">
                <a:latin typeface="Montserrat"/>
                <a:ea typeface="Montserrat"/>
                <a:cs typeface="Montserrat"/>
                <a:sym typeface="Montserrat"/>
              </a:rPr>
              <a:t>Guru memberikan pengarahan (persiapan perlengkapan yang perlu dibawa) kepada siswa terkait keberangkatan ke Museum Seni.</a:t>
            </a:r>
            <a:endParaRPr sz="1200">
              <a:latin typeface="Montserrat"/>
              <a:ea typeface="Montserrat"/>
              <a:cs typeface="Montserrat"/>
              <a:sym typeface="Montserrat"/>
            </a:endParaRPr>
          </a:p>
          <a:p>
            <a:pPr indent="-304800" lvl="0" marL="457200" rtl="0" algn="just">
              <a:spcBef>
                <a:spcPts val="0"/>
              </a:spcBef>
              <a:spcAft>
                <a:spcPts val="0"/>
              </a:spcAft>
              <a:buSzPts val="1200"/>
              <a:buFont typeface="Montserrat"/>
              <a:buAutoNum type="arabicPeriod"/>
            </a:pPr>
            <a:r>
              <a:rPr lang="en-US" sz="1200">
                <a:latin typeface="Montserrat"/>
                <a:ea typeface="Montserrat"/>
                <a:cs typeface="Montserrat"/>
                <a:sym typeface="Montserrat"/>
              </a:rPr>
              <a:t>Menyiapkan alat dan bahan yang dibutuhkan.</a:t>
            </a:r>
            <a:endParaRPr sz="1200">
              <a:latin typeface="Montserrat"/>
              <a:ea typeface="Montserrat"/>
              <a:cs typeface="Montserrat"/>
              <a:sym typeface="Montserrat"/>
            </a:endParaRPr>
          </a:p>
          <a:p>
            <a:pPr indent="0" lvl="0" marL="457200" rtl="0" algn="just">
              <a:spcBef>
                <a:spcPts val="0"/>
              </a:spcBef>
              <a:spcAft>
                <a:spcPts val="0"/>
              </a:spcAft>
              <a:buNone/>
            </a:pPr>
            <a:r>
              <a:t/>
            </a:r>
            <a:endParaRPr sz="1200">
              <a:solidFill>
                <a:srgbClr val="D24547"/>
              </a:solidFill>
              <a:latin typeface="Montserrat"/>
              <a:ea typeface="Montserrat"/>
              <a:cs typeface="Montserrat"/>
              <a:sym typeface="Montserrat"/>
            </a:endParaRPr>
          </a:p>
          <a:p>
            <a:pPr indent="0" lvl="0" marL="0" rtl="0" algn="just">
              <a:spcBef>
                <a:spcPts val="0"/>
              </a:spcBef>
              <a:spcAft>
                <a:spcPts val="0"/>
              </a:spcAft>
              <a:buNone/>
            </a:pPr>
            <a:r>
              <a:rPr b="1" lang="en-US" sz="1200">
                <a:solidFill>
                  <a:srgbClr val="D24547"/>
                </a:solidFill>
                <a:latin typeface="Montserrat"/>
                <a:ea typeface="Montserrat"/>
                <a:cs typeface="Montserrat"/>
                <a:sym typeface="Montserrat"/>
              </a:rPr>
              <a:t>Pelaksanaan :</a:t>
            </a:r>
            <a:endParaRPr b="1" sz="1200">
              <a:solidFill>
                <a:srgbClr val="D24547"/>
              </a:solidFill>
              <a:latin typeface="Montserrat"/>
              <a:ea typeface="Montserrat"/>
              <a:cs typeface="Montserrat"/>
              <a:sym typeface="Montserrat"/>
            </a:endParaRPr>
          </a:p>
          <a:p>
            <a:pPr indent="-304800" lvl="0" marL="457200" rtl="0" algn="just">
              <a:spcBef>
                <a:spcPts val="0"/>
              </a:spcBef>
              <a:spcAft>
                <a:spcPts val="0"/>
              </a:spcAft>
              <a:buSzPts val="1200"/>
              <a:buFont typeface="Montserrat"/>
              <a:buAutoNum type="arabicPeriod"/>
            </a:pPr>
            <a:r>
              <a:rPr lang="en-US" sz="1200">
                <a:latin typeface="Montserrat"/>
                <a:ea typeface="Montserrat"/>
                <a:cs typeface="Montserrat"/>
                <a:sym typeface="Montserrat"/>
              </a:rPr>
              <a:t>Melakukan refleksi kelas terkait pembelajaran yang kesebelas cukup sekilas saja.</a:t>
            </a:r>
            <a:endParaRPr sz="1200">
              <a:latin typeface="Montserrat"/>
              <a:ea typeface="Montserrat"/>
              <a:cs typeface="Montserrat"/>
              <a:sym typeface="Montserrat"/>
            </a:endParaRPr>
          </a:p>
          <a:p>
            <a:pPr indent="-317500" lvl="0" marL="457200" rtl="0" algn="l">
              <a:spcBef>
                <a:spcPts val="0"/>
              </a:spcBef>
              <a:spcAft>
                <a:spcPts val="0"/>
              </a:spcAft>
              <a:buSzPts val="1400"/>
              <a:buFont typeface="Montserrat"/>
              <a:buAutoNum type="arabicPeriod"/>
            </a:pPr>
            <a:r>
              <a:rPr lang="en-US" sz="1200">
                <a:solidFill>
                  <a:schemeClr val="dk1"/>
                </a:solidFill>
                <a:latin typeface="Montserrat"/>
                <a:ea typeface="Montserrat"/>
                <a:cs typeface="Montserrat"/>
                <a:sym typeface="Montserrat"/>
              </a:rPr>
              <a:t>Peserta didik diberikan penjelasan tentang Museum Seni yang bertujuan untuk memberitahukan beberapa jenis infografis yang terdapat pada Museum tersebut.</a:t>
            </a:r>
            <a:endParaRPr>
              <a:latin typeface="Montserrat"/>
              <a:ea typeface="Montserrat"/>
              <a:cs typeface="Montserrat"/>
              <a:sym typeface="Montserrat"/>
            </a:endParaRPr>
          </a:p>
          <a:p>
            <a:pPr indent="0" lvl="0" marL="457200" rtl="0" algn="just">
              <a:spcBef>
                <a:spcPts val="0"/>
              </a:spcBef>
              <a:spcAft>
                <a:spcPts val="0"/>
              </a:spcAft>
              <a:buNone/>
            </a:pPr>
            <a:r>
              <a:t/>
            </a:r>
            <a:endParaRPr b="1" sz="1200">
              <a:solidFill>
                <a:srgbClr val="D24547"/>
              </a:solidFill>
              <a:latin typeface="Montserrat"/>
              <a:ea typeface="Montserrat"/>
              <a:cs typeface="Montserrat"/>
              <a:sym typeface="Montserrat"/>
            </a:endParaRPr>
          </a:p>
          <a:p>
            <a:pPr indent="0" lvl="0" marL="0" rtl="0" algn="just">
              <a:spcBef>
                <a:spcPts val="0"/>
              </a:spcBef>
              <a:spcAft>
                <a:spcPts val="0"/>
              </a:spcAft>
              <a:buNone/>
            </a:pPr>
            <a:r>
              <a:rPr b="1" lang="en-US" sz="1200">
                <a:solidFill>
                  <a:srgbClr val="D24547"/>
                </a:solidFill>
                <a:latin typeface="Montserrat"/>
                <a:ea typeface="Montserrat"/>
                <a:cs typeface="Montserrat"/>
                <a:sym typeface="Montserrat"/>
              </a:rPr>
              <a:t>Tugas :</a:t>
            </a:r>
            <a:endParaRPr b="1" sz="1200">
              <a:solidFill>
                <a:srgbClr val="D24547"/>
              </a:solidFill>
              <a:latin typeface="Montserrat"/>
              <a:ea typeface="Montserrat"/>
              <a:cs typeface="Montserrat"/>
              <a:sym typeface="Montserrat"/>
            </a:endParaRPr>
          </a:p>
          <a:p>
            <a:pPr indent="0" lvl="0" marL="457200" rtl="0" algn="just">
              <a:spcBef>
                <a:spcPts val="0"/>
              </a:spcBef>
              <a:spcAft>
                <a:spcPts val="0"/>
              </a:spcAft>
              <a:buNone/>
            </a:pPr>
            <a:r>
              <a:rPr lang="en-US" sz="1200">
                <a:latin typeface="Montserrat"/>
                <a:ea typeface="Montserrat"/>
                <a:cs typeface="Montserrat"/>
                <a:sym typeface="Montserrat"/>
              </a:rPr>
              <a:t>Sambil melakukan kunjungan ke Museum Seni, siswa diberikan tugas untuk mencari poster infografis yang ada di Museum tersebut, kemudian mengelompokkannya sesuai jenis </a:t>
            </a:r>
            <a:r>
              <a:rPr lang="en-US" sz="1200">
                <a:solidFill>
                  <a:schemeClr val="dk1"/>
                </a:solidFill>
                <a:latin typeface="Montserrat"/>
                <a:ea typeface="Montserrat"/>
                <a:cs typeface="Montserrat"/>
                <a:sym typeface="Montserrat"/>
              </a:rPr>
              <a:t>(Assessment Formatif)</a:t>
            </a:r>
            <a:endParaRPr sz="1200">
              <a:solidFill>
                <a:schemeClr val="dk1"/>
              </a:solidFill>
              <a:latin typeface="Montserrat"/>
              <a:ea typeface="Montserrat"/>
              <a:cs typeface="Montserrat"/>
              <a:sym typeface="Montserrat"/>
            </a:endParaRPr>
          </a:p>
          <a:p>
            <a:pPr indent="0" lvl="0" marL="457200" rtl="0" algn="just">
              <a:spcBef>
                <a:spcPts val="0"/>
              </a:spcBef>
              <a:spcAft>
                <a:spcPts val="0"/>
              </a:spcAft>
              <a:buNone/>
            </a:pPr>
            <a:r>
              <a:t/>
            </a:r>
            <a:endParaRPr sz="1200">
              <a:solidFill>
                <a:schemeClr val="dk1"/>
              </a:solidFill>
              <a:latin typeface="Montserrat"/>
              <a:ea typeface="Montserrat"/>
              <a:cs typeface="Montserrat"/>
              <a:sym typeface="Montserrat"/>
            </a:endParaRPr>
          </a:p>
          <a:p>
            <a:pPr indent="0" lvl="0" marL="0" rtl="0" algn="just">
              <a:spcBef>
                <a:spcPts val="0"/>
              </a:spcBef>
              <a:spcAft>
                <a:spcPts val="0"/>
              </a:spcAft>
              <a:buNone/>
            </a:pPr>
            <a:r>
              <a:rPr b="1" lang="en-US" sz="1200">
                <a:solidFill>
                  <a:srgbClr val="D24547"/>
                </a:solidFill>
                <a:latin typeface="Montserrat"/>
                <a:ea typeface="Montserrat"/>
                <a:cs typeface="Montserrat"/>
                <a:sym typeface="Montserrat"/>
              </a:rPr>
              <a:t>Tujuan :</a:t>
            </a:r>
            <a:endParaRPr b="1" sz="1200">
              <a:solidFill>
                <a:srgbClr val="D24547"/>
              </a:solidFill>
              <a:latin typeface="Montserrat"/>
              <a:ea typeface="Montserrat"/>
              <a:cs typeface="Montserrat"/>
              <a:sym typeface="Montserrat"/>
            </a:endParaRPr>
          </a:p>
          <a:p>
            <a:pPr indent="0" lvl="0" marL="457200" rtl="0" algn="just">
              <a:spcBef>
                <a:spcPts val="0"/>
              </a:spcBef>
              <a:spcAft>
                <a:spcPts val="0"/>
              </a:spcAft>
              <a:buClr>
                <a:schemeClr val="dk1"/>
              </a:buClr>
              <a:buSzPts val="1100"/>
              <a:buFont typeface="Arial"/>
              <a:buNone/>
            </a:pPr>
            <a:r>
              <a:rPr lang="en-US" sz="1200">
                <a:solidFill>
                  <a:schemeClr val="dk1"/>
                </a:solidFill>
                <a:latin typeface="Montserrat"/>
                <a:ea typeface="Montserrat"/>
                <a:cs typeface="Montserrat"/>
                <a:sym typeface="Montserrat"/>
              </a:rPr>
              <a:t>Berwisata ini dilakukan dengan tujuan untuk memperkaya pengalaman serta pengetahuan peserta didik dalam pematangan pembuatan infografis.</a:t>
            </a:r>
            <a:endParaRPr sz="1200">
              <a:solidFill>
                <a:schemeClr val="dk1"/>
              </a:solidFill>
              <a:latin typeface="Montserrat"/>
              <a:ea typeface="Montserrat"/>
              <a:cs typeface="Montserrat"/>
              <a:sym typeface="Montserrat"/>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gd55f5e4eda_4_22"/>
          <p:cNvSpPr txBox="1"/>
          <p:nvPr/>
        </p:nvSpPr>
        <p:spPr>
          <a:xfrm>
            <a:off x="161100" y="116500"/>
            <a:ext cx="88218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000">
                <a:solidFill>
                  <a:srgbClr val="D24547"/>
                </a:solidFill>
                <a:latin typeface="Montserrat ExtraBold"/>
                <a:ea typeface="Montserrat ExtraBold"/>
                <a:cs typeface="Montserrat ExtraBold"/>
                <a:sym typeface="Montserrat ExtraBold"/>
              </a:rPr>
              <a:t>12.	Perkenalan Aplikasi Membuat Infografis I</a:t>
            </a:r>
            <a:endParaRPr sz="2000">
              <a:solidFill>
                <a:srgbClr val="D24547"/>
              </a:solidFill>
              <a:latin typeface="Montserrat ExtraBold"/>
              <a:ea typeface="Montserrat ExtraBold"/>
              <a:cs typeface="Montserrat ExtraBold"/>
              <a:sym typeface="Montserrat ExtraBold"/>
            </a:endParaRPr>
          </a:p>
          <a:p>
            <a:pPr indent="0" lvl="0" marL="457200" rtl="0" algn="l">
              <a:spcBef>
                <a:spcPts val="0"/>
              </a:spcBef>
              <a:spcAft>
                <a:spcPts val="0"/>
              </a:spcAft>
              <a:buNone/>
            </a:pPr>
            <a:r>
              <a:rPr lang="en-US" sz="1000">
                <a:solidFill>
                  <a:srgbClr val="D24547"/>
                </a:solidFill>
                <a:latin typeface="Montserrat"/>
                <a:ea typeface="Montserrat"/>
                <a:cs typeface="Montserrat"/>
                <a:sym typeface="Montserrat"/>
              </a:rPr>
              <a:t>Waktu : 8 JP		Bahan : Alat Tulis dan Komputer		 Peran Guru : Fasilitator / Pendamping</a:t>
            </a:r>
            <a:endParaRPr sz="1000">
              <a:solidFill>
                <a:srgbClr val="D24547"/>
              </a:solidFill>
              <a:latin typeface="Montserrat"/>
              <a:ea typeface="Montserrat"/>
              <a:cs typeface="Montserrat"/>
              <a:sym typeface="Montserrat"/>
            </a:endParaRPr>
          </a:p>
        </p:txBody>
      </p:sp>
      <p:sp>
        <p:nvSpPr>
          <p:cNvPr id="313" name="Google Shape;313;gd55f5e4eda_4_22"/>
          <p:cNvSpPr/>
          <p:nvPr/>
        </p:nvSpPr>
        <p:spPr>
          <a:xfrm>
            <a:off x="220700" y="705000"/>
            <a:ext cx="8864700" cy="123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9E9E9E"/>
              </a:solidFill>
            </a:endParaRPr>
          </a:p>
        </p:txBody>
      </p:sp>
      <p:sp>
        <p:nvSpPr>
          <p:cNvPr id="314" name="Google Shape;314;gd55f5e4eda_4_22"/>
          <p:cNvSpPr txBox="1"/>
          <p:nvPr/>
        </p:nvSpPr>
        <p:spPr>
          <a:xfrm>
            <a:off x="322200" y="973750"/>
            <a:ext cx="8660700" cy="37248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b="1" lang="en-US" sz="1200">
                <a:solidFill>
                  <a:srgbClr val="D24547"/>
                </a:solidFill>
                <a:latin typeface="Montserrat"/>
                <a:ea typeface="Montserrat"/>
                <a:cs typeface="Montserrat"/>
                <a:sym typeface="Montserrat"/>
              </a:rPr>
              <a:t>Persiapan :</a:t>
            </a:r>
            <a:endParaRPr b="1" sz="1200">
              <a:solidFill>
                <a:srgbClr val="D24547"/>
              </a:solidFill>
              <a:latin typeface="Montserrat"/>
              <a:ea typeface="Montserrat"/>
              <a:cs typeface="Montserrat"/>
              <a:sym typeface="Montserrat"/>
            </a:endParaRPr>
          </a:p>
          <a:p>
            <a:pPr indent="-304800" lvl="0" marL="457200" rtl="0" algn="just">
              <a:spcBef>
                <a:spcPts val="0"/>
              </a:spcBef>
              <a:spcAft>
                <a:spcPts val="0"/>
              </a:spcAft>
              <a:buSzPts val="1200"/>
              <a:buFont typeface="Montserrat"/>
              <a:buAutoNum type="arabicPeriod"/>
            </a:pPr>
            <a:r>
              <a:rPr lang="en-US" sz="1200">
                <a:solidFill>
                  <a:schemeClr val="dk1"/>
                </a:solidFill>
                <a:latin typeface="Montserrat"/>
                <a:ea typeface="Montserrat"/>
                <a:cs typeface="Montserrat"/>
                <a:sym typeface="Montserrat"/>
              </a:rPr>
              <a:t>Guru memberikan waktu untuk peserta didik mempersiapkan untuk mendengarkan penjelasan tentang materi Aplikasi Membuat Infografis I.</a:t>
            </a:r>
            <a:endParaRPr sz="1200">
              <a:latin typeface="Montserrat"/>
              <a:ea typeface="Montserrat"/>
              <a:cs typeface="Montserrat"/>
              <a:sym typeface="Montserrat"/>
            </a:endParaRPr>
          </a:p>
          <a:p>
            <a:pPr indent="-304800" lvl="0" marL="457200" rtl="0" algn="just">
              <a:spcBef>
                <a:spcPts val="0"/>
              </a:spcBef>
              <a:spcAft>
                <a:spcPts val="0"/>
              </a:spcAft>
              <a:buSzPts val="1200"/>
              <a:buFont typeface="Montserrat"/>
              <a:buAutoNum type="arabicPeriod"/>
            </a:pPr>
            <a:r>
              <a:rPr lang="en-US" sz="1200">
                <a:latin typeface="Montserrat"/>
                <a:ea typeface="Montserrat"/>
                <a:cs typeface="Montserrat"/>
                <a:sym typeface="Montserrat"/>
              </a:rPr>
              <a:t>Menyiapkan alat dan bahan yang dibutuhkan (website Canva).</a:t>
            </a:r>
            <a:endParaRPr sz="1200">
              <a:latin typeface="Montserrat"/>
              <a:ea typeface="Montserrat"/>
              <a:cs typeface="Montserrat"/>
              <a:sym typeface="Montserrat"/>
            </a:endParaRPr>
          </a:p>
          <a:p>
            <a:pPr indent="0" lvl="0" marL="457200" rtl="0" algn="just">
              <a:spcBef>
                <a:spcPts val="0"/>
              </a:spcBef>
              <a:spcAft>
                <a:spcPts val="0"/>
              </a:spcAft>
              <a:buNone/>
            </a:pPr>
            <a:r>
              <a:t/>
            </a:r>
            <a:endParaRPr sz="1200">
              <a:solidFill>
                <a:srgbClr val="D24547"/>
              </a:solidFill>
              <a:latin typeface="Montserrat"/>
              <a:ea typeface="Montserrat"/>
              <a:cs typeface="Montserrat"/>
              <a:sym typeface="Montserrat"/>
            </a:endParaRPr>
          </a:p>
          <a:p>
            <a:pPr indent="0" lvl="0" marL="0" rtl="0" algn="just">
              <a:spcBef>
                <a:spcPts val="0"/>
              </a:spcBef>
              <a:spcAft>
                <a:spcPts val="0"/>
              </a:spcAft>
              <a:buNone/>
            </a:pPr>
            <a:r>
              <a:rPr b="1" lang="en-US" sz="1200">
                <a:solidFill>
                  <a:srgbClr val="D24547"/>
                </a:solidFill>
                <a:latin typeface="Montserrat"/>
                <a:ea typeface="Montserrat"/>
                <a:cs typeface="Montserrat"/>
                <a:sym typeface="Montserrat"/>
              </a:rPr>
              <a:t>Pelaksanaan :</a:t>
            </a:r>
            <a:endParaRPr b="1" sz="1200">
              <a:solidFill>
                <a:srgbClr val="D24547"/>
              </a:solidFill>
              <a:latin typeface="Montserrat"/>
              <a:ea typeface="Montserrat"/>
              <a:cs typeface="Montserrat"/>
              <a:sym typeface="Montserrat"/>
            </a:endParaRPr>
          </a:p>
          <a:p>
            <a:pPr indent="-304800" lvl="0" marL="457200" rtl="0" algn="just">
              <a:spcBef>
                <a:spcPts val="0"/>
              </a:spcBef>
              <a:spcAft>
                <a:spcPts val="0"/>
              </a:spcAft>
              <a:buSzPts val="1200"/>
              <a:buFont typeface="Montserrat"/>
              <a:buAutoNum type="arabicPeriod"/>
            </a:pPr>
            <a:r>
              <a:rPr lang="en-US" sz="1200">
                <a:latin typeface="Montserrat"/>
                <a:ea typeface="Montserrat"/>
                <a:cs typeface="Montserrat"/>
                <a:sym typeface="Montserrat"/>
              </a:rPr>
              <a:t>Melakukan refleksi kelas terkait pembelajaran yang ke-dua belas cukup sekilas saja.</a:t>
            </a:r>
            <a:endParaRPr sz="1200">
              <a:latin typeface="Montserrat"/>
              <a:ea typeface="Montserrat"/>
              <a:cs typeface="Montserrat"/>
              <a:sym typeface="Montserrat"/>
            </a:endParaRPr>
          </a:p>
          <a:p>
            <a:pPr indent="-304800" lvl="0" marL="457200" rtl="0" algn="just">
              <a:spcBef>
                <a:spcPts val="0"/>
              </a:spcBef>
              <a:spcAft>
                <a:spcPts val="0"/>
              </a:spcAft>
              <a:buSzPts val="1200"/>
              <a:buFont typeface="Montserrat"/>
              <a:buAutoNum type="arabicPeriod"/>
            </a:pPr>
            <a:r>
              <a:rPr lang="en-US" sz="1200">
                <a:latin typeface="Montserrat"/>
                <a:ea typeface="Montserrat"/>
                <a:cs typeface="Montserrat"/>
                <a:sym typeface="Montserrat"/>
              </a:rPr>
              <a:t>Mempersiapkan alat dan bahan pembelajaran.</a:t>
            </a:r>
            <a:endParaRPr sz="1200">
              <a:latin typeface="Montserrat"/>
              <a:ea typeface="Montserrat"/>
              <a:cs typeface="Montserrat"/>
              <a:sym typeface="Montserrat"/>
            </a:endParaRPr>
          </a:p>
          <a:p>
            <a:pPr indent="-317500" lvl="0" marL="457200" rtl="0" algn="l">
              <a:spcBef>
                <a:spcPts val="0"/>
              </a:spcBef>
              <a:spcAft>
                <a:spcPts val="0"/>
              </a:spcAft>
              <a:buSzPts val="1400"/>
              <a:buFont typeface="Montserrat"/>
              <a:buAutoNum type="arabicPeriod"/>
            </a:pPr>
            <a:r>
              <a:rPr lang="en-US" sz="1200">
                <a:solidFill>
                  <a:schemeClr val="dk1"/>
                </a:solidFill>
                <a:latin typeface="Montserrat"/>
                <a:ea typeface="Montserrat"/>
                <a:cs typeface="Montserrat"/>
                <a:sym typeface="Montserrat"/>
              </a:rPr>
              <a:t>Peserta didik diberikan penjelasan tentang apa saja yang dibutuhkan untuk membuat poster infografis.</a:t>
            </a:r>
            <a:endParaRPr>
              <a:latin typeface="Montserrat"/>
              <a:ea typeface="Montserrat"/>
              <a:cs typeface="Montserrat"/>
              <a:sym typeface="Montserrat"/>
            </a:endParaRPr>
          </a:p>
          <a:p>
            <a:pPr indent="0" lvl="0" marL="457200" rtl="0" algn="just">
              <a:spcBef>
                <a:spcPts val="0"/>
              </a:spcBef>
              <a:spcAft>
                <a:spcPts val="0"/>
              </a:spcAft>
              <a:buNone/>
            </a:pPr>
            <a:r>
              <a:t/>
            </a:r>
            <a:endParaRPr b="1" sz="1200">
              <a:solidFill>
                <a:srgbClr val="D24547"/>
              </a:solidFill>
              <a:latin typeface="Montserrat"/>
              <a:ea typeface="Montserrat"/>
              <a:cs typeface="Montserrat"/>
              <a:sym typeface="Montserrat"/>
            </a:endParaRPr>
          </a:p>
          <a:p>
            <a:pPr indent="0" lvl="0" marL="0" rtl="0" algn="just">
              <a:spcBef>
                <a:spcPts val="0"/>
              </a:spcBef>
              <a:spcAft>
                <a:spcPts val="0"/>
              </a:spcAft>
              <a:buNone/>
            </a:pPr>
            <a:r>
              <a:rPr b="1" lang="en-US" sz="1200">
                <a:solidFill>
                  <a:srgbClr val="D24547"/>
                </a:solidFill>
                <a:latin typeface="Montserrat"/>
                <a:ea typeface="Montserrat"/>
                <a:cs typeface="Montserrat"/>
                <a:sym typeface="Montserrat"/>
              </a:rPr>
              <a:t>Referensi :</a:t>
            </a:r>
            <a:endParaRPr b="1" sz="1200">
              <a:solidFill>
                <a:srgbClr val="D24547"/>
              </a:solidFill>
              <a:latin typeface="Montserrat"/>
              <a:ea typeface="Montserrat"/>
              <a:cs typeface="Montserrat"/>
              <a:sym typeface="Montserrat"/>
            </a:endParaRPr>
          </a:p>
          <a:p>
            <a:pPr indent="0" lvl="0" marL="0" rtl="0" algn="just">
              <a:spcBef>
                <a:spcPts val="0"/>
              </a:spcBef>
              <a:spcAft>
                <a:spcPts val="0"/>
              </a:spcAft>
              <a:buNone/>
            </a:pPr>
            <a:r>
              <a:t/>
            </a:r>
            <a:endParaRPr b="1" sz="1200">
              <a:solidFill>
                <a:srgbClr val="D24547"/>
              </a:solidFill>
              <a:latin typeface="Montserrat"/>
              <a:ea typeface="Montserrat"/>
              <a:cs typeface="Montserrat"/>
              <a:sym typeface="Montserrat"/>
            </a:endParaRPr>
          </a:p>
          <a:p>
            <a:pPr indent="0" lvl="0" marL="457200" rtl="0" algn="just">
              <a:spcBef>
                <a:spcPts val="0"/>
              </a:spcBef>
              <a:spcAft>
                <a:spcPts val="0"/>
              </a:spcAft>
              <a:buNone/>
            </a:pPr>
            <a:r>
              <a:rPr b="1" lang="en-US" sz="1200" u="sng">
                <a:solidFill>
                  <a:schemeClr val="hlink"/>
                </a:solidFill>
                <a:latin typeface="Montserrat"/>
                <a:ea typeface="Montserrat"/>
                <a:cs typeface="Montserrat"/>
                <a:sym typeface="Montserrat"/>
                <a:hlinkClick r:id="rId3"/>
              </a:rPr>
              <a:t>https://www.canva.com/</a:t>
            </a:r>
            <a:r>
              <a:rPr b="1" lang="en-US" sz="1200">
                <a:solidFill>
                  <a:srgbClr val="D24547"/>
                </a:solidFill>
                <a:latin typeface="Montserrat"/>
                <a:ea typeface="Montserrat"/>
                <a:cs typeface="Montserrat"/>
                <a:sym typeface="Montserrat"/>
              </a:rPr>
              <a:t>  </a:t>
            </a:r>
            <a:endParaRPr b="1" sz="1200">
              <a:solidFill>
                <a:srgbClr val="D24547"/>
              </a:solidFill>
              <a:latin typeface="Montserrat"/>
              <a:ea typeface="Montserrat"/>
              <a:cs typeface="Montserrat"/>
              <a:sym typeface="Montserrat"/>
            </a:endParaRPr>
          </a:p>
          <a:p>
            <a:pPr indent="0" lvl="0" marL="0" rtl="0" algn="just">
              <a:spcBef>
                <a:spcPts val="0"/>
              </a:spcBef>
              <a:spcAft>
                <a:spcPts val="0"/>
              </a:spcAft>
              <a:buNone/>
            </a:pPr>
            <a:r>
              <a:t/>
            </a:r>
            <a:endParaRPr b="1" sz="1200">
              <a:solidFill>
                <a:srgbClr val="D24547"/>
              </a:solidFill>
              <a:latin typeface="Montserrat"/>
              <a:ea typeface="Montserrat"/>
              <a:cs typeface="Montserrat"/>
              <a:sym typeface="Montserrat"/>
            </a:endParaRPr>
          </a:p>
          <a:p>
            <a:pPr indent="0" lvl="0" marL="0" rtl="0" algn="just">
              <a:spcBef>
                <a:spcPts val="0"/>
              </a:spcBef>
              <a:spcAft>
                <a:spcPts val="0"/>
              </a:spcAft>
              <a:buNone/>
            </a:pPr>
            <a:r>
              <a:t/>
            </a:r>
            <a:endParaRPr b="1" sz="1200">
              <a:solidFill>
                <a:srgbClr val="D24547"/>
              </a:solidFill>
              <a:latin typeface="Montserrat"/>
              <a:ea typeface="Montserrat"/>
              <a:cs typeface="Montserrat"/>
              <a:sym typeface="Montserrat"/>
            </a:endParaRPr>
          </a:p>
          <a:p>
            <a:pPr indent="0" lvl="0" marL="0" rtl="0" algn="just">
              <a:spcBef>
                <a:spcPts val="0"/>
              </a:spcBef>
              <a:spcAft>
                <a:spcPts val="0"/>
              </a:spcAft>
              <a:buNone/>
            </a:pPr>
            <a:r>
              <a:rPr b="1" lang="en-US" sz="1200">
                <a:solidFill>
                  <a:srgbClr val="D24547"/>
                </a:solidFill>
                <a:latin typeface="Montserrat"/>
                <a:ea typeface="Montserrat"/>
                <a:cs typeface="Montserrat"/>
                <a:sym typeface="Montserrat"/>
              </a:rPr>
              <a:t>Tujuan</a:t>
            </a:r>
            <a:r>
              <a:rPr b="1" lang="en-US" sz="1200">
                <a:solidFill>
                  <a:srgbClr val="D24547"/>
                </a:solidFill>
                <a:latin typeface="Montserrat"/>
                <a:ea typeface="Montserrat"/>
                <a:cs typeface="Montserrat"/>
                <a:sym typeface="Montserrat"/>
              </a:rPr>
              <a:t> :</a:t>
            </a:r>
            <a:endParaRPr b="1" sz="1200">
              <a:solidFill>
                <a:srgbClr val="D24547"/>
              </a:solidFill>
              <a:latin typeface="Montserrat"/>
              <a:ea typeface="Montserrat"/>
              <a:cs typeface="Montserrat"/>
              <a:sym typeface="Montserrat"/>
            </a:endParaRPr>
          </a:p>
          <a:p>
            <a:pPr indent="0" lvl="0" marL="514350" rtl="0" algn="just">
              <a:spcBef>
                <a:spcPts val="0"/>
              </a:spcBef>
              <a:spcAft>
                <a:spcPts val="0"/>
              </a:spcAft>
              <a:buClr>
                <a:schemeClr val="dk1"/>
              </a:buClr>
              <a:buSzPts val="1100"/>
              <a:buFont typeface="Arial"/>
              <a:buNone/>
            </a:pPr>
            <a:r>
              <a:rPr lang="en-US" sz="1200">
                <a:solidFill>
                  <a:schemeClr val="dk1"/>
                </a:solidFill>
                <a:latin typeface="Montserrat"/>
                <a:ea typeface="Montserrat"/>
                <a:cs typeface="Montserrat"/>
                <a:sym typeface="Montserrat"/>
              </a:rPr>
              <a:t>Tujuan dalam perkenalan aplikasi ini termasuk memperkenalkan salah satu dampak positif penggunaan internet yaitu dapat mengakses aplikasi penunjang pembelajaran, memperkenalkan juga aplikasi untuk pembuatan poster infografis.</a:t>
            </a:r>
            <a:endParaRPr sz="1200">
              <a:solidFill>
                <a:schemeClr val="dk1"/>
              </a:solidFill>
              <a:latin typeface="Montserrat"/>
              <a:ea typeface="Montserrat"/>
              <a:cs typeface="Montserrat"/>
              <a:sym typeface="Montserra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3"/>
          <p:cNvSpPr txBox="1"/>
          <p:nvPr>
            <p:ph type="title"/>
          </p:nvPr>
        </p:nvSpPr>
        <p:spPr>
          <a:xfrm>
            <a:off x="311700" y="146925"/>
            <a:ext cx="1816800" cy="444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111"/>
              <a:buNone/>
            </a:pPr>
            <a:r>
              <a:rPr lang="en-US" sz="2000">
                <a:solidFill>
                  <a:srgbClr val="D24547"/>
                </a:solidFill>
                <a:latin typeface="Montserrat ExtraBold"/>
                <a:ea typeface="Montserrat ExtraBold"/>
                <a:cs typeface="Montserrat ExtraBold"/>
                <a:sym typeface="Montserrat ExtraBold"/>
              </a:rPr>
              <a:t>Pengantar</a:t>
            </a:r>
            <a:endParaRPr sz="2000">
              <a:solidFill>
                <a:srgbClr val="D24547"/>
              </a:solidFill>
              <a:latin typeface="Montserrat ExtraBold"/>
              <a:ea typeface="Montserrat ExtraBold"/>
              <a:cs typeface="Montserrat ExtraBold"/>
              <a:sym typeface="Montserrat ExtraBold"/>
            </a:endParaRPr>
          </a:p>
        </p:txBody>
      </p:sp>
      <p:sp>
        <p:nvSpPr>
          <p:cNvPr id="66" name="Google Shape;66;p3"/>
          <p:cNvSpPr/>
          <p:nvPr/>
        </p:nvSpPr>
        <p:spPr>
          <a:xfrm>
            <a:off x="102300" y="590925"/>
            <a:ext cx="5287800" cy="4319700"/>
          </a:xfrm>
          <a:prstGeom prst="roundRect">
            <a:avLst>
              <a:gd fmla="val 16667" name="adj"/>
            </a:avLst>
          </a:prstGeom>
          <a:solidFill>
            <a:srgbClr val="E0FB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3"/>
          <p:cNvSpPr txBox="1"/>
          <p:nvPr>
            <p:ph idx="1" type="body"/>
          </p:nvPr>
        </p:nvSpPr>
        <p:spPr>
          <a:xfrm>
            <a:off x="293850" y="676725"/>
            <a:ext cx="4904700" cy="4148100"/>
          </a:xfrm>
          <a:prstGeom prst="rect">
            <a:avLst/>
          </a:prstGeom>
          <a:noFill/>
          <a:ln>
            <a:noFill/>
          </a:ln>
        </p:spPr>
        <p:txBody>
          <a:bodyPr anchorCtr="0" anchor="t" bIns="91425" lIns="91425" spcFirstLastPara="1" rIns="91425" wrap="square" tIns="91425">
            <a:normAutofit lnSpcReduction="10000"/>
          </a:bodyPr>
          <a:lstStyle/>
          <a:p>
            <a:pPr indent="457200" lvl="0" marL="0" rtl="0" algn="just">
              <a:lnSpc>
                <a:spcPct val="115000"/>
              </a:lnSpc>
              <a:spcBef>
                <a:spcPts val="0"/>
              </a:spcBef>
              <a:spcAft>
                <a:spcPts val="0"/>
              </a:spcAft>
              <a:buSzPts val="1800"/>
              <a:buNone/>
            </a:pPr>
            <a:r>
              <a:rPr lang="en-US" sz="1100">
                <a:solidFill>
                  <a:srgbClr val="000000"/>
                </a:solidFill>
                <a:latin typeface="Montserrat SemiBold"/>
                <a:ea typeface="Montserrat SemiBold"/>
                <a:cs typeface="Montserrat SemiBold"/>
                <a:sym typeface="Montserrat SemiBold"/>
              </a:rPr>
              <a:t>Pada saat ini internet digunakan sebagai kebutuhan utama dalam pembelajaran maupun penunjang pembelajaran tidak terkecuali dengan peserta didik. Internet juga dijadikan kunci segala pengetahuan yang dikemas misalnya dengan adanya google, google memang bagus akan tetapi iklan yang selalu muncul banyak sekali mengandung unsur negatif. Di dalam projek ini terdapat 19 aktifitas yang dapat dilakukan.</a:t>
            </a:r>
            <a:endParaRPr sz="1100">
              <a:solidFill>
                <a:srgbClr val="000000"/>
              </a:solidFill>
              <a:latin typeface="Montserrat SemiBold"/>
              <a:ea typeface="Montserrat SemiBold"/>
              <a:cs typeface="Montserrat SemiBold"/>
              <a:sym typeface="Montserrat SemiBold"/>
            </a:endParaRPr>
          </a:p>
          <a:p>
            <a:pPr indent="0" lvl="0" marL="0" rtl="0" algn="just">
              <a:lnSpc>
                <a:spcPct val="115000"/>
              </a:lnSpc>
              <a:spcBef>
                <a:spcPts val="0"/>
              </a:spcBef>
              <a:spcAft>
                <a:spcPts val="0"/>
              </a:spcAft>
              <a:buSzPts val="1800"/>
              <a:buNone/>
            </a:pPr>
            <a:r>
              <a:t/>
            </a:r>
            <a:endParaRPr sz="1100">
              <a:solidFill>
                <a:srgbClr val="000000"/>
              </a:solidFill>
              <a:latin typeface="Montserrat SemiBold"/>
              <a:ea typeface="Montserrat SemiBold"/>
              <a:cs typeface="Montserrat SemiBold"/>
              <a:sym typeface="Montserrat SemiBold"/>
            </a:endParaRPr>
          </a:p>
          <a:p>
            <a:pPr indent="0" lvl="0" marL="0" rtl="0" algn="just">
              <a:lnSpc>
                <a:spcPct val="115000"/>
              </a:lnSpc>
              <a:spcBef>
                <a:spcPts val="0"/>
              </a:spcBef>
              <a:spcAft>
                <a:spcPts val="0"/>
              </a:spcAft>
              <a:buSzPts val="1800"/>
              <a:buNone/>
            </a:pPr>
            <a:r>
              <a:rPr lang="en-US" sz="1100">
                <a:solidFill>
                  <a:srgbClr val="000000"/>
                </a:solidFill>
                <a:latin typeface="Montserrat SemiBold"/>
                <a:ea typeface="Montserrat SemiBold"/>
                <a:cs typeface="Montserrat SemiBold"/>
                <a:sym typeface="Montserrat SemiBold"/>
              </a:rPr>
              <a:t>Pada usia peserta didik yang sangat rentan, internet dapat dipergunakan dengan baik jika pengetahuan baik pula dan begitu juga sebaliknya. Peserta didik diharuskan memiliki pembekalan ilmu terkait internet yang sehat itu bagaimana dan upaya implementasi dalam penggunaannya bagaimana. Karena akan berdampak besar jika internet disalahgunakan oleh generasi muda kita.</a:t>
            </a:r>
            <a:endParaRPr sz="1100">
              <a:solidFill>
                <a:srgbClr val="000000"/>
              </a:solidFill>
              <a:latin typeface="Montserrat SemiBold"/>
              <a:ea typeface="Montserrat SemiBold"/>
              <a:cs typeface="Montserrat SemiBold"/>
              <a:sym typeface="Montserrat SemiBold"/>
            </a:endParaRPr>
          </a:p>
          <a:p>
            <a:pPr indent="0" lvl="0" marL="0" rtl="0" algn="just">
              <a:lnSpc>
                <a:spcPct val="115000"/>
              </a:lnSpc>
              <a:spcBef>
                <a:spcPts val="1200"/>
              </a:spcBef>
              <a:spcAft>
                <a:spcPts val="1200"/>
              </a:spcAft>
              <a:buClr>
                <a:schemeClr val="dk1"/>
              </a:buClr>
              <a:buSzPts val="1100"/>
              <a:buFont typeface="Arial"/>
              <a:buNone/>
            </a:pPr>
            <a:r>
              <a:rPr lang="en-US" sz="1100">
                <a:solidFill>
                  <a:srgbClr val="000000"/>
                </a:solidFill>
                <a:latin typeface="Montserrat SemiBold"/>
                <a:ea typeface="Montserrat SemiBold"/>
                <a:cs typeface="Montserrat SemiBold"/>
                <a:sym typeface="Montserrat SemiBold"/>
              </a:rPr>
              <a:t>Kesadaran tentang internet sehat bisa jadi menimbulkan kebingungan bagi peserta didik, karena itu edukasi perubahan internet sehat perlu bisa menjawab kebingungan anak, serta menyalurkan kebingungan tersebut menjadi kekuatan untuk mengimplementasikan internet sehat.</a:t>
            </a:r>
            <a:endParaRPr sz="1100">
              <a:solidFill>
                <a:srgbClr val="000000"/>
              </a:solidFill>
              <a:latin typeface="Montserrat SemiBold"/>
              <a:ea typeface="Montserrat SemiBold"/>
              <a:cs typeface="Montserrat SemiBold"/>
              <a:sym typeface="Montserrat SemiBold"/>
            </a:endParaRPr>
          </a:p>
        </p:txBody>
      </p:sp>
      <p:sp>
        <p:nvSpPr>
          <p:cNvPr id="68" name="Google Shape;68;p3"/>
          <p:cNvSpPr txBox="1"/>
          <p:nvPr/>
        </p:nvSpPr>
        <p:spPr>
          <a:xfrm>
            <a:off x="5476550" y="325975"/>
            <a:ext cx="3578100" cy="35979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None/>
            </a:pPr>
            <a:r>
              <a:rPr lang="en-US" sz="1200">
                <a:solidFill>
                  <a:srgbClr val="D24547"/>
                </a:solidFill>
                <a:latin typeface="Montserrat ExtraBold"/>
                <a:ea typeface="Montserrat ExtraBold"/>
                <a:cs typeface="Montserrat ExtraBold"/>
                <a:sym typeface="Montserrat ExtraBold"/>
              </a:rPr>
              <a:t>Relevansi Projek </a:t>
            </a:r>
            <a:r>
              <a:rPr lang="en-US" sz="1100">
                <a:solidFill>
                  <a:srgbClr val="D24547"/>
                </a:solidFill>
                <a:latin typeface="Montserrat ExtraBold"/>
                <a:ea typeface="Montserrat ExtraBold"/>
                <a:cs typeface="Montserrat ExtraBold"/>
                <a:sym typeface="Montserrat ExtraBold"/>
              </a:rPr>
              <a:t>Bagi Sekolah</a:t>
            </a:r>
            <a:endParaRPr sz="1100">
              <a:solidFill>
                <a:srgbClr val="D24547"/>
              </a:solidFill>
              <a:latin typeface="Montserrat ExtraBold"/>
              <a:ea typeface="Montserrat ExtraBold"/>
              <a:cs typeface="Montserrat ExtraBold"/>
              <a:sym typeface="Montserrat ExtraBold"/>
            </a:endParaRPr>
          </a:p>
          <a:p>
            <a:pPr indent="0" lvl="0" marL="0" rtl="0" algn="just">
              <a:lnSpc>
                <a:spcPct val="115000"/>
              </a:lnSpc>
              <a:spcBef>
                <a:spcPts val="0"/>
              </a:spcBef>
              <a:spcAft>
                <a:spcPts val="0"/>
              </a:spcAft>
              <a:buNone/>
            </a:pPr>
            <a:r>
              <a:t/>
            </a:r>
            <a:endParaRPr sz="1100">
              <a:solidFill>
                <a:srgbClr val="D24547"/>
              </a:solidFill>
              <a:latin typeface="Montserrat ExtraBold"/>
              <a:ea typeface="Montserrat ExtraBold"/>
              <a:cs typeface="Montserrat ExtraBold"/>
              <a:sym typeface="Montserrat ExtraBold"/>
            </a:endParaRPr>
          </a:p>
          <a:p>
            <a:pPr indent="457200" lvl="0" marL="0" rtl="0" algn="just">
              <a:lnSpc>
                <a:spcPct val="115000"/>
              </a:lnSpc>
              <a:spcBef>
                <a:spcPts val="0"/>
              </a:spcBef>
              <a:spcAft>
                <a:spcPts val="0"/>
              </a:spcAft>
              <a:buNone/>
            </a:pPr>
            <a:r>
              <a:rPr lang="en-US" sz="900">
                <a:latin typeface="Montserrat SemiBold"/>
                <a:ea typeface="Montserrat SemiBold"/>
                <a:cs typeface="Montserrat SemiBold"/>
                <a:sym typeface="Montserrat SemiBold"/>
              </a:rPr>
              <a:t>Pada bulan Januari 2020, riset yang dirilis dari </a:t>
            </a:r>
            <a:r>
              <a:rPr lang="en-US" sz="900" u="sng">
                <a:solidFill>
                  <a:schemeClr val="hlink"/>
                </a:solidFill>
                <a:latin typeface="Montserrat SemiBold"/>
                <a:ea typeface="Montserrat SemiBold"/>
                <a:cs typeface="Montserrat SemiBold"/>
                <a:sym typeface="Montserrat SemiBold"/>
                <a:hlinkClick r:id="rId3"/>
              </a:rPr>
              <a:t>https://wearesocial.com/</a:t>
            </a:r>
            <a:r>
              <a:rPr lang="en-US" sz="900">
                <a:latin typeface="Montserrat SemiBold"/>
                <a:ea typeface="Montserrat SemiBold"/>
                <a:cs typeface="Montserrat SemiBold"/>
                <a:sym typeface="Montserrat SemiBold"/>
              </a:rPr>
              <a:t> </a:t>
            </a:r>
            <a:r>
              <a:rPr lang="en-US" sz="900">
                <a:latin typeface="Montserrat SemiBold"/>
                <a:ea typeface="Montserrat SemiBold"/>
                <a:cs typeface="Montserrat SemiBold"/>
                <a:sym typeface="Montserrat SemiBold"/>
              </a:rPr>
              <a:t>menyatakan bahwa </a:t>
            </a:r>
            <a:r>
              <a:rPr lang="en-US" sz="900">
                <a:latin typeface="Montserrat SemiBold"/>
                <a:ea typeface="Montserrat SemiBold"/>
                <a:cs typeface="Montserrat SemiBold"/>
                <a:sym typeface="Montserrat SemiBold"/>
              </a:rPr>
              <a:t>pengguna internet di indonesia mencapai hingga</a:t>
            </a:r>
            <a:r>
              <a:rPr lang="en-US" sz="900">
                <a:latin typeface="Montserrat SemiBold"/>
                <a:ea typeface="Montserrat SemiBold"/>
                <a:cs typeface="Montserrat SemiBold"/>
                <a:sym typeface="Montserrat SemiBold"/>
              </a:rPr>
              <a:t> 64% , yang dimana 10% pengguna internet merupakan anak-anak dibawah 15 tahun.</a:t>
            </a:r>
            <a:endParaRPr sz="900">
              <a:latin typeface="Montserrat SemiBold"/>
              <a:ea typeface="Montserrat SemiBold"/>
              <a:cs typeface="Montserrat SemiBold"/>
              <a:sym typeface="Montserrat SemiBold"/>
            </a:endParaRPr>
          </a:p>
          <a:p>
            <a:pPr indent="0" lvl="0" marL="0" rtl="0" algn="just">
              <a:lnSpc>
                <a:spcPct val="115000"/>
              </a:lnSpc>
              <a:spcBef>
                <a:spcPts val="0"/>
              </a:spcBef>
              <a:spcAft>
                <a:spcPts val="0"/>
              </a:spcAft>
              <a:buNone/>
            </a:pPr>
            <a:r>
              <a:t/>
            </a:r>
            <a:endParaRPr sz="900">
              <a:latin typeface="Montserrat SemiBold"/>
              <a:ea typeface="Montserrat SemiBold"/>
              <a:cs typeface="Montserrat SemiBold"/>
              <a:sym typeface="Montserrat SemiBold"/>
            </a:endParaRPr>
          </a:p>
          <a:p>
            <a:pPr indent="457200" lvl="0" marL="0" rtl="0" algn="just">
              <a:lnSpc>
                <a:spcPct val="115000"/>
              </a:lnSpc>
              <a:spcBef>
                <a:spcPts val="0"/>
              </a:spcBef>
              <a:spcAft>
                <a:spcPts val="0"/>
              </a:spcAft>
              <a:buNone/>
            </a:pPr>
            <a:r>
              <a:rPr lang="en-US" sz="900">
                <a:latin typeface="Montserrat SemiBold"/>
                <a:ea typeface="Montserrat SemiBold"/>
                <a:cs typeface="Montserrat SemiBold"/>
                <a:sym typeface="Montserrat SemiBold"/>
              </a:rPr>
              <a:t>Dari banyaknya pengguna internet di Indonesia tidak lepas dari dampak negatif yang ditemukan dan Akan sangat berdampak jika tanpa adanya pemantauan orang tua dan anak-anak sendiri belum memahami mata pisau internet itu sendiri.</a:t>
            </a:r>
            <a:endParaRPr sz="900">
              <a:latin typeface="Montserrat SemiBold"/>
              <a:ea typeface="Montserrat SemiBold"/>
              <a:cs typeface="Montserrat SemiBold"/>
              <a:sym typeface="Montserrat SemiBold"/>
            </a:endParaRPr>
          </a:p>
          <a:p>
            <a:pPr indent="0" lvl="0" marL="0" rtl="0" algn="just">
              <a:lnSpc>
                <a:spcPct val="115000"/>
              </a:lnSpc>
              <a:spcBef>
                <a:spcPts val="0"/>
              </a:spcBef>
              <a:spcAft>
                <a:spcPts val="0"/>
              </a:spcAft>
              <a:buNone/>
            </a:pPr>
            <a:r>
              <a:t/>
            </a:r>
            <a:endParaRPr sz="900">
              <a:latin typeface="Montserrat SemiBold"/>
              <a:ea typeface="Montserrat SemiBold"/>
              <a:cs typeface="Montserrat SemiBold"/>
              <a:sym typeface="Montserrat SemiBold"/>
            </a:endParaRPr>
          </a:p>
          <a:p>
            <a:pPr indent="457200" lvl="0" marL="0" rtl="0" algn="just">
              <a:lnSpc>
                <a:spcPct val="115000"/>
              </a:lnSpc>
              <a:spcBef>
                <a:spcPts val="0"/>
              </a:spcBef>
              <a:spcAft>
                <a:spcPts val="0"/>
              </a:spcAft>
              <a:buNone/>
            </a:pPr>
            <a:r>
              <a:rPr lang="en-US" sz="900">
                <a:latin typeface="Montserrat SemiBold"/>
                <a:ea typeface="Montserrat SemiBold"/>
                <a:cs typeface="Montserrat SemiBold"/>
                <a:sym typeface="Montserrat SemiBold"/>
              </a:rPr>
              <a:t>Maka dari itu penting bagi sekolah yang merupakan garda terdepan yang sangat dianjurkan untuk mengedukasi anak-anak berinternet dengan sehat. Sekolah menjadi tempat yang menyenangkan bagi anak-anak untuk selalu mendapatkan pengetahuan baru.</a:t>
            </a:r>
            <a:endParaRPr sz="900">
              <a:latin typeface="Montserrat SemiBold"/>
              <a:ea typeface="Montserrat SemiBold"/>
              <a:cs typeface="Montserrat SemiBold"/>
              <a:sym typeface="Montserrat SemiBold"/>
            </a:endParaRPr>
          </a:p>
          <a:p>
            <a:pPr indent="0" lvl="0" marL="0" rtl="0" algn="just">
              <a:lnSpc>
                <a:spcPct val="115000"/>
              </a:lnSpc>
              <a:spcBef>
                <a:spcPts val="0"/>
              </a:spcBef>
              <a:spcAft>
                <a:spcPts val="0"/>
              </a:spcAft>
              <a:buNone/>
            </a:pPr>
            <a:r>
              <a:t/>
            </a:r>
            <a:endParaRPr sz="900">
              <a:solidFill>
                <a:srgbClr val="D24547"/>
              </a:solidFill>
              <a:latin typeface="Montserrat ExtraBold"/>
              <a:ea typeface="Montserrat ExtraBold"/>
              <a:cs typeface="Montserrat ExtraBold"/>
              <a:sym typeface="Montserrat ExtraBold"/>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EAD3"/>
        </a:solidFill>
      </p:bgPr>
    </p:bg>
    <p:spTree>
      <p:nvGrpSpPr>
        <p:cNvPr id="318" name="Shape 318"/>
        <p:cNvGrpSpPr/>
        <p:nvPr/>
      </p:nvGrpSpPr>
      <p:grpSpPr>
        <a:xfrm>
          <a:off x="0" y="0"/>
          <a:ext cx="0" cy="0"/>
          <a:chOff x="0" y="0"/>
          <a:chExt cx="0" cy="0"/>
        </a:xfrm>
      </p:grpSpPr>
      <p:sp>
        <p:nvSpPr>
          <p:cNvPr id="319" name="Google Shape;319;gd107185d88_1_0"/>
          <p:cNvSpPr txBox="1"/>
          <p:nvPr/>
        </p:nvSpPr>
        <p:spPr>
          <a:xfrm>
            <a:off x="161100" y="116500"/>
            <a:ext cx="8821800" cy="615600"/>
          </a:xfrm>
          <a:prstGeom prst="rect">
            <a:avLst/>
          </a:prstGeom>
          <a:noFill/>
          <a:ln>
            <a:noFill/>
          </a:ln>
        </p:spPr>
        <p:txBody>
          <a:bodyPr anchorCtr="0" anchor="t" bIns="91425" lIns="91425" spcFirstLastPara="1" rIns="91425" wrap="square" tIns="91425">
            <a:spAutoFit/>
          </a:bodyPr>
          <a:lstStyle/>
          <a:p>
            <a:pPr indent="457200" lvl="0" marL="0" rtl="0" algn="l">
              <a:spcBef>
                <a:spcPts val="0"/>
              </a:spcBef>
              <a:spcAft>
                <a:spcPts val="0"/>
              </a:spcAft>
              <a:buNone/>
            </a:pPr>
            <a:r>
              <a:rPr lang="en-US" sz="1800">
                <a:solidFill>
                  <a:schemeClr val="dk1"/>
                </a:solidFill>
                <a:latin typeface="Montserrat ExtraBold"/>
                <a:ea typeface="Montserrat ExtraBold"/>
                <a:cs typeface="Montserrat ExtraBold"/>
                <a:sym typeface="Montserrat ExtraBold"/>
              </a:rPr>
              <a:t>Perkenalan Aplikasi</a:t>
            </a:r>
            <a:endParaRPr sz="1800">
              <a:solidFill>
                <a:schemeClr val="dk1"/>
              </a:solidFill>
              <a:latin typeface="Montserrat ExtraBold"/>
              <a:ea typeface="Montserrat ExtraBold"/>
              <a:cs typeface="Montserrat ExtraBold"/>
              <a:sym typeface="Montserrat ExtraBold"/>
            </a:endParaRPr>
          </a:p>
          <a:p>
            <a:pPr indent="0" lvl="0" marL="457200" rtl="0" algn="l">
              <a:spcBef>
                <a:spcPts val="0"/>
              </a:spcBef>
              <a:spcAft>
                <a:spcPts val="0"/>
              </a:spcAft>
              <a:buNone/>
            </a:pPr>
            <a:r>
              <a:t/>
            </a:r>
            <a:endParaRPr sz="1000">
              <a:solidFill>
                <a:srgbClr val="D24547"/>
              </a:solidFill>
              <a:latin typeface="Montserrat"/>
              <a:ea typeface="Montserrat"/>
              <a:cs typeface="Montserrat"/>
              <a:sym typeface="Montserrat"/>
            </a:endParaRPr>
          </a:p>
        </p:txBody>
      </p:sp>
      <p:sp>
        <p:nvSpPr>
          <p:cNvPr id="320" name="Google Shape;320;gd107185d88_1_0"/>
          <p:cNvSpPr/>
          <p:nvPr/>
        </p:nvSpPr>
        <p:spPr>
          <a:xfrm>
            <a:off x="220700" y="705000"/>
            <a:ext cx="8864700" cy="123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9E9E9E"/>
              </a:solidFill>
            </a:endParaRPr>
          </a:p>
        </p:txBody>
      </p:sp>
      <p:sp>
        <p:nvSpPr>
          <p:cNvPr id="321" name="Google Shape;321;gd107185d88_1_0"/>
          <p:cNvSpPr txBox="1"/>
          <p:nvPr/>
        </p:nvSpPr>
        <p:spPr>
          <a:xfrm>
            <a:off x="2063700" y="3390850"/>
            <a:ext cx="5016600" cy="1385400"/>
          </a:xfrm>
          <a:prstGeom prst="rect">
            <a:avLst/>
          </a:prstGeom>
          <a:noFill/>
          <a:ln>
            <a:noFill/>
          </a:ln>
        </p:spPr>
        <p:txBody>
          <a:bodyPr anchorCtr="0" anchor="t" bIns="91425" lIns="91425" spcFirstLastPara="1" rIns="91425" wrap="square" tIns="91425">
            <a:spAutoFit/>
          </a:bodyPr>
          <a:lstStyle/>
          <a:p>
            <a:pPr indent="0" lvl="0" marL="457200" rtl="0" algn="l">
              <a:spcBef>
                <a:spcPts val="0"/>
              </a:spcBef>
              <a:spcAft>
                <a:spcPts val="0"/>
              </a:spcAft>
              <a:buNone/>
            </a:pPr>
            <a:r>
              <a:rPr lang="en-US" sz="1500">
                <a:solidFill>
                  <a:schemeClr val="dk1"/>
                </a:solidFill>
                <a:latin typeface="Montserrat ExtraBold"/>
                <a:ea typeface="Montserrat ExtraBold"/>
                <a:cs typeface="Montserrat ExtraBold"/>
                <a:sym typeface="Montserrat ExtraBold"/>
              </a:rPr>
              <a:t>Tips Guru :</a:t>
            </a:r>
            <a:endParaRPr sz="1500">
              <a:solidFill>
                <a:schemeClr val="dk1"/>
              </a:solidFill>
              <a:latin typeface="Montserrat ExtraBold"/>
              <a:ea typeface="Montserrat ExtraBold"/>
              <a:cs typeface="Montserrat ExtraBold"/>
              <a:sym typeface="Montserrat ExtraBold"/>
            </a:endParaRPr>
          </a:p>
          <a:p>
            <a:pPr indent="0" lvl="0" marL="457200" rtl="0" algn="l">
              <a:spcBef>
                <a:spcPts val="0"/>
              </a:spcBef>
              <a:spcAft>
                <a:spcPts val="0"/>
              </a:spcAft>
              <a:buNone/>
            </a:pPr>
            <a:r>
              <a:t/>
            </a:r>
            <a:endParaRPr sz="1500">
              <a:solidFill>
                <a:schemeClr val="dk1"/>
              </a:solidFill>
              <a:latin typeface="Montserrat ExtraBold"/>
              <a:ea typeface="Montserrat ExtraBold"/>
              <a:cs typeface="Montserrat ExtraBold"/>
              <a:sym typeface="Montserrat ExtraBold"/>
            </a:endParaRPr>
          </a:p>
          <a:p>
            <a:pPr indent="-304800" lvl="0" marL="457200" rtl="0" algn="l">
              <a:spcBef>
                <a:spcPts val="0"/>
              </a:spcBef>
              <a:spcAft>
                <a:spcPts val="0"/>
              </a:spcAft>
              <a:buClr>
                <a:schemeClr val="dk1"/>
              </a:buClr>
              <a:buSzPts val="1200"/>
              <a:buFont typeface="Montserrat"/>
              <a:buAutoNum type="arabicPeriod"/>
            </a:pPr>
            <a:r>
              <a:rPr lang="en-US" sz="1200">
                <a:solidFill>
                  <a:schemeClr val="dk1"/>
                </a:solidFill>
                <a:latin typeface="Montserrat"/>
                <a:ea typeface="Montserrat"/>
                <a:cs typeface="Montserrat"/>
                <a:sym typeface="Montserrat"/>
              </a:rPr>
              <a:t>Untuk mengakses, guru disarankan memiliki akun google terlebih dahulu.</a:t>
            </a:r>
            <a:endParaRPr sz="1200">
              <a:solidFill>
                <a:schemeClr val="dk1"/>
              </a:solidFill>
              <a:latin typeface="Montserrat"/>
              <a:ea typeface="Montserrat"/>
              <a:cs typeface="Montserrat"/>
              <a:sym typeface="Montserrat"/>
            </a:endParaRPr>
          </a:p>
          <a:p>
            <a:pPr indent="-304800" lvl="0" marL="457200" rtl="0" algn="l">
              <a:spcBef>
                <a:spcPts val="0"/>
              </a:spcBef>
              <a:spcAft>
                <a:spcPts val="0"/>
              </a:spcAft>
              <a:buClr>
                <a:schemeClr val="dk1"/>
              </a:buClr>
              <a:buSzPts val="1200"/>
              <a:buFont typeface="Montserrat"/>
              <a:buAutoNum type="arabicPeriod"/>
            </a:pPr>
            <a:r>
              <a:rPr lang="en-US" sz="1200">
                <a:solidFill>
                  <a:schemeClr val="dk1"/>
                </a:solidFill>
                <a:latin typeface="Montserrat"/>
                <a:ea typeface="Montserrat"/>
                <a:cs typeface="Montserrat"/>
                <a:sym typeface="Montserrat"/>
              </a:rPr>
              <a:t>Pelajari sekilas, untuk mempermudah guru menggunakan template.</a:t>
            </a:r>
            <a:endParaRPr sz="1200">
              <a:solidFill>
                <a:schemeClr val="dk1"/>
              </a:solidFill>
              <a:latin typeface="Montserrat"/>
              <a:ea typeface="Montserrat"/>
              <a:cs typeface="Montserrat"/>
              <a:sym typeface="Montserrat"/>
            </a:endParaRPr>
          </a:p>
        </p:txBody>
      </p:sp>
      <p:pic>
        <p:nvPicPr>
          <p:cNvPr id="322" name="Google Shape;322;gd107185d88_1_0"/>
          <p:cNvPicPr preferRelativeResize="0"/>
          <p:nvPr/>
        </p:nvPicPr>
        <p:blipFill>
          <a:blip r:embed="rId3">
            <a:alphaModFix/>
          </a:blip>
          <a:stretch>
            <a:fillRect/>
          </a:stretch>
        </p:blipFill>
        <p:spPr>
          <a:xfrm>
            <a:off x="1750200" y="877100"/>
            <a:ext cx="5643607" cy="235395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gd55f5e4eda_4_28"/>
          <p:cNvSpPr txBox="1"/>
          <p:nvPr/>
        </p:nvSpPr>
        <p:spPr>
          <a:xfrm>
            <a:off x="161100" y="116500"/>
            <a:ext cx="88218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000">
                <a:solidFill>
                  <a:srgbClr val="D24547"/>
                </a:solidFill>
                <a:latin typeface="Montserrat ExtraBold"/>
                <a:ea typeface="Montserrat ExtraBold"/>
                <a:cs typeface="Montserrat ExtraBold"/>
                <a:sym typeface="Montserrat ExtraBold"/>
              </a:rPr>
              <a:t>13.	Perkenalan Aplikasi Membuat Infografis II</a:t>
            </a:r>
            <a:endParaRPr sz="2000">
              <a:solidFill>
                <a:srgbClr val="D24547"/>
              </a:solidFill>
              <a:latin typeface="Montserrat ExtraBold"/>
              <a:ea typeface="Montserrat ExtraBold"/>
              <a:cs typeface="Montserrat ExtraBold"/>
              <a:sym typeface="Montserrat ExtraBold"/>
            </a:endParaRPr>
          </a:p>
          <a:p>
            <a:pPr indent="0" lvl="0" marL="457200" rtl="0" algn="l">
              <a:spcBef>
                <a:spcPts val="0"/>
              </a:spcBef>
              <a:spcAft>
                <a:spcPts val="0"/>
              </a:spcAft>
              <a:buNone/>
            </a:pPr>
            <a:r>
              <a:rPr lang="en-US" sz="1000">
                <a:solidFill>
                  <a:srgbClr val="D24547"/>
                </a:solidFill>
                <a:latin typeface="Montserrat"/>
                <a:ea typeface="Montserrat"/>
                <a:cs typeface="Montserrat"/>
                <a:sym typeface="Montserrat"/>
              </a:rPr>
              <a:t>Waktu : 8 JP		Bahan : Alat Tulis dan Komputer		 Peran Guru : Fasilitator / Pendamping</a:t>
            </a:r>
            <a:endParaRPr sz="1000">
              <a:solidFill>
                <a:srgbClr val="D24547"/>
              </a:solidFill>
              <a:latin typeface="Montserrat"/>
              <a:ea typeface="Montserrat"/>
              <a:cs typeface="Montserrat"/>
              <a:sym typeface="Montserrat"/>
            </a:endParaRPr>
          </a:p>
        </p:txBody>
      </p:sp>
      <p:sp>
        <p:nvSpPr>
          <p:cNvPr id="328" name="Google Shape;328;gd55f5e4eda_4_28"/>
          <p:cNvSpPr/>
          <p:nvPr/>
        </p:nvSpPr>
        <p:spPr>
          <a:xfrm>
            <a:off x="220700" y="705000"/>
            <a:ext cx="8864700" cy="123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9E9E9E"/>
              </a:solidFill>
            </a:endParaRPr>
          </a:p>
        </p:txBody>
      </p:sp>
      <p:sp>
        <p:nvSpPr>
          <p:cNvPr id="329" name="Google Shape;329;gd55f5e4eda_4_28"/>
          <p:cNvSpPr txBox="1"/>
          <p:nvPr/>
        </p:nvSpPr>
        <p:spPr>
          <a:xfrm>
            <a:off x="322200" y="973750"/>
            <a:ext cx="8660700" cy="35403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b="1" lang="en-US" sz="1200">
                <a:solidFill>
                  <a:srgbClr val="D24547"/>
                </a:solidFill>
                <a:latin typeface="Montserrat"/>
                <a:ea typeface="Montserrat"/>
                <a:cs typeface="Montserrat"/>
                <a:sym typeface="Montserrat"/>
              </a:rPr>
              <a:t>Persiapan :</a:t>
            </a:r>
            <a:endParaRPr b="1" sz="1200">
              <a:solidFill>
                <a:srgbClr val="D24547"/>
              </a:solidFill>
              <a:latin typeface="Montserrat"/>
              <a:ea typeface="Montserrat"/>
              <a:cs typeface="Montserrat"/>
              <a:sym typeface="Montserrat"/>
            </a:endParaRPr>
          </a:p>
          <a:p>
            <a:pPr indent="-304800" lvl="0" marL="457200" rtl="0" algn="just">
              <a:spcBef>
                <a:spcPts val="0"/>
              </a:spcBef>
              <a:spcAft>
                <a:spcPts val="0"/>
              </a:spcAft>
              <a:buSzPts val="1200"/>
              <a:buFont typeface="Montserrat"/>
              <a:buAutoNum type="arabicPeriod"/>
            </a:pPr>
            <a:r>
              <a:rPr lang="en-US" sz="1200">
                <a:solidFill>
                  <a:schemeClr val="dk1"/>
                </a:solidFill>
                <a:latin typeface="Montserrat"/>
                <a:ea typeface="Montserrat"/>
                <a:cs typeface="Montserrat"/>
                <a:sym typeface="Montserrat"/>
              </a:rPr>
              <a:t>Guru memberikan waktu untuk peserta didik mempersiapkan untuk mendengarkan penjelasan tentang materi Aplikasi Membuat Infografis II.</a:t>
            </a:r>
            <a:endParaRPr sz="1200">
              <a:latin typeface="Montserrat"/>
              <a:ea typeface="Montserrat"/>
              <a:cs typeface="Montserrat"/>
              <a:sym typeface="Montserrat"/>
            </a:endParaRPr>
          </a:p>
          <a:p>
            <a:pPr indent="-304800" lvl="0" marL="457200" rtl="0" algn="just">
              <a:spcBef>
                <a:spcPts val="0"/>
              </a:spcBef>
              <a:spcAft>
                <a:spcPts val="0"/>
              </a:spcAft>
              <a:buSzPts val="1200"/>
              <a:buFont typeface="Montserrat"/>
              <a:buAutoNum type="arabicPeriod"/>
            </a:pPr>
            <a:r>
              <a:rPr lang="en-US" sz="1200">
                <a:latin typeface="Montserrat"/>
                <a:ea typeface="Montserrat"/>
                <a:cs typeface="Montserrat"/>
                <a:sym typeface="Montserrat"/>
              </a:rPr>
              <a:t>Menyiapkan alat dan bahan yang dibutuhkan (Website Canva).</a:t>
            </a:r>
            <a:endParaRPr sz="1200">
              <a:latin typeface="Montserrat"/>
              <a:ea typeface="Montserrat"/>
              <a:cs typeface="Montserrat"/>
              <a:sym typeface="Montserrat"/>
            </a:endParaRPr>
          </a:p>
          <a:p>
            <a:pPr indent="0" lvl="0" marL="457200" rtl="0" algn="just">
              <a:spcBef>
                <a:spcPts val="0"/>
              </a:spcBef>
              <a:spcAft>
                <a:spcPts val="0"/>
              </a:spcAft>
              <a:buNone/>
            </a:pPr>
            <a:r>
              <a:t/>
            </a:r>
            <a:endParaRPr sz="1200">
              <a:solidFill>
                <a:srgbClr val="D24547"/>
              </a:solidFill>
              <a:latin typeface="Montserrat"/>
              <a:ea typeface="Montserrat"/>
              <a:cs typeface="Montserrat"/>
              <a:sym typeface="Montserrat"/>
            </a:endParaRPr>
          </a:p>
          <a:p>
            <a:pPr indent="0" lvl="0" marL="0" rtl="0" algn="just">
              <a:spcBef>
                <a:spcPts val="0"/>
              </a:spcBef>
              <a:spcAft>
                <a:spcPts val="0"/>
              </a:spcAft>
              <a:buNone/>
            </a:pPr>
            <a:r>
              <a:rPr b="1" lang="en-US" sz="1200">
                <a:solidFill>
                  <a:srgbClr val="D24547"/>
                </a:solidFill>
                <a:latin typeface="Montserrat"/>
                <a:ea typeface="Montserrat"/>
                <a:cs typeface="Montserrat"/>
                <a:sym typeface="Montserrat"/>
              </a:rPr>
              <a:t>Pelaksanaan :</a:t>
            </a:r>
            <a:endParaRPr b="1" sz="1200">
              <a:solidFill>
                <a:srgbClr val="D24547"/>
              </a:solidFill>
              <a:latin typeface="Montserrat"/>
              <a:ea typeface="Montserrat"/>
              <a:cs typeface="Montserrat"/>
              <a:sym typeface="Montserrat"/>
            </a:endParaRPr>
          </a:p>
          <a:p>
            <a:pPr indent="-304800" lvl="0" marL="457200" rtl="0" algn="just">
              <a:spcBef>
                <a:spcPts val="0"/>
              </a:spcBef>
              <a:spcAft>
                <a:spcPts val="0"/>
              </a:spcAft>
              <a:buSzPts val="1200"/>
              <a:buFont typeface="Montserrat"/>
              <a:buAutoNum type="arabicPeriod"/>
            </a:pPr>
            <a:r>
              <a:rPr lang="en-US" sz="1200">
                <a:latin typeface="Montserrat"/>
                <a:ea typeface="Montserrat"/>
                <a:cs typeface="Montserrat"/>
                <a:sym typeface="Montserrat"/>
              </a:rPr>
              <a:t>Melakukan refleksi kelas terkait pembelajaran yang ke-tigabelas cukup sekilas saja.</a:t>
            </a:r>
            <a:endParaRPr sz="1200">
              <a:latin typeface="Montserrat"/>
              <a:ea typeface="Montserrat"/>
              <a:cs typeface="Montserrat"/>
              <a:sym typeface="Montserrat"/>
            </a:endParaRPr>
          </a:p>
          <a:p>
            <a:pPr indent="-317500" lvl="0" marL="457200" rtl="0" algn="l">
              <a:spcBef>
                <a:spcPts val="0"/>
              </a:spcBef>
              <a:spcAft>
                <a:spcPts val="0"/>
              </a:spcAft>
              <a:buSzPts val="1400"/>
              <a:buFont typeface="Montserrat"/>
              <a:buAutoNum type="arabicPeriod"/>
            </a:pPr>
            <a:r>
              <a:rPr lang="en-US" sz="1200">
                <a:solidFill>
                  <a:schemeClr val="dk1"/>
                </a:solidFill>
                <a:latin typeface="Montserrat"/>
                <a:ea typeface="Montserrat"/>
                <a:cs typeface="Montserrat"/>
                <a:sym typeface="Montserrat"/>
              </a:rPr>
              <a:t>Mengajarkan peserta didik memulai untuk pembuatan infografis dengan menggunakan template yang tersedia.</a:t>
            </a:r>
            <a:endParaRPr>
              <a:latin typeface="Montserrat"/>
              <a:ea typeface="Montserrat"/>
              <a:cs typeface="Montserrat"/>
              <a:sym typeface="Montserrat"/>
            </a:endParaRPr>
          </a:p>
          <a:p>
            <a:pPr indent="0" lvl="0" marL="457200" rtl="0" algn="just">
              <a:spcBef>
                <a:spcPts val="0"/>
              </a:spcBef>
              <a:spcAft>
                <a:spcPts val="0"/>
              </a:spcAft>
              <a:buNone/>
            </a:pPr>
            <a:r>
              <a:t/>
            </a:r>
            <a:endParaRPr b="1" sz="1200">
              <a:solidFill>
                <a:srgbClr val="D24547"/>
              </a:solidFill>
              <a:latin typeface="Montserrat"/>
              <a:ea typeface="Montserrat"/>
              <a:cs typeface="Montserrat"/>
              <a:sym typeface="Montserrat"/>
            </a:endParaRPr>
          </a:p>
          <a:p>
            <a:pPr indent="0" lvl="0" marL="0" rtl="0" algn="just">
              <a:spcBef>
                <a:spcPts val="0"/>
              </a:spcBef>
              <a:spcAft>
                <a:spcPts val="0"/>
              </a:spcAft>
              <a:buNone/>
            </a:pPr>
            <a:r>
              <a:rPr b="1" lang="en-US" sz="1200">
                <a:solidFill>
                  <a:srgbClr val="D24547"/>
                </a:solidFill>
                <a:latin typeface="Montserrat"/>
                <a:ea typeface="Montserrat"/>
                <a:cs typeface="Montserrat"/>
                <a:sym typeface="Montserrat"/>
              </a:rPr>
              <a:t>Referensi :</a:t>
            </a:r>
            <a:endParaRPr b="1" sz="1200">
              <a:solidFill>
                <a:srgbClr val="D24547"/>
              </a:solidFill>
              <a:latin typeface="Montserrat"/>
              <a:ea typeface="Montserrat"/>
              <a:cs typeface="Montserrat"/>
              <a:sym typeface="Montserrat"/>
            </a:endParaRPr>
          </a:p>
          <a:p>
            <a:pPr indent="-304800" lvl="0" marL="457200" rtl="0" algn="just">
              <a:spcBef>
                <a:spcPts val="0"/>
              </a:spcBef>
              <a:spcAft>
                <a:spcPts val="0"/>
              </a:spcAft>
              <a:buSzPts val="1200"/>
              <a:buFont typeface="Montserrat"/>
              <a:buAutoNum type="arabicPeriod"/>
            </a:pPr>
            <a:r>
              <a:rPr lang="en-US" sz="1200" u="sng">
                <a:solidFill>
                  <a:schemeClr val="accent5"/>
                </a:solidFill>
                <a:latin typeface="Montserrat"/>
                <a:ea typeface="Montserrat"/>
                <a:cs typeface="Montserrat"/>
                <a:sym typeface="Montserrat"/>
                <a:hlinkClick r:id="rId3">
                  <a:extLst>
                    <a:ext uri="{A12FA001-AC4F-418D-AE19-62706E023703}">
                      <ahyp:hlinkClr val="tx"/>
                    </a:ext>
                  </a:extLst>
                </a:hlinkClick>
              </a:rPr>
              <a:t>https://www.canva.com/</a:t>
            </a:r>
            <a:r>
              <a:rPr lang="en-US" sz="1200">
                <a:solidFill>
                  <a:srgbClr val="D24547"/>
                </a:solidFill>
                <a:latin typeface="Montserrat"/>
                <a:ea typeface="Montserrat"/>
                <a:cs typeface="Montserrat"/>
                <a:sym typeface="Montserrat"/>
              </a:rPr>
              <a:t> </a:t>
            </a:r>
            <a:endParaRPr sz="1200">
              <a:solidFill>
                <a:srgbClr val="D24547"/>
              </a:solidFill>
              <a:latin typeface="Montserrat"/>
              <a:ea typeface="Montserrat"/>
              <a:cs typeface="Montserrat"/>
              <a:sym typeface="Montserrat"/>
            </a:endParaRPr>
          </a:p>
          <a:p>
            <a:pPr indent="-304800" lvl="0" marL="457200" rtl="0" algn="just">
              <a:spcBef>
                <a:spcPts val="0"/>
              </a:spcBef>
              <a:spcAft>
                <a:spcPts val="0"/>
              </a:spcAft>
              <a:buClr>
                <a:schemeClr val="dk1"/>
              </a:buClr>
              <a:buSzPts val="1200"/>
              <a:buFont typeface="Montserrat"/>
              <a:buAutoNum type="arabicPeriod"/>
            </a:pPr>
            <a:r>
              <a:rPr lang="en-US" sz="1200">
                <a:solidFill>
                  <a:schemeClr val="dk1"/>
                </a:solidFill>
                <a:latin typeface="Montserrat"/>
                <a:ea typeface="Montserrat"/>
                <a:cs typeface="Montserrat"/>
                <a:sym typeface="Montserrat"/>
              </a:rPr>
              <a:t>Tutorial membuat infografis pada canva</a:t>
            </a:r>
            <a:endParaRPr sz="1200">
              <a:solidFill>
                <a:schemeClr val="dk1"/>
              </a:solidFill>
              <a:latin typeface="Montserrat"/>
              <a:ea typeface="Montserrat"/>
              <a:cs typeface="Montserrat"/>
              <a:sym typeface="Montserrat"/>
            </a:endParaRPr>
          </a:p>
          <a:p>
            <a:pPr indent="0" lvl="0" marL="457200" rtl="0" algn="just">
              <a:spcBef>
                <a:spcPts val="0"/>
              </a:spcBef>
              <a:spcAft>
                <a:spcPts val="0"/>
              </a:spcAft>
              <a:buNone/>
            </a:pPr>
            <a:r>
              <a:rPr lang="en-US" sz="1200" u="sng">
                <a:solidFill>
                  <a:schemeClr val="hlink"/>
                </a:solidFill>
                <a:latin typeface="Montserrat"/>
                <a:ea typeface="Montserrat"/>
                <a:cs typeface="Montserrat"/>
                <a:sym typeface="Montserrat"/>
                <a:hlinkClick r:id="rId4"/>
              </a:rPr>
              <a:t>https://sitimustiani.com/2017/07/belajar-membuat-infografis/</a:t>
            </a:r>
            <a:r>
              <a:rPr lang="en-US" sz="1200">
                <a:solidFill>
                  <a:schemeClr val="dk1"/>
                </a:solidFill>
                <a:latin typeface="Montserrat"/>
                <a:ea typeface="Montserrat"/>
                <a:cs typeface="Montserrat"/>
                <a:sym typeface="Montserrat"/>
              </a:rPr>
              <a:t>  </a:t>
            </a:r>
            <a:endParaRPr sz="1200">
              <a:solidFill>
                <a:schemeClr val="dk1"/>
              </a:solidFill>
              <a:latin typeface="Montserrat"/>
              <a:ea typeface="Montserrat"/>
              <a:cs typeface="Montserrat"/>
              <a:sym typeface="Montserrat"/>
            </a:endParaRPr>
          </a:p>
          <a:p>
            <a:pPr indent="0" lvl="0" marL="0" rtl="0" algn="just">
              <a:spcBef>
                <a:spcPts val="0"/>
              </a:spcBef>
              <a:spcAft>
                <a:spcPts val="0"/>
              </a:spcAft>
              <a:buNone/>
            </a:pPr>
            <a:r>
              <a:t/>
            </a:r>
            <a:endParaRPr sz="1200">
              <a:solidFill>
                <a:schemeClr val="dk1"/>
              </a:solidFill>
              <a:latin typeface="Montserrat"/>
              <a:ea typeface="Montserrat"/>
              <a:cs typeface="Montserrat"/>
              <a:sym typeface="Montserrat"/>
            </a:endParaRPr>
          </a:p>
          <a:p>
            <a:pPr indent="0" lvl="0" marL="0" rtl="0" algn="just">
              <a:spcBef>
                <a:spcPts val="0"/>
              </a:spcBef>
              <a:spcAft>
                <a:spcPts val="0"/>
              </a:spcAft>
              <a:buClr>
                <a:schemeClr val="dk1"/>
              </a:buClr>
              <a:buSzPts val="1100"/>
              <a:buFont typeface="Arial"/>
              <a:buNone/>
            </a:pPr>
            <a:r>
              <a:rPr b="1" lang="en-US" sz="1200">
                <a:solidFill>
                  <a:srgbClr val="D24547"/>
                </a:solidFill>
                <a:latin typeface="Montserrat"/>
                <a:ea typeface="Montserrat"/>
                <a:cs typeface="Montserrat"/>
                <a:sym typeface="Montserrat"/>
              </a:rPr>
              <a:t>Tujuan :</a:t>
            </a:r>
            <a:endParaRPr sz="1200">
              <a:solidFill>
                <a:schemeClr val="dk1"/>
              </a:solidFill>
              <a:latin typeface="Montserrat"/>
              <a:ea typeface="Montserrat"/>
              <a:cs typeface="Montserrat"/>
              <a:sym typeface="Montserrat"/>
            </a:endParaRPr>
          </a:p>
          <a:p>
            <a:pPr indent="0" lvl="0" marL="457200" rtl="0" algn="just">
              <a:spcBef>
                <a:spcPts val="0"/>
              </a:spcBef>
              <a:spcAft>
                <a:spcPts val="0"/>
              </a:spcAft>
              <a:buNone/>
            </a:pPr>
            <a:r>
              <a:rPr lang="en-US" sz="1200">
                <a:latin typeface="Montserrat"/>
                <a:ea typeface="Montserrat"/>
                <a:cs typeface="Montserrat"/>
                <a:sym typeface="Montserrat"/>
              </a:rPr>
              <a:t>Dalam aktivitas ini merupakan lanjutan dari aktivitas sebelumnya yang masih bertujuan untuk memperkenalkan aplikasi pembuatan poster infografis.</a:t>
            </a:r>
            <a:endParaRPr sz="1200">
              <a:latin typeface="Montserrat"/>
              <a:ea typeface="Montserrat"/>
              <a:cs typeface="Montserrat"/>
              <a:sym typeface="Montserrat"/>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EAD3"/>
        </a:solidFill>
      </p:bgPr>
    </p:bg>
    <p:spTree>
      <p:nvGrpSpPr>
        <p:cNvPr id="333" name="Shape 333"/>
        <p:cNvGrpSpPr/>
        <p:nvPr/>
      </p:nvGrpSpPr>
      <p:grpSpPr>
        <a:xfrm>
          <a:off x="0" y="0"/>
          <a:ext cx="0" cy="0"/>
          <a:chOff x="0" y="0"/>
          <a:chExt cx="0" cy="0"/>
        </a:xfrm>
      </p:grpSpPr>
      <p:sp>
        <p:nvSpPr>
          <p:cNvPr id="334" name="Google Shape;334;gd59e27e39e_0_0"/>
          <p:cNvSpPr txBox="1"/>
          <p:nvPr/>
        </p:nvSpPr>
        <p:spPr>
          <a:xfrm>
            <a:off x="161100" y="116500"/>
            <a:ext cx="8821800" cy="615600"/>
          </a:xfrm>
          <a:prstGeom prst="rect">
            <a:avLst/>
          </a:prstGeom>
          <a:noFill/>
          <a:ln>
            <a:noFill/>
          </a:ln>
        </p:spPr>
        <p:txBody>
          <a:bodyPr anchorCtr="0" anchor="t" bIns="91425" lIns="91425" spcFirstLastPara="1" rIns="91425" wrap="square" tIns="91425">
            <a:spAutoFit/>
          </a:bodyPr>
          <a:lstStyle/>
          <a:p>
            <a:pPr indent="457200" lvl="0" marL="0" rtl="0" algn="l">
              <a:spcBef>
                <a:spcPts val="0"/>
              </a:spcBef>
              <a:spcAft>
                <a:spcPts val="0"/>
              </a:spcAft>
              <a:buNone/>
            </a:pPr>
            <a:r>
              <a:rPr lang="en-US" sz="1800">
                <a:solidFill>
                  <a:schemeClr val="dk1"/>
                </a:solidFill>
                <a:latin typeface="Montserrat ExtraBold"/>
                <a:ea typeface="Montserrat ExtraBold"/>
                <a:cs typeface="Montserrat ExtraBold"/>
                <a:sym typeface="Montserrat ExtraBold"/>
              </a:rPr>
              <a:t>Perkenalan Aplikasi Infografis II</a:t>
            </a:r>
            <a:endParaRPr sz="1800">
              <a:solidFill>
                <a:schemeClr val="dk1"/>
              </a:solidFill>
              <a:latin typeface="Montserrat ExtraBold"/>
              <a:ea typeface="Montserrat ExtraBold"/>
              <a:cs typeface="Montserrat ExtraBold"/>
              <a:sym typeface="Montserrat ExtraBold"/>
            </a:endParaRPr>
          </a:p>
          <a:p>
            <a:pPr indent="0" lvl="0" marL="457200" rtl="0" algn="l">
              <a:spcBef>
                <a:spcPts val="0"/>
              </a:spcBef>
              <a:spcAft>
                <a:spcPts val="0"/>
              </a:spcAft>
              <a:buNone/>
            </a:pPr>
            <a:r>
              <a:t/>
            </a:r>
            <a:endParaRPr sz="1000">
              <a:solidFill>
                <a:srgbClr val="D24547"/>
              </a:solidFill>
              <a:latin typeface="Montserrat"/>
              <a:ea typeface="Montserrat"/>
              <a:cs typeface="Montserrat"/>
              <a:sym typeface="Montserrat"/>
            </a:endParaRPr>
          </a:p>
        </p:txBody>
      </p:sp>
      <p:sp>
        <p:nvSpPr>
          <p:cNvPr id="335" name="Google Shape;335;gd59e27e39e_0_0"/>
          <p:cNvSpPr/>
          <p:nvPr/>
        </p:nvSpPr>
        <p:spPr>
          <a:xfrm>
            <a:off x="220700" y="705000"/>
            <a:ext cx="8864700" cy="123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9E9E9E"/>
              </a:solidFill>
            </a:endParaRPr>
          </a:p>
        </p:txBody>
      </p:sp>
      <p:sp>
        <p:nvSpPr>
          <p:cNvPr id="336" name="Google Shape;336;gd59e27e39e_0_0"/>
          <p:cNvSpPr txBox="1"/>
          <p:nvPr/>
        </p:nvSpPr>
        <p:spPr>
          <a:xfrm>
            <a:off x="2063700" y="3390850"/>
            <a:ext cx="5016600" cy="1385400"/>
          </a:xfrm>
          <a:prstGeom prst="rect">
            <a:avLst/>
          </a:prstGeom>
          <a:noFill/>
          <a:ln>
            <a:noFill/>
          </a:ln>
        </p:spPr>
        <p:txBody>
          <a:bodyPr anchorCtr="0" anchor="t" bIns="91425" lIns="91425" spcFirstLastPara="1" rIns="91425" wrap="square" tIns="91425">
            <a:spAutoFit/>
          </a:bodyPr>
          <a:lstStyle/>
          <a:p>
            <a:pPr indent="0" lvl="0" marL="457200" rtl="0" algn="l">
              <a:spcBef>
                <a:spcPts val="0"/>
              </a:spcBef>
              <a:spcAft>
                <a:spcPts val="0"/>
              </a:spcAft>
              <a:buNone/>
            </a:pPr>
            <a:r>
              <a:rPr lang="en-US" sz="1500">
                <a:solidFill>
                  <a:schemeClr val="dk1"/>
                </a:solidFill>
                <a:latin typeface="Montserrat ExtraBold"/>
                <a:ea typeface="Montserrat ExtraBold"/>
                <a:cs typeface="Montserrat ExtraBold"/>
                <a:sym typeface="Montserrat ExtraBold"/>
              </a:rPr>
              <a:t>Tips Guru :</a:t>
            </a:r>
            <a:endParaRPr sz="1500">
              <a:solidFill>
                <a:schemeClr val="dk1"/>
              </a:solidFill>
              <a:latin typeface="Montserrat ExtraBold"/>
              <a:ea typeface="Montserrat ExtraBold"/>
              <a:cs typeface="Montserrat ExtraBold"/>
              <a:sym typeface="Montserrat ExtraBold"/>
            </a:endParaRPr>
          </a:p>
          <a:p>
            <a:pPr indent="0" lvl="0" marL="457200" rtl="0" algn="l">
              <a:spcBef>
                <a:spcPts val="0"/>
              </a:spcBef>
              <a:spcAft>
                <a:spcPts val="0"/>
              </a:spcAft>
              <a:buNone/>
            </a:pPr>
            <a:r>
              <a:t/>
            </a:r>
            <a:endParaRPr sz="1500">
              <a:solidFill>
                <a:schemeClr val="dk1"/>
              </a:solidFill>
              <a:latin typeface="Montserrat ExtraBold"/>
              <a:ea typeface="Montserrat ExtraBold"/>
              <a:cs typeface="Montserrat ExtraBold"/>
              <a:sym typeface="Montserrat ExtraBold"/>
            </a:endParaRPr>
          </a:p>
          <a:p>
            <a:pPr indent="-304800" lvl="0" marL="457200" rtl="0" algn="l">
              <a:spcBef>
                <a:spcPts val="0"/>
              </a:spcBef>
              <a:spcAft>
                <a:spcPts val="0"/>
              </a:spcAft>
              <a:buClr>
                <a:schemeClr val="dk1"/>
              </a:buClr>
              <a:buSzPts val="1200"/>
              <a:buFont typeface="Montserrat"/>
              <a:buAutoNum type="arabicPeriod"/>
            </a:pPr>
            <a:r>
              <a:rPr lang="en-US" sz="1200">
                <a:solidFill>
                  <a:schemeClr val="dk1"/>
                </a:solidFill>
                <a:latin typeface="Montserrat"/>
                <a:ea typeface="Montserrat"/>
                <a:cs typeface="Montserrat"/>
                <a:sym typeface="Montserrat"/>
              </a:rPr>
              <a:t>Untuk mengakses, guru disarankan memiliki akun google terlebih dahulu.</a:t>
            </a:r>
            <a:endParaRPr sz="1200">
              <a:solidFill>
                <a:schemeClr val="dk1"/>
              </a:solidFill>
              <a:latin typeface="Montserrat"/>
              <a:ea typeface="Montserrat"/>
              <a:cs typeface="Montserrat"/>
              <a:sym typeface="Montserrat"/>
            </a:endParaRPr>
          </a:p>
          <a:p>
            <a:pPr indent="-304800" lvl="0" marL="457200" rtl="0" algn="l">
              <a:spcBef>
                <a:spcPts val="0"/>
              </a:spcBef>
              <a:spcAft>
                <a:spcPts val="0"/>
              </a:spcAft>
              <a:buClr>
                <a:schemeClr val="dk1"/>
              </a:buClr>
              <a:buSzPts val="1200"/>
              <a:buFont typeface="Montserrat"/>
              <a:buAutoNum type="arabicPeriod"/>
            </a:pPr>
            <a:r>
              <a:rPr lang="en-US" sz="1200">
                <a:solidFill>
                  <a:schemeClr val="dk1"/>
                </a:solidFill>
                <a:latin typeface="Montserrat"/>
                <a:ea typeface="Montserrat"/>
                <a:cs typeface="Montserrat"/>
                <a:sym typeface="Montserrat"/>
              </a:rPr>
              <a:t>Pelajari sekilas, untuk mempermudah guru menggunakan template.</a:t>
            </a:r>
            <a:endParaRPr sz="1200">
              <a:solidFill>
                <a:schemeClr val="dk1"/>
              </a:solidFill>
              <a:latin typeface="Montserrat"/>
              <a:ea typeface="Montserrat"/>
              <a:cs typeface="Montserrat"/>
              <a:sym typeface="Montserrat"/>
            </a:endParaRPr>
          </a:p>
        </p:txBody>
      </p:sp>
      <p:pic>
        <p:nvPicPr>
          <p:cNvPr id="337" name="Google Shape;337;gd59e27e39e_0_0"/>
          <p:cNvPicPr preferRelativeResize="0"/>
          <p:nvPr/>
        </p:nvPicPr>
        <p:blipFill>
          <a:blip r:embed="rId3">
            <a:alphaModFix/>
          </a:blip>
          <a:stretch>
            <a:fillRect/>
          </a:stretch>
        </p:blipFill>
        <p:spPr>
          <a:xfrm>
            <a:off x="1804075" y="884500"/>
            <a:ext cx="5535842" cy="235395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gd53f30a8a3_0_0"/>
          <p:cNvSpPr txBox="1"/>
          <p:nvPr/>
        </p:nvSpPr>
        <p:spPr>
          <a:xfrm>
            <a:off x="161100" y="116500"/>
            <a:ext cx="88218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000">
                <a:solidFill>
                  <a:srgbClr val="D24547"/>
                </a:solidFill>
                <a:latin typeface="Montserrat ExtraBold"/>
                <a:ea typeface="Montserrat ExtraBold"/>
                <a:cs typeface="Montserrat ExtraBold"/>
                <a:sym typeface="Montserrat ExtraBold"/>
              </a:rPr>
              <a:t>14.	Analisis Bahaya dan Sehat</a:t>
            </a:r>
            <a:endParaRPr sz="2000">
              <a:solidFill>
                <a:srgbClr val="D24547"/>
              </a:solidFill>
              <a:latin typeface="Montserrat ExtraBold"/>
              <a:ea typeface="Montserrat ExtraBold"/>
              <a:cs typeface="Montserrat ExtraBold"/>
              <a:sym typeface="Montserrat ExtraBold"/>
            </a:endParaRPr>
          </a:p>
          <a:p>
            <a:pPr indent="0" lvl="0" marL="457200" rtl="0" algn="l">
              <a:spcBef>
                <a:spcPts val="0"/>
              </a:spcBef>
              <a:spcAft>
                <a:spcPts val="0"/>
              </a:spcAft>
              <a:buNone/>
            </a:pPr>
            <a:r>
              <a:rPr lang="en-US" sz="1000">
                <a:solidFill>
                  <a:srgbClr val="D24547"/>
                </a:solidFill>
                <a:latin typeface="Montserrat"/>
                <a:ea typeface="Montserrat"/>
                <a:cs typeface="Montserrat"/>
                <a:sym typeface="Montserrat"/>
              </a:rPr>
              <a:t>Waktu : 8 JP		Bahan : Alat Tulis dan Aplikasi Quizizz		 Peran Guru : Fasilitator / Pendamping</a:t>
            </a:r>
            <a:endParaRPr sz="1000">
              <a:solidFill>
                <a:srgbClr val="D24547"/>
              </a:solidFill>
              <a:latin typeface="Montserrat"/>
              <a:ea typeface="Montserrat"/>
              <a:cs typeface="Montserrat"/>
              <a:sym typeface="Montserrat"/>
            </a:endParaRPr>
          </a:p>
        </p:txBody>
      </p:sp>
      <p:sp>
        <p:nvSpPr>
          <p:cNvPr id="343" name="Google Shape;343;gd53f30a8a3_0_0"/>
          <p:cNvSpPr/>
          <p:nvPr/>
        </p:nvSpPr>
        <p:spPr>
          <a:xfrm>
            <a:off x="220700" y="705000"/>
            <a:ext cx="8864700" cy="123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9E9E9E"/>
              </a:solidFill>
            </a:endParaRPr>
          </a:p>
        </p:txBody>
      </p:sp>
      <p:sp>
        <p:nvSpPr>
          <p:cNvPr id="344" name="Google Shape;344;gd53f30a8a3_0_0"/>
          <p:cNvSpPr txBox="1"/>
          <p:nvPr/>
        </p:nvSpPr>
        <p:spPr>
          <a:xfrm>
            <a:off x="322200" y="973750"/>
            <a:ext cx="8660700" cy="39096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b="1" lang="en-US" sz="1200">
                <a:solidFill>
                  <a:srgbClr val="D24547"/>
                </a:solidFill>
                <a:latin typeface="Montserrat"/>
                <a:ea typeface="Montserrat"/>
                <a:cs typeface="Montserrat"/>
                <a:sym typeface="Montserrat"/>
              </a:rPr>
              <a:t>Persiapan :</a:t>
            </a:r>
            <a:endParaRPr b="1" sz="1200">
              <a:solidFill>
                <a:srgbClr val="D24547"/>
              </a:solidFill>
              <a:latin typeface="Montserrat"/>
              <a:ea typeface="Montserrat"/>
              <a:cs typeface="Montserrat"/>
              <a:sym typeface="Montserrat"/>
            </a:endParaRPr>
          </a:p>
          <a:p>
            <a:pPr indent="-304800" lvl="0" marL="457200" rtl="0" algn="just">
              <a:spcBef>
                <a:spcPts val="0"/>
              </a:spcBef>
              <a:spcAft>
                <a:spcPts val="0"/>
              </a:spcAft>
              <a:buSzPts val="1200"/>
              <a:buFont typeface="Montserrat"/>
              <a:buAutoNum type="arabicPeriod"/>
            </a:pPr>
            <a:r>
              <a:rPr lang="en-US" sz="1200">
                <a:solidFill>
                  <a:schemeClr val="dk1"/>
                </a:solidFill>
                <a:latin typeface="Montserrat"/>
                <a:ea typeface="Montserrat"/>
                <a:cs typeface="Montserrat"/>
                <a:sym typeface="Montserrat"/>
              </a:rPr>
              <a:t>Guru memberikan waktu untuk peserta didik mempersiapkan untuk mendengarkan penjelasan tentang materi Analisis bahaya dan Sehat.</a:t>
            </a:r>
            <a:endParaRPr sz="1200">
              <a:latin typeface="Montserrat"/>
              <a:ea typeface="Montserrat"/>
              <a:cs typeface="Montserrat"/>
              <a:sym typeface="Montserrat"/>
            </a:endParaRPr>
          </a:p>
          <a:p>
            <a:pPr indent="-304800" lvl="0" marL="457200" rtl="0" algn="just">
              <a:spcBef>
                <a:spcPts val="0"/>
              </a:spcBef>
              <a:spcAft>
                <a:spcPts val="0"/>
              </a:spcAft>
              <a:buSzPts val="1200"/>
              <a:buFont typeface="Montserrat"/>
              <a:buAutoNum type="arabicPeriod"/>
            </a:pPr>
            <a:r>
              <a:rPr lang="en-US" sz="1200">
                <a:latin typeface="Montserrat"/>
                <a:ea typeface="Montserrat"/>
                <a:cs typeface="Montserrat"/>
                <a:sym typeface="Montserrat"/>
              </a:rPr>
              <a:t>menyiapkan aplikasi Quizizz pada komputer.</a:t>
            </a:r>
            <a:endParaRPr sz="1200">
              <a:latin typeface="Montserrat"/>
              <a:ea typeface="Montserrat"/>
              <a:cs typeface="Montserrat"/>
              <a:sym typeface="Montserrat"/>
            </a:endParaRPr>
          </a:p>
          <a:p>
            <a:pPr indent="0" lvl="0" marL="457200" rtl="0" algn="just">
              <a:spcBef>
                <a:spcPts val="0"/>
              </a:spcBef>
              <a:spcAft>
                <a:spcPts val="0"/>
              </a:spcAft>
              <a:buNone/>
            </a:pPr>
            <a:r>
              <a:t/>
            </a:r>
            <a:endParaRPr sz="1200">
              <a:solidFill>
                <a:srgbClr val="D24547"/>
              </a:solidFill>
              <a:latin typeface="Montserrat"/>
              <a:ea typeface="Montserrat"/>
              <a:cs typeface="Montserrat"/>
              <a:sym typeface="Montserrat"/>
            </a:endParaRPr>
          </a:p>
          <a:p>
            <a:pPr indent="0" lvl="0" marL="0" rtl="0" algn="just">
              <a:spcBef>
                <a:spcPts val="0"/>
              </a:spcBef>
              <a:spcAft>
                <a:spcPts val="0"/>
              </a:spcAft>
              <a:buNone/>
            </a:pPr>
            <a:r>
              <a:rPr b="1" lang="en-US" sz="1200">
                <a:solidFill>
                  <a:srgbClr val="D24547"/>
                </a:solidFill>
                <a:latin typeface="Montserrat"/>
                <a:ea typeface="Montserrat"/>
                <a:cs typeface="Montserrat"/>
                <a:sym typeface="Montserrat"/>
              </a:rPr>
              <a:t>Pelaksanaan :</a:t>
            </a:r>
            <a:endParaRPr b="1" sz="1200">
              <a:solidFill>
                <a:srgbClr val="D24547"/>
              </a:solidFill>
              <a:latin typeface="Montserrat"/>
              <a:ea typeface="Montserrat"/>
              <a:cs typeface="Montserrat"/>
              <a:sym typeface="Montserrat"/>
            </a:endParaRPr>
          </a:p>
          <a:p>
            <a:pPr indent="-304800" lvl="0" marL="457200" rtl="0" algn="just">
              <a:spcBef>
                <a:spcPts val="0"/>
              </a:spcBef>
              <a:spcAft>
                <a:spcPts val="0"/>
              </a:spcAft>
              <a:buSzPts val="1200"/>
              <a:buFont typeface="Montserrat"/>
              <a:buAutoNum type="arabicPeriod"/>
            </a:pPr>
            <a:r>
              <a:rPr lang="en-US" sz="1200">
                <a:latin typeface="Montserrat"/>
                <a:ea typeface="Montserrat"/>
                <a:cs typeface="Montserrat"/>
                <a:sym typeface="Montserrat"/>
              </a:rPr>
              <a:t>Melakukan refleksi kelas terkait pembelajaran yang ke-empat belas cukup sekilas saja.</a:t>
            </a:r>
            <a:endParaRPr sz="1200">
              <a:latin typeface="Montserrat"/>
              <a:ea typeface="Montserrat"/>
              <a:cs typeface="Montserrat"/>
              <a:sym typeface="Montserrat"/>
            </a:endParaRPr>
          </a:p>
          <a:p>
            <a:pPr indent="-317500" lvl="0" marL="457200" rtl="0" algn="l">
              <a:spcBef>
                <a:spcPts val="0"/>
              </a:spcBef>
              <a:spcAft>
                <a:spcPts val="0"/>
              </a:spcAft>
              <a:buSzPts val="1400"/>
              <a:buFont typeface="Montserrat"/>
              <a:buAutoNum type="arabicPeriod"/>
            </a:pPr>
            <a:r>
              <a:rPr lang="en-US" sz="1200">
                <a:solidFill>
                  <a:schemeClr val="dk1"/>
                </a:solidFill>
                <a:latin typeface="Montserrat"/>
                <a:ea typeface="Montserrat"/>
                <a:cs typeface="Montserrat"/>
                <a:sym typeface="Montserrat"/>
              </a:rPr>
              <a:t>Mengajarkan peserta didik menggunakan aplikasi Quizizz dan mengetahui bahaya yang ada di internet serta bagaimana cara penggunaan internet sehat.</a:t>
            </a:r>
            <a:endParaRPr>
              <a:latin typeface="Montserrat"/>
              <a:ea typeface="Montserrat"/>
              <a:cs typeface="Montserrat"/>
              <a:sym typeface="Montserrat"/>
            </a:endParaRPr>
          </a:p>
          <a:p>
            <a:pPr indent="0" lvl="0" marL="457200" rtl="0" algn="just">
              <a:spcBef>
                <a:spcPts val="0"/>
              </a:spcBef>
              <a:spcAft>
                <a:spcPts val="0"/>
              </a:spcAft>
              <a:buNone/>
            </a:pPr>
            <a:r>
              <a:t/>
            </a:r>
            <a:endParaRPr b="1" sz="1200">
              <a:solidFill>
                <a:srgbClr val="D24547"/>
              </a:solidFill>
              <a:latin typeface="Montserrat"/>
              <a:ea typeface="Montserrat"/>
              <a:cs typeface="Montserrat"/>
              <a:sym typeface="Montserrat"/>
            </a:endParaRPr>
          </a:p>
          <a:p>
            <a:pPr indent="0" lvl="0" marL="0" rtl="0" algn="just">
              <a:spcBef>
                <a:spcPts val="0"/>
              </a:spcBef>
              <a:spcAft>
                <a:spcPts val="0"/>
              </a:spcAft>
              <a:buNone/>
            </a:pPr>
            <a:r>
              <a:rPr b="1" lang="en-US" sz="1200">
                <a:solidFill>
                  <a:srgbClr val="D24547"/>
                </a:solidFill>
                <a:latin typeface="Montserrat"/>
                <a:ea typeface="Montserrat"/>
                <a:cs typeface="Montserrat"/>
                <a:sym typeface="Montserrat"/>
              </a:rPr>
              <a:t>Referensi :</a:t>
            </a:r>
            <a:endParaRPr sz="1200">
              <a:latin typeface="Montserrat"/>
              <a:ea typeface="Montserrat"/>
              <a:cs typeface="Montserrat"/>
              <a:sym typeface="Montserrat"/>
            </a:endParaRPr>
          </a:p>
          <a:p>
            <a:pPr indent="-304800" lvl="0" marL="457200" rtl="0" algn="just">
              <a:spcBef>
                <a:spcPts val="0"/>
              </a:spcBef>
              <a:spcAft>
                <a:spcPts val="0"/>
              </a:spcAft>
              <a:buSzPts val="1200"/>
              <a:buFont typeface="Montserrat"/>
              <a:buAutoNum type="arabicPeriod"/>
            </a:pPr>
            <a:r>
              <a:rPr lang="en-US" sz="1200" u="sng">
                <a:solidFill>
                  <a:schemeClr val="hlink"/>
                </a:solidFill>
                <a:latin typeface="Montserrat"/>
                <a:ea typeface="Montserrat"/>
                <a:cs typeface="Montserrat"/>
                <a:sym typeface="Montserrat"/>
                <a:hlinkClick r:id="rId3"/>
              </a:rPr>
              <a:t>https://quizizz.com/</a:t>
            </a:r>
            <a:r>
              <a:rPr lang="en-US" sz="1200">
                <a:latin typeface="Montserrat"/>
                <a:ea typeface="Montserrat"/>
                <a:cs typeface="Montserrat"/>
                <a:sym typeface="Montserrat"/>
              </a:rPr>
              <a:t> </a:t>
            </a:r>
            <a:endParaRPr sz="1200">
              <a:latin typeface="Montserrat"/>
              <a:ea typeface="Montserrat"/>
              <a:cs typeface="Montserrat"/>
              <a:sym typeface="Montserrat"/>
            </a:endParaRPr>
          </a:p>
          <a:p>
            <a:pPr indent="-304800" lvl="0" marL="457200" rtl="0" algn="just">
              <a:spcBef>
                <a:spcPts val="0"/>
              </a:spcBef>
              <a:spcAft>
                <a:spcPts val="0"/>
              </a:spcAft>
              <a:buSzPts val="1200"/>
              <a:buFont typeface="Montserrat"/>
              <a:buAutoNum type="arabicPeriod"/>
            </a:pPr>
            <a:r>
              <a:rPr lang="en-US" sz="1200">
                <a:latin typeface="Montserrat"/>
                <a:ea typeface="Montserrat"/>
                <a:cs typeface="Montserrat"/>
                <a:sym typeface="Montserrat"/>
              </a:rPr>
              <a:t>Untuk membuat bank soal </a:t>
            </a:r>
            <a:endParaRPr sz="1200">
              <a:latin typeface="Montserrat"/>
              <a:ea typeface="Montserrat"/>
              <a:cs typeface="Montserrat"/>
              <a:sym typeface="Montserrat"/>
            </a:endParaRPr>
          </a:p>
          <a:p>
            <a:pPr indent="457200" lvl="0" marL="0" rtl="0" algn="just">
              <a:spcBef>
                <a:spcPts val="0"/>
              </a:spcBef>
              <a:spcAft>
                <a:spcPts val="0"/>
              </a:spcAft>
              <a:buNone/>
            </a:pPr>
            <a:r>
              <a:rPr lang="en-US" sz="1200" u="sng">
                <a:solidFill>
                  <a:schemeClr val="hlink"/>
                </a:solidFill>
                <a:latin typeface="Montserrat"/>
                <a:ea typeface="Montserrat"/>
                <a:cs typeface="Montserrat"/>
                <a:sym typeface="Montserrat"/>
                <a:hlinkClick r:id="rId4"/>
              </a:rPr>
              <a:t>https://www.sman1sukaresmi.sch.id/read/21/membuat-kuis-online-dengan-quizizzcom</a:t>
            </a:r>
            <a:r>
              <a:rPr lang="en-US" sz="1200">
                <a:latin typeface="Montserrat"/>
                <a:ea typeface="Montserrat"/>
                <a:cs typeface="Montserrat"/>
                <a:sym typeface="Montserrat"/>
              </a:rPr>
              <a:t> </a:t>
            </a:r>
            <a:endParaRPr sz="1200">
              <a:latin typeface="Montserrat"/>
              <a:ea typeface="Montserrat"/>
              <a:cs typeface="Montserrat"/>
              <a:sym typeface="Montserrat"/>
            </a:endParaRPr>
          </a:p>
          <a:p>
            <a:pPr indent="-304800" lvl="0" marL="457200" rtl="0" algn="just">
              <a:spcBef>
                <a:spcPts val="0"/>
              </a:spcBef>
              <a:spcAft>
                <a:spcPts val="0"/>
              </a:spcAft>
              <a:buSzPts val="1200"/>
              <a:buFont typeface="Montserrat"/>
              <a:buAutoNum type="arabicPeriod"/>
            </a:pPr>
            <a:r>
              <a:rPr lang="en-US" sz="1200">
                <a:latin typeface="Montserrat"/>
                <a:ea typeface="Montserrat"/>
                <a:cs typeface="Montserrat"/>
                <a:sym typeface="Montserrat"/>
              </a:rPr>
              <a:t>Youtube cara pembuatan soal quizizz </a:t>
            </a:r>
            <a:r>
              <a:rPr lang="en-US" sz="1200" u="sng">
                <a:solidFill>
                  <a:schemeClr val="hlink"/>
                </a:solidFill>
                <a:latin typeface="Montserrat"/>
                <a:ea typeface="Montserrat"/>
                <a:cs typeface="Montserrat"/>
                <a:sym typeface="Montserrat"/>
                <a:hlinkClick r:id="rId5"/>
              </a:rPr>
              <a:t>https://www.youtube.com/watch?v=r7PnrY6F7vs</a:t>
            </a:r>
            <a:r>
              <a:rPr lang="en-US" sz="1200">
                <a:latin typeface="Montserrat"/>
                <a:ea typeface="Montserrat"/>
                <a:cs typeface="Montserrat"/>
                <a:sym typeface="Montserrat"/>
              </a:rPr>
              <a:t> </a:t>
            </a:r>
            <a:endParaRPr sz="1200">
              <a:latin typeface="Montserrat"/>
              <a:ea typeface="Montserrat"/>
              <a:cs typeface="Montserrat"/>
              <a:sym typeface="Montserrat"/>
            </a:endParaRPr>
          </a:p>
          <a:p>
            <a:pPr indent="0" lvl="0" marL="0" rtl="0" algn="just">
              <a:spcBef>
                <a:spcPts val="0"/>
              </a:spcBef>
              <a:spcAft>
                <a:spcPts val="0"/>
              </a:spcAft>
              <a:buNone/>
            </a:pPr>
            <a:r>
              <a:t/>
            </a:r>
            <a:endParaRPr sz="1200">
              <a:latin typeface="Montserrat"/>
              <a:ea typeface="Montserrat"/>
              <a:cs typeface="Montserrat"/>
              <a:sym typeface="Montserrat"/>
            </a:endParaRPr>
          </a:p>
          <a:p>
            <a:pPr indent="0" lvl="0" marL="0" rtl="0" algn="just">
              <a:spcBef>
                <a:spcPts val="0"/>
              </a:spcBef>
              <a:spcAft>
                <a:spcPts val="0"/>
              </a:spcAft>
              <a:buNone/>
            </a:pPr>
            <a:r>
              <a:rPr b="1" lang="en-US" sz="1200">
                <a:solidFill>
                  <a:srgbClr val="D24547"/>
                </a:solidFill>
                <a:latin typeface="Montserrat"/>
                <a:ea typeface="Montserrat"/>
                <a:cs typeface="Montserrat"/>
                <a:sym typeface="Montserrat"/>
              </a:rPr>
              <a:t>Tujuan :</a:t>
            </a:r>
            <a:endParaRPr b="1" sz="1200">
              <a:solidFill>
                <a:srgbClr val="D24547"/>
              </a:solidFill>
              <a:latin typeface="Montserrat"/>
              <a:ea typeface="Montserrat"/>
              <a:cs typeface="Montserrat"/>
              <a:sym typeface="Montserrat"/>
            </a:endParaRPr>
          </a:p>
          <a:p>
            <a:pPr indent="0" lvl="0" marL="571500" rtl="0" algn="just">
              <a:spcBef>
                <a:spcPts val="0"/>
              </a:spcBef>
              <a:spcAft>
                <a:spcPts val="0"/>
              </a:spcAft>
              <a:buClr>
                <a:schemeClr val="dk1"/>
              </a:buClr>
              <a:buSzPts val="1100"/>
              <a:buFont typeface="Arial"/>
              <a:buNone/>
            </a:pPr>
            <a:r>
              <a:rPr lang="en-US" sz="1200">
                <a:solidFill>
                  <a:schemeClr val="dk1"/>
                </a:solidFill>
                <a:latin typeface="Montserrat"/>
                <a:ea typeface="Montserrat"/>
                <a:cs typeface="Montserrat"/>
                <a:sym typeface="Montserrat"/>
              </a:rPr>
              <a:t>Model quizizz ini dilakukan bertujuan untuk mengasah pemahaman peserta didik dan memperkenalkan metode pembelajaran yang menarik dan juga disukai peserta didik. Quizizz juga dapat dijadikan acuan penilaian pemahaman peserta didik pada sesi akhir permainan.</a:t>
            </a:r>
            <a:endParaRPr sz="1200">
              <a:solidFill>
                <a:schemeClr val="dk1"/>
              </a:solidFill>
              <a:latin typeface="Montserrat"/>
              <a:ea typeface="Montserrat"/>
              <a:cs typeface="Montserrat"/>
              <a:sym typeface="Montserrat"/>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EAD3"/>
        </a:solidFill>
      </p:bgPr>
    </p:bg>
    <p:spTree>
      <p:nvGrpSpPr>
        <p:cNvPr id="348" name="Shape 348"/>
        <p:cNvGrpSpPr/>
        <p:nvPr/>
      </p:nvGrpSpPr>
      <p:grpSpPr>
        <a:xfrm>
          <a:off x="0" y="0"/>
          <a:ext cx="0" cy="0"/>
          <a:chOff x="0" y="0"/>
          <a:chExt cx="0" cy="0"/>
        </a:xfrm>
      </p:grpSpPr>
      <p:sp>
        <p:nvSpPr>
          <p:cNvPr id="349" name="Google Shape;349;gd07b63aab9_2_0"/>
          <p:cNvSpPr txBox="1"/>
          <p:nvPr/>
        </p:nvSpPr>
        <p:spPr>
          <a:xfrm>
            <a:off x="161100" y="116500"/>
            <a:ext cx="8821800" cy="615600"/>
          </a:xfrm>
          <a:prstGeom prst="rect">
            <a:avLst/>
          </a:prstGeom>
          <a:noFill/>
          <a:ln>
            <a:noFill/>
          </a:ln>
        </p:spPr>
        <p:txBody>
          <a:bodyPr anchorCtr="0" anchor="t" bIns="91425" lIns="91425" spcFirstLastPara="1" rIns="91425" wrap="square" tIns="91425">
            <a:spAutoFit/>
          </a:bodyPr>
          <a:lstStyle/>
          <a:p>
            <a:pPr indent="457200" lvl="0" marL="0" rtl="0" algn="l">
              <a:spcBef>
                <a:spcPts val="0"/>
              </a:spcBef>
              <a:spcAft>
                <a:spcPts val="0"/>
              </a:spcAft>
              <a:buNone/>
            </a:pPr>
            <a:r>
              <a:rPr lang="en-US" sz="1800">
                <a:solidFill>
                  <a:schemeClr val="dk1"/>
                </a:solidFill>
                <a:latin typeface="Montserrat ExtraBold"/>
                <a:ea typeface="Montserrat ExtraBold"/>
                <a:cs typeface="Montserrat ExtraBold"/>
                <a:sym typeface="Montserrat ExtraBold"/>
              </a:rPr>
              <a:t>QUIZIZZ</a:t>
            </a:r>
            <a:endParaRPr sz="1800">
              <a:solidFill>
                <a:schemeClr val="dk1"/>
              </a:solidFill>
              <a:latin typeface="Montserrat ExtraBold"/>
              <a:ea typeface="Montserrat ExtraBold"/>
              <a:cs typeface="Montserrat ExtraBold"/>
              <a:sym typeface="Montserrat ExtraBold"/>
            </a:endParaRPr>
          </a:p>
          <a:p>
            <a:pPr indent="0" lvl="0" marL="457200" rtl="0" algn="l">
              <a:spcBef>
                <a:spcPts val="0"/>
              </a:spcBef>
              <a:spcAft>
                <a:spcPts val="0"/>
              </a:spcAft>
              <a:buNone/>
            </a:pPr>
            <a:r>
              <a:t/>
            </a:r>
            <a:endParaRPr sz="1000">
              <a:solidFill>
                <a:srgbClr val="D24547"/>
              </a:solidFill>
              <a:latin typeface="Montserrat"/>
              <a:ea typeface="Montserrat"/>
              <a:cs typeface="Montserrat"/>
              <a:sym typeface="Montserrat"/>
            </a:endParaRPr>
          </a:p>
        </p:txBody>
      </p:sp>
      <p:sp>
        <p:nvSpPr>
          <p:cNvPr id="350" name="Google Shape;350;gd07b63aab9_2_0"/>
          <p:cNvSpPr/>
          <p:nvPr/>
        </p:nvSpPr>
        <p:spPr>
          <a:xfrm>
            <a:off x="220700" y="705000"/>
            <a:ext cx="8864700" cy="123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9E9E9E"/>
              </a:solidFill>
            </a:endParaRPr>
          </a:p>
        </p:txBody>
      </p:sp>
      <p:sp>
        <p:nvSpPr>
          <p:cNvPr id="351" name="Google Shape;351;gd07b63aab9_2_0"/>
          <p:cNvSpPr txBox="1"/>
          <p:nvPr/>
        </p:nvSpPr>
        <p:spPr>
          <a:xfrm>
            <a:off x="4409750" y="3157438"/>
            <a:ext cx="3569100" cy="1385400"/>
          </a:xfrm>
          <a:prstGeom prst="rect">
            <a:avLst/>
          </a:prstGeom>
          <a:noFill/>
          <a:ln>
            <a:noFill/>
          </a:ln>
        </p:spPr>
        <p:txBody>
          <a:bodyPr anchorCtr="0" anchor="t" bIns="91425" lIns="91425" spcFirstLastPara="1" rIns="91425" wrap="square" tIns="91425">
            <a:spAutoFit/>
          </a:bodyPr>
          <a:lstStyle/>
          <a:p>
            <a:pPr indent="0" lvl="0" marL="457200" rtl="0" algn="l">
              <a:spcBef>
                <a:spcPts val="0"/>
              </a:spcBef>
              <a:spcAft>
                <a:spcPts val="0"/>
              </a:spcAft>
              <a:buNone/>
            </a:pPr>
            <a:r>
              <a:rPr lang="en-US" sz="1500">
                <a:solidFill>
                  <a:schemeClr val="dk1"/>
                </a:solidFill>
                <a:latin typeface="Montserrat ExtraBold"/>
                <a:ea typeface="Montserrat ExtraBold"/>
                <a:cs typeface="Montserrat ExtraBold"/>
                <a:sym typeface="Montserrat ExtraBold"/>
              </a:rPr>
              <a:t>Tips Guru :</a:t>
            </a:r>
            <a:endParaRPr sz="1500">
              <a:solidFill>
                <a:schemeClr val="dk1"/>
              </a:solidFill>
              <a:latin typeface="Montserrat ExtraBold"/>
              <a:ea typeface="Montserrat ExtraBold"/>
              <a:cs typeface="Montserrat ExtraBold"/>
              <a:sym typeface="Montserrat ExtraBold"/>
            </a:endParaRPr>
          </a:p>
          <a:p>
            <a:pPr indent="0" lvl="0" marL="457200" rtl="0" algn="l">
              <a:spcBef>
                <a:spcPts val="0"/>
              </a:spcBef>
              <a:spcAft>
                <a:spcPts val="0"/>
              </a:spcAft>
              <a:buNone/>
            </a:pPr>
            <a:r>
              <a:t/>
            </a:r>
            <a:endParaRPr sz="1500">
              <a:solidFill>
                <a:schemeClr val="dk1"/>
              </a:solidFill>
              <a:latin typeface="Montserrat ExtraBold"/>
              <a:ea typeface="Montserrat ExtraBold"/>
              <a:cs typeface="Montserrat ExtraBold"/>
              <a:sym typeface="Montserrat ExtraBold"/>
            </a:endParaRPr>
          </a:p>
          <a:p>
            <a:pPr indent="-304800" lvl="0" marL="457200" rtl="0" algn="l">
              <a:spcBef>
                <a:spcPts val="0"/>
              </a:spcBef>
              <a:spcAft>
                <a:spcPts val="0"/>
              </a:spcAft>
              <a:buClr>
                <a:schemeClr val="dk1"/>
              </a:buClr>
              <a:buSzPts val="1200"/>
              <a:buFont typeface="Montserrat"/>
              <a:buAutoNum type="arabicPeriod"/>
            </a:pPr>
            <a:r>
              <a:rPr lang="en-US" sz="1200">
                <a:solidFill>
                  <a:schemeClr val="dk1"/>
                </a:solidFill>
                <a:latin typeface="Montserrat"/>
                <a:ea typeface="Montserrat"/>
                <a:cs typeface="Montserrat"/>
                <a:sym typeface="Montserrat"/>
              </a:rPr>
              <a:t>Bisa diikuti tutorial dari youtube karena sangat mudah implementasinya dan menarik untuk dimainkan bersama peserta didik.</a:t>
            </a:r>
            <a:endParaRPr sz="1200">
              <a:solidFill>
                <a:schemeClr val="dk1"/>
              </a:solidFill>
              <a:latin typeface="Montserrat"/>
              <a:ea typeface="Montserrat"/>
              <a:cs typeface="Montserrat"/>
              <a:sym typeface="Montserrat"/>
            </a:endParaRPr>
          </a:p>
        </p:txBody>
      </p:sp>
      <p:pic>
        <p:nvPicPr>
          <p:cNvPr id="352" name="Google Shape;352;gd07b63aab9_2_0"/>
          <p:cNvPicPr preferRelativeResize="0"/>
          <p:nvPr/>
        </p:nvPicPr>
        <p:blipFill>
          <a:blip r:embed="rId3">
            <a:alphaModFix/>
          </a:blip>
          <a:stretch>
            <a:fillRect/>
          </a:stretch>
        </p:blipFill>
        <p:spPr>
          <a:xfrm>
            <a:off x="3367600" y="705000"/>
            <a:ext cx="5480292" cy="2353951"/>
          </a:xfrm>
          <a:prstGeom prst="rect">
            <a:avLst/>
          </a:prstGeom>
          <a:noFill/>
          <a:ln>
            <a:noFill/>
          </a:ln>
        </p:spPr>
      </p:pic>
      <p:pic>
        <p:nvPicPr>
          <p:cNvPr id="353" name="Google Shape;353;gd07b63aab9_2_0"/>
          <p:cNvPicPr preferRelativeResize="0"/>
          <p:nvPr/>
        </p:nvPicPr>
        <p:blipFill>
          <a:blip r:embed="rId4">
            <a:alphaModFix/>
          </a:blip>
          <a:stretch>
            <a:fillRect/>
          </a:stretch>
        </p:blipFill>
        <p:spPr>
          <a:xfrm>
            <a:off x="161092" y="2763300"/>
            <a:ext cx="3206509" cy="2173666"/>
          </a:xfrm>
          <a:prstGeom prst="rect">
            <a:avLst/>
          </a:prstGeom>
          <a:noFill/>
          <a:ln>
            <a:noFill/>
          </a:ln>
        </p:spPr>
      </p:pic>
      <p:sp>
        <p:nvSpPr>
          <p:cNvPr id="354" name="Google Shape;354;gd07b63aab9_2_0"/>
          <p:cNvSpPr txBox="1"/>
          <p:nvPr/>
        </p:nvSpPr>
        <p:spPr>
          <a:xfrm>
            <a:off x="80600" y="1109025"/>
            <a:ext cx="3367500" cy="992700"/>
          </a:xfrm>
          <a:prstGeom prst="rect">
            <a:avLst/>
          </a:prstGeom>
          <a:noFill/>
          <a:ln>
            <a:noFill/>
          </a:ln>
        </p:spPr>
        <p:txBody>
          <a:bodyPr anchorCtr="0" anchor="t" bIns="91425" lIns="91425" spcFirstLastPara="1" rIns="91425" wrap="square" tIns="91425">
            <a:spAutoFit/>
          </a:bodyPr>
          <a:lstStyle/>
          <a:p>
            <a:pPr indent="0" lvl="0" marL="457200" rtl="0" algn="l">
              <a:lnSpc>
                <a:spcPct val="150000"/>
              </a:lnSpc>
              <a:spcBef>
                <a:spcPts val="0"/>
              </a:spcBef>
              <a:spcAft>
                <a:spcPts val="0"/>
              </a:spcAft>
              <a:buNone/>
            </a:pPr>
            <a:r>
              <a:rPr lang="en-US" sz="1500">
                <a:solidFill>
                  <a:schemeClr val="dk1"/>
                </a:solidFill>
                <a:latin typeface="Montserrat ExtraBold"/>
                <a:ea typeface="Montserrat ExtraBold"/>
                <a:cs typeface="Montserrat ExtraBold"/>
                <a:sym typeface="Montserrat ExtraBold"/>
              </a:rPr>
              <a:t>Penilaian</a:t>
            </a:r>
            <a:r>
              <a:rPr lang="en-US" sz="1500">
                <a:solidFill>
                  <a:schemeClr val="dk1"/>
                </a:solidFill>
                <a:latin typeface="Montserrat ExtraBold"/>
                <a:ea typeface="Montserrat ExtraBold"/>
                <a:cs typeface="Montserrat ExtraBold"/>
                <a:sym typeface="Montserrat ExtraBold"/>
              </a:rPr>
              <a:t> :</a:t>
            </a:r>
            <a:endParaRPr sz="1500">
              <a:solidFill>
                <a:schemeClr val="dk1"/>
              </a:solidFill>
              <a:latin typeface="Montserrat ExtraBold"/>
              <a:ea typeface="Montserrat ExtraBold"/>
              <a:cs typeface="Montserrat ExtraBold"/>
              <a:sym typeface="Montserrat ExtraBold"/>
            </a:endParaRPr>
          </a:p>
          <a:p>
            <a:pPr indent="-304800" lvl="0" marL="457200" rtl="0" algn="l">
              <a:lnSpc>
                <a:spcPct val="150000"/>
              </a:lnSpc>
              <a:spcBef>
                <a:spcPts val="0"/>
              </a:spcBef>
              <a:spcAft>
                <a:spcPts val="0"/>
              </a:spcAft>
              <a:buClr>
                <a:schemeClr val="dk1"/>
              </a:buClr>
              <a:buSzPts val="1200"/>
              <a:buFont typeface="Montserrat"/>
              <a:buAutoNum type="arabicPeriod"/>
            </a:pPr>
            <a:r>
              <a:rPr lang="en-US" sz="1200">
                <a:solidFill>
                  <a:schemeClr val="dk1"/>
                </a:solidFill>
                <a:latin typeface="Montserrat"/>
                <a:ea typeface="Montserrat"/>
                <a:cs typeface="Montserrat"/>
                <a:sym typeface="Montserrat"/>
              </a:rPr>
              <a:t>Banyak bernilai benar pada isian quizizz  yang mereka kerjakan.</a:t>
            </a:r>
            <a:endParaRPr sz="1200">
              <a:solidFill>
                <a:schemeClr val="dk1"/>
              </a:solidFill>
              <a:latin typeface="Montserrat"/>
              <a:ea typeface="Montserrat"/>
              <a:cs typeface="Montserrat"/>
              <a:sym typeface="Montserrat"/>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gd53f30a8a3_0_6"/>
          <p:cNvSpPr txBox="1"/>
          <p:nvPr/>
        </p:nvSpPr>
        <p:spPr>
          <a:xfrm>
            <a:off x="161100" y="116500"/>
            <a:ext cx="88218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000">
                <a:solidFill>
                  <a:srgbClr val="D24547"/>
                </a:solidFill>
                <a:latin typeface="Montserrat ExtraBold"/>
                <a:ea typeface="Montserrat ExtraBold"/>
                <a:cs typeface="Montserrat ExtraBold"/>
                <a:sym typeface="Montserrat ExtraBold"/>
              </a:rPr>
              <a:t>15.	Prototype Desain Grafis</a:t>
            </a:r>
            <a:endParaRPr sz="2000">
              <a:solidFill>
                <a:srgbClr val="D24547"/>
              </a:solidFill>
              <a:latin typeface="Montserrat ExtraBold"/>
              <a:ea typeface="Montserrat ExtraBold"/>
              <a:cs typeface="Montserrat ExtraBold"/>
              <a:sym typeface="Montserrat ExtraBold"/>
            </a:endParaRPr>
          </a:p>
          <a:p>
            <a:pPr indent="0" lvl="0" marL="457200" rtl="0" algn="l">
              <a:spcBef>
                <a:spcPts val="0"/>
              </a:spcBef>
              <a:spcAft>
                <a:spcPts val="0"/>
              </a:spcAft>
              <a:buNone/>
            </a:pPr>
            <a:r>
              <a:rPr lang="en-US" sz="1000">
                <a:solidFill>
                  <a:srgbClr val="D24547"/>
                </a:solidFill>
                <a:latin typeface="Montserrat"/>
                <a:ea typeface="Montserrat"/>
                <a:cs typeface="Montserrat"/>
                <a:sym typeface="Montserrat"/>
              </a:rPr>
              <a:t>Waktu : 10 JP		Bahan : Alat Tulis, Alat Mewarnai, Gunting, dan Lem		 Peran Guru : Fasilitator / Pendamping</a:t>
            </a:r>
            <a:endParaRPr sz="1000">
              <a:solidFill>
                <a:srgbClr val="D24547"/>
              </a:solidFill>
              <a:latin typeface="Montserrat"/>
              <a:ea typeface="Montserrat"/>
              <a:cs typeface="Montserrat"/>
              <a:sym typeface="Montserrat"/>
            </a:endParaRPr>
          </a:p>
        </p:txBody>
      </p:sp>
      <p:sp>
        <p:nvSpPr>
          <p:cNvPr id="360" name="Google Shape;360;gd53f30a8a3_0_6"/>
          <p:cNvSpPr/>
          <p:nvPr/>
        </p:nvSpPr>
        <p:spPr>
          <a:xfrm>
            <a:off x="220700" y="705000"/>
            <a:ext cx="8864700" cy="123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9E9E9E"/>
              </a:solidFill>
            </a:endParaRPr>
          </a:p>
        </p:txBody>
      </p:sp>
      <p:sp>
        <p:nvSpPr>
          <p:cNvPr id="361" name="Google Shape;361;gd53f30a8a3_0_6"/>
          <p:cNvSpPr txBox="1"/>
          <p:nvPr/>
        </p:nvSpPr>
        <p:spPr>
          <a:xfrm>
            <a:off x="322200" y="973750"/>
            <a:ext cx="8333700" cy="33555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b="1" lang="en-US" sz="1200">
                <a:solidFill>
                  <a:srgbClr val="D24547"/>
                </a:solidFill>
                <a:latin typeface="Montserrat"/>
                <a:ea typeface="Montserrat"/>
                <a:cs typeface="Montserrat"/>
                <a:sym typeface="Montserrat"/>
              </a:rPr>
              <a:t>Persiapan :</a:t>
            </a:r>
            <a:endParaRPr b="1" sz="1200">
              <a:solidFill>
                <a:srgbClr val="D24547"/>
              </a:solidFill>
              <a:latin typeface="Montserrat"/>
              <a:ea typeface="Montserrat"/>
              <a:cs typeface="Montserrat"/>
              <a:sym typeface="Montserrat"/>
            </a:endParaRPr>
          </a:p>
          <a:p>
            <a:pPr indent="-304800" lvl="0" marL="457200" rtl="0" algn="just">
              <a:spcBef>
                <a:spcPts val="0"/>
              </a:spcBef>
              <a:spcAft>
                <a:spcPts val="0"/>
              </a:spcAft>
              <a:buSzPts val="1200"/>
              <a:buFont typeface="Montserrat"/>
              <a:buAutoNum type="arabicPeriod"/>
            </a:pPr>
            <a:r>
              <a:rPr lang="en-US" sz="1200">
                <a:solidFill>
                  <a:schemeClr val="dk1"/>
                </a:solidFill>
                <a:latin typeface="Montserrat"/>
                <a:ea typeface="Montserrat"/>
                <a:cs typeface="Montserrat"/>
                <a:sym typeface="Montserrat"/>
              </a:rPr>
              <a:t>Guru memberikan waktu untuk peserta didik mempersiapkan seluruh alat dan bahan yang sudah di informasikan sebelumnya.</a:t>
            </a:r>
            <a:endParaRPr sz="1200">
              <a:latin typeface="Montserrat"/>
              <a:ea typeface="Montserrat"/>
              <a:cs typeface="Montserrat"/>
              <a:sym typeface="Montserrat"/>
            </a:endParaRPr>
          </a:p>
          <a:p>
            <a:pPr indent="0" lvl="0" marL="457200" rtl="0" algn="just">
              <a:spcBef>
                <a:spcPts val="0"/>
              </a:spcBef>
              <a:spcAft>
                <a:spcPts val="0"/>
              </a:spcAft>
              <a:buNone/>
            </a:pPr>
            <a:r>
              <a:t/>
            </a:r>
            <a:endParaRPr sz="1200">
              <a:latin typeface="Montserrat"/>
              <a:ea typeface="Montserrat"/>
              <a:cs typeface="Montserrat"/>
              <a:sym typeface="Montserrat"/>
            </a:endParaRPr>
          </a:p>
          <a:p>
            <a:pPr indent="0" lvl="0" marL="457200" rtl="0" algn="just">
              <a:spcBef>
                <a:spcPts val="0"/>
              </a:spcBef>
              <a:spcAft>
                <a:spcPts val="0"/>
              </a:spcAft>
              <a:buNone/>
            </a:pPr>
            <a:r>
              <a:t/>
            </a:r>
            <a:endParaRPr sz="1200">
              <a:solidFill>
                <a:srgbClr val="D24547"/>
              </a:solidFill>
              <a:latin typeface="Montserrat"/>
              <a:ea typeface="Montserrat"/>
              <a:cs typeface="Montserrat"/>
              <a:sym typeface="Montserrat"/>
            </a:endParaRPr>
          </a:p>
          <a:p>
            <a:pPr indent="0" lvl="0" marL="0" rtl="0" algn="just">
              <a:spcBef>
                <a:spcPts val="0"/>
              </a:spcBef>
              <a:spcAft>
                <a:spcPts val="0"/>
              </a:spcAft>
              <a:buNone/>
            </a:pPr>
            <a:r>
              <a:rPr b="1" lang="en-US" sz="1200">
                <a:solidFill>
                  <a:srgbClr val="D24547"/>
                </a:solidFill>
                <a:latin typeface="Montserrat"/>
                <a:ea typeface="Montserrat"/>
                <a:cs typeface="Montserrat"/>
                <a:sym typeface="Montserrat"/>
              </a:rPr>
              <a:t>Pelaksanaan :</a:t>
            </a:r>
            <a:endParaRPr b="1" sz="1200">
              <a:solidFill>
                <a:srgbClr val="D24547"/>
              </a:solidFill>
              <a:latin typeface="Montserrat"/>
              <a:ea typeface="Montserrat"/>
              <a:cs typeface="Montserrat"/>
              <a:sym typeface="Montserrat"/>
            </a:endParaRPr>
          </a:p>
          <a:p>
            <a:pPr indent="-304800" lvl="0" marL="457200" rtl="0" algn="just">
              <a:spcBef>
                <a:spcPts val="0"/>
              </a:spcBef>
              <a:spcAft>
                <a:spcPts val="0"/>
              </a:spcAft>
              <a:buSzPts val="1200"/>
              <a:buFont typeface="Montserrat"/>
              <a:buAutoNum type="arabicPeriod"/>
            </a:pPr>
            <a:r>
              <a:rPr lang="en-US" sz="1200">
                <a:latin typeface="Montserrat"/>
                <a:ea typeface="Montserrat"/>
                <a:cs typeface="Montserrat"/>
                <a:sym typeface="Montserrat"/>
              </a:rPr>
              <a:t>Melakukan refleksi kelas terkait pembelajaran yang ke-lima belas cukup sekilas saja.</a:t>
            </a:r>
            <a:endParaRPr sz="1200">
              <a:latin typeface="Montserrat"/>
              <a:ea typeface="Montserrat"/>
              <a:cs typeface="Montserrat"/>
              <a:sym typeface="Montserrat"/>
            </a:endParaRPr>
          </a:p>
          <a:p>
            <a:pPr indent="-317500" lvl="0" marL="457200" rtl="0" algn="l">
              <a:spcBef>
                <a:spcPts val="0"/>
              </a:spcBef>
              <a:spcAft>
                <a:spcPts val="0"/>
              </a:spcAft>
              <a:buSzPts val="1400"/>
              <a:buFont typeface="Montserrat"/>
              <a:buAutoNum type="arabicPeriod"/>
            </a:pPr>
            <a:r>
              <a:rPr lang="en-US" sz="1200">
                <a:solidFill>
                  <a:schemeClr val="dk1"/>
                </a:solidFill>
                <a:latin typeface="Montserrat"/>
                <a:ea typeface="Montserrat"/>
                <a:cs typeface="Montserrat"/>
                <a:sym typeface="Montserrat"/>
              </a:rPr>
              <a:t>Mengajarkan peserta didik bagaimana membuat infografis secara manual terlebih dahulu guna mengetahui bagian apa saja yang ada pada infografis.</a:t>
            </a:r>
            <a:endParaRPr>
              <a:latin typeface="Montserrat"/>
              <a:ea typeface="Montserrat"/>
              <a:cs typeface="Montserrat"/>
              <a:sym typeface="Montserrat"/>
            </a:endParaRPr>
          </a:p>
          <a:p>
            <a:pPr indent="0" lvl="0" marL="457200" rtl="0" algn="just">
              <a:spcBef>
                <a:spcPts val="0"/>
              </a:spcBef>
              <a:spcAft>
                <a:spcPts val="0"/>
              </a:spcAft>
              <a:buNone/>
            </a:pPr>
            <a:r>
              <a:t/>
            </a:r>
            <a:endParaRPr b="1" sz="1200">
              <a:solidFill>
                <a:srgbClr val="D24547"/>
              </a:solidFill>
              <a:latin typeface="Montserrat"/>
              <a:ea typeface="Montserrat"/>
              <a:cs typeface="Montserrat"/>
              <a:sym typeface="Montserrat"/>
            </a:endParaRPr>
          </a:p>
          <a:p>
            <a:pPr indent="0" lvl="0" marL="0" rtl="0" algn="just">
              <a:spcBef>
                <a:spcPts val="0"/>
              </a:spcBef>
              <a:spcAft>
                <a:spcPts val="0"/>
              </a:spcAft>
              <a:buNone/>
            </a:pPr>
            <a:r>
              <a:rPr b="1" lang="en-US" sz="1200">
                <a:solidFill>
                  <a:srgbClr val="D24547"/>
                </a:solidFill>
                <a:latin typeface="Montserrat"/>
                <a:ea typeface="Montserrat"/>
                <a:cs typeface="Montserrat"/>
                <a:sym typeface="Montserrat"/>
              </a:rPr>
              <a:t>Tugas :</a:t>
            </a:r>
            <a:endParaRPr b="1" sz="1200">
              <a:solidFill>
                <a:srgbClr val="D24547"/>
              </a:solidFill>
              <a:latin typeface="Montserrat"/>
              <a:ea typeface="Montserrat"/>
              <a:cs typeface="Montserrat"/>
              <a:sym typeface="Montserrat"/>
            </a:endParaRPr>
          </a:p>
          <a:p>
            <a:pPr indent="0" lvl="0" marL="457200" rtl="0" algn="just">
              <a:spcBef>
                <a:spcPts val="0"/>
              </a:spcBef>
              <a:spcAft>
                <a:spcPts val="0"/>
              </a:spcAft>
              <a:buNone/>
            </a:pPr>
            <a:r>
              <a:rPr lang="en-US" sz="1200">
                <a:latin typeface="Montserrat"/>
                <a:ea typeface="Montserrat"/>
                <a:cs typeface="Montserrat"/>
                <a:sym typeface="Montserrat"/>
              </a:rPr>
              <a:t>Guru memberi contoh prototype infografis pada kertas </a:t>
            </a:r>
            <a:r>
              <a:rPr lang="en-US" sz="1200">
                <a:solidFill>
                  <a:schemeClr val="dk1"/>
                </a:solidFill>
                <a:latin typeface="Montserrat"/>
                <a:ea typeface="Montserrat"/>
                <a:cs typeface="Montserrat"/>
                <a:sym typeface="Montserrat"/>
              </a:rPr>
              <a:t>(Assessment Formatif)</a:t>
            </a:r>
            <a:endParaRPr sz="1200">
              <a:solidFill>
                <a:schemeClr val="dk1"/>
              </a:solidFill>
              <a:latin typeface="Montserrat"/>
              <a:ea typeface="Montserrat"/>
              <a:cs typeface="Montserrat"/>
              <a:sym typeface="Montserrat"/>
            </a:endParaRPr>
          </a:p>
          <a:p>
            <a:pPr indent="0" lvl="0" marL="457200" rtl="0" algn="just">
              <a:spcBef>
                <a:spcPts val="0"/>
              </a:spcBef>
              <a:spcAft>
                <a:spcPts val="0"/>
              </a:spcAft>
              <a:buNone/>
            </a:pPr>
            <a:r>
              <a:t/>
            </a:r>
            <a:endParaRPr sz="1200">
              <a:solidFill>
                <a:schemeClr val="dk1"/>
              </a:solidFill>
              <a:latin typeface="Montserrat"/>
              <a:ea typeface="Montserrat"/>
              <a:cs typeface="Montserrat"/>
              <a:sym typeface="Montserrat"/>
            </a:endParaRPr>
          </a:p>
          <a:p>
            <a:pPr indent="0" lvl="0" marL="0" rtl="0" algn="just">
              <a:spcBef>
                <a:spcPts val="0"/>
              </a:spcBef>
              <a:spcAft>
                <a:spcPts val="0"/>
              </a:spcAft>
              <a:buNone/>
            </a:pPr>
            <a:r>
              <a:rPr b="1" lang="en-US" sz="1200">
                <a:solidFill>
                  <a:srgbClr val="D24547"/>
                </a:solidFill>
                <a:latin typeface="Montserrat"/>
                <a:ea typeface="Montserrat"/>
                <a:cs typeface="Montserrat"/>
                <a:sym typeface="Montserrat"/>
              </a:rPr>
              <a:t>Tujuan :</a:t>
            </a:r>
            <a:endParaRPr b="1" sz="1200">
              <a:solidFill>
                <a:srgbClr val="D24547"/>
              </a:solidFill>
              <a:latin typeface="Montserrat"/>
              <a:ea typeface="Montserrat"/>
              <a:cs typeface="Montserrat"/>
              <a:sym typeface="Montserrat"/>
            </a:endParaRPr>
          </a:p>
          <a:p>
            <a:pPr indent="0" lvl="0" marL="457200" rtl="0" algn="just">
              <a:spcBef>
                <a:spcPts val="0"/>
              </a:spcBef>
              <a:spcAft>
                <a:spcPts val="0"/>
              </a:spcAft>
              <a:buClr>
                <a:schemeClr val="dk1"/>
              </a:buClr>
              <a:buSzPts val="1100"/>
              <a:buFont typeface="Arial"/>
              <a:buNone/>
            </a:pPr>
            <a:r>
              <a:rPr lang="en-US" sz="1200">
                <a:solidFill>
                  <a:schemeClr val="dk1"/>
                </a:solidFill>
                <a:latin typeface="Montserrat"/>
                <a:ea typeface="Montserrat"/>
                <a:cs typeface="Montserrat"/>
                <a:sym typeface="Montserrat"/>
              </a:rPr>
              <a:t>Pembuatan Prototype dilakukan bertujuan untuk mengasah kreatifitas, pengetahuan, pemahaman peserta didik dalam implementasi dari teori dan aktivitas yang sudah dilakukan dan dijabarkan kembali pada prototype infografis.</a:t>
            </a:r>
            <a:endParaRPr sz="1200">
              <a:solidFill>
                <a:schemeClr val="dk1"/>
              </a:solidFill>
              <a:latin typeface="Montserrat"/>
              <a:ea typeface="Montserrat"/>
              <a:cs typeface="Montserrat"/>
              <a:sym typeface="Montserrat"/>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EAD3"/>
        </a:solidFill>
      </p:bgPr>
    </p:bg>
    <p:spTree>
      <p:nvGrpSpPr>
        <p:cNvPr id="365" name="Shape 365"/>
        <p:cNvGrpSpPr/>
        <p:nvPr/>
      </p:nvGrpSpPr>
      <p:grpSpPr>
        <a:xfrm>
          <a:off x="0" y="0"/>
          <a:ext cx="0" cy="0"/>
          <a:chOff x="0" y="0"/>
          <a:chExt cx="0" cy="0"/>
        </a:xfrm>
      </p:grpSpPr>
      <p:sp>
        <p:nvSpPr>
          <p:cNvPr id="366" name="Google Shape;366;gd107185d88_1_14"/>
          <p:cNvSpPr txBox="1"/>
          <p:nvPr/>
        </p:nvSpPr>
        <p:spPr>
          <a:xfrm>
            <a:off x="161100" y="116500"/>
            <a:ext cx="8821800" cy="615600"/>
          </a:xfrm>
          <a:prstGeom prst="rect">
            <a:avLst/>
          </a:prstGeom>
          <a:noFill/>
          <a:ln>
            <a:noFill/>
          </a:ln>
        </p:spPr>
        <p:txBody>
          <a:bodyPr anchorCtr="0" anchor="t" bIns="91425" lIns="91425" spcFirstLastPara="1" rIns="91425" wrap="square" tIns="91425">
            <a:spAutoFit/>
          </a:bodyPr>
          <a:lstStyle/>
          <a:p>
            <a:pPr indent="457200" lvl="0" marL="0" rtl="0" algn="l">
              <a:spcBef>
                <a:spcPts val="0"/>
              </a:spcBef>
              <a:spcAft>
                <a:spcPts val="0"/>
              </a:spcAft>
              <a:buNone/>
            </a:pPr>
            <a:r>
              <a:rPr lang="en-US" sz="1800">
                <a:solidFill>
                  <a:schemeClr val="dk1"/>
                </a:solidFill>
                <a:latin typeface="Montserrat ExtraBold"/>
                <a:ea typeface="Montserrat ExtraBold"/>
                <a:cs typeface="Montserrat ExtraBold"/>
                <a:sym typeface="Montserrat ExtraBold"/>
              </a:rPr>
              <a:t>Prototype infografis</a:t>
            </a:r>
            <a:endParaRPr sz="1800">
              <a:solidFill>
                <a:schemeClr val="dk1"/>
              </a:solidFill>
              <a:latin typeface="Montserrat ExtraBold"/>
              <a:ea typeface="Montserrat ExtraBold"/>
              <a:cs typeface="Montserrat ExtraBold"/>
              <a:sym typeface="Montserrat ExtraBold"/>
            </a:endParaRPr>
          </a:p>
          <a:p>
            <a:pPr indent="0" lvl="0" marL="457200" rtl="0" algn="l">
              <a:spcBef>
                <a:spcPts val="0"/>
              </a:spcBef>
              <a:spcAft>
                <a:spcPts val="0"/>
              </a:spcAft>
              <a:buNone/>
            </a:pPr>
            <a:r>
              <a:t/>
            </a:r>
            <a:endParaRPr sz="1000">
              <a:solidFill>
                <a:srgbClr val="D24547"/>
              </a:solidFill>
              <a:latin typeface="Montserrat"/>
              <a:ea typeface="Montserrat"/>
              <a:cs typeface="Montserrat"/>
              <a:sym typeface="Montserrat"/>
            </a:endParaRPr>
          </a:p>
        </p:txBody>
      </p:sp>
      <p:sp>
        <p:nvSpPr>
          <p:cNvPr id="367" name="Google Shape;367;gd107185d88_1_14"/>
          <p:cNvSpPr/>
          <p:nvPr/>
        </p:nvSpPr>
        <p:spPr>
          <a:xfrm>
            <a:off x="220700" y="705000"/>
            <a:ext cx="8864700" cy="123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9E9E9E"/>
              </a:solidFill>
            </a:endParaRPr>
          </a:p>
        </p:txBody>
      </p:sp>
      <p:sp>
        <p:nvSpPr>
          <p:cNvPr id="368" name="Google Shape;368;gd107185d88_1_14"/>
          <p:cNvSpPr txBox="1"/>
          <p:nvPr/>
        </p:nvSpPr>
        <p:spPr>
          <a:xfrm>
            <a:off x="3956550" y="831950"/>
            <a:ext cx="3857700" cy="2124000"/>
          </a:xfrm>
          <a:prstGeom prst="rect">
            <a:avLst/>
          </a:prstGeom>
          <a:noFill/>
          <a:ln>
            <a:noFill/>
          </a:ln>
        </p:spPr>
        <p:txBody>
          <a:bodyPr anchorCtr="0" anchor="t" bIns="91425" lIns="91425" spcFirstLastPara="1" rIns="91425" wrap="square" tIns="91425">
            <a:spAutoFit/>
          </a:bodyPr>
          <a:lstStyle/>
          <a:p>
            <a:pPr indent="0" lvl="0" marL="457200" rtl="0" algn="l">
              <a:spcBef>
                <a:spcPts val="0"/>
              </a:spcBef>
              <a:spcAft>
                <a:spcPts val="0"/>
              </a:spcAft>
              <a:buNone/>
            </a:pPr>
            <a:r>
              <a:rPr lang="en-US" sz="1500">
                <a:solidFill>
                  <a:schemeClr val="dk1"/>
                </a:solidFill>
                <a:latin typeface="Montserrat ExtraBold"/>
                <a:ea typeface="Montserrat ExtraBold"/>
                <a:cs typeface="Montserrat ExtraBold"/>
                <a:sym typeface="Montserrat ExtraBold"/>
              </a:rPr>
              <a:t>Tips Guru :</a:t>
            </a:r>
            <a:endParaRPr sz="1500">
              <a:solidFill>
                <a:schemeClr val="dk1"/>
              </a:solidFill>
              <a:latin typeface="Montserrat ExtraBold"/>
              <a:ea typeface="Montserrat ExtraBold"/>
              <a:cs typeface="Montserrat ExtraBold"/>
              <a:sym typeface="Montserrat ExtraBold"/>
            </a:endParaRPr>
          </a:p>
          <a:p>
            <a:pPr indent="0" lvl="0" marL="457200" rtl="0" algn="l">
              <a:spcBef>
                <a:spcPts val="0"/>
              </a:spcBef>
              <a:spcAft>
                <a:spcPts val="0"/>
              </a:spcAft>
              <a:buNone/>
            </a:pPr>
            <a:r>
              <a:t/>
            </a:r>
            <a:endParaRPr sz="1500">
              <a:solidFill>
                <a:schemeClr val="dk1"/>
              </a:solidFill>
              <a:latin typeface="Montserrat ExtraBold"/>
              <a:ea typeface="Montserrat ExtraBold"/>
              <a:cs typeface="Montserrat ExtraBold"/>
              <a:sym typeface="Montserrat ExtraBold"/>
            </a:endParaRPr>
          </a:p>
          <a:p>
            <a:pPr indent="-304800" lvl="0" marL="457200" rtl="0" algn="l">
              <a:spcBef>
                <a:spcPts val="0"/>
              </a:spcBef>
              <a:spcAft>
                <a:spcPts val="0"/>
              </a:spcAft>
              <a:buClr>
                <a:schemeClr val="dk1"/>
              </a:buClr>
              <a:buSzPts val="1200"/>
              <a:buFont typeface="Montserrat"/>
              <a:buAutoNum type="arabicPeriod"/>
            </a:pPr>
            <a:r>
              <a:rPr lang="en-US" sz="1200">
                <a:solidFill>
                  <a:schemeClr val="dk1"/>
                </a:solidFill>
                <a:latin typeface="Montserrat"/>
                <a:ea typeface="Montserrat"/>
                <a:cs typeface="Montserrat"/>
                <a:sym typeface="Montserrat"/>
              </a:rPr>
              <a:t>Membuat prototype dari kertas terlebih dahulu (konsep) untuk membuat infografis.</a:t>
            </a:r>
            <a:endParaRPr sz="1200">
              <a:solidFill>
                <a:schemeClr val="dk1"/>
              </a:solidFill>
              <a:latin typeface="Montserrat"/>
              <a:ea typeface="Montserrat"/>
              <a:cs typeface="Montserrat"/>
              <a:sym typeface="Montserrat"/>
            </a:endParaRPr>
          </a:p>
          <a:p>
            <a:pPr indent="-304800" lvl="0" marL="457200" rtl="0" algn="l">
              <a:spcBef>
                <a:spcPts val="0"/>
              </a:spcBef>
              <a:spcAft>
                <a:spcPts val="0"/>
              </a:spcAft>
              <a:buClr>
                <a:schemeClr val="dk1"/>
              </a:buClr>
              <a:buSzPts val="1200"/>
              <a:buFont typeface="Montserrat"/>
              <a:buAutoNum type="arabicPeriod"/>
            </a:pPr>
            <a:r>
              <a:rPr lang="en-US" sz="1200">
                <a:solidFill>
                  <a:schemeClr val="dk1"/>
                </a:solidFill>
                <a:latin typeface="Montserrat"/>
                <a:ea typeface="Montserrat"/>
                <a:cs typeface="Montserrat"/>
                <a:sym typeface="Montserrat"/>
              </a:rPr>
              <a:t>Setelah itu agar memudahkan peserta didik untuk membuat infografis dari prototype tersebut.</a:t>
            </a:r>
            <a:endParaRPr sz="1200">
              <a:solidFill>
                <a:schemeClr val="dk1"/>
              </a:solidFill>
              <a:latin typeface="Montserrat"/>
              <a:ea typeface="Montserrat"/>
              <a:cs typeface="Montserrat"/>
              <a:sym typeface="Montserrat"/>
            </a:endParaRPr>
          </a:p>
          <a:p>
            <a:pPr indent="-304800" lvl="0" marL="457200" rtl="0" algn="l">
              <a:spcBef>
                <a:spcPts val="0"/>
              </a:spcBef>
              <a:spcAft>
                <a:spcPts val="0"/>
              </a:spcAft>
              <a:buClr>
                <a:schemeClr val="dk1"/>
              </a:buClr>
              <a:buSzPts val="1200"/>
              <a:buFont typeface="Montserrat"/>
              <a:buAutoNum type="arabicPeriod"/>
            </a:pPr>
            <a:r>
              <a:rPr lang="en-US" sz="1200">
                <a:solidFill>
                  <a:schemeClr val="dk1"/>
                </a:solidFill>
                <a:latin typeface="Montserrat"/>
                <a:ea typeface="Montserrat"/>
                <a:cs typeface="Montserrat"/>
                <a:sym typeface="Montserrat"/>
              </a:rPr>
              <a:t>Misalnya seperti gambar disamping digambarkan pada kertas (prototype)</a:t>
            </a:r>
            <a:endParaRPr sz="1200">
              <a:solidFill>
                <a:schemeClr val="dk1"/>
              </a:solidFill>
              <a:latin typeface="Montserrat"/>
              <a:ea typeface="Montserrat"/>
              <a:cs typeface="Montserrat"/>
              <a:sym typeface="Montserrat"/>
            </a:endParaRPr>
          </a:p>
        </p:txBody>
      </p:sp>
      <p:pic>
        <p:nvPicPr>
          <p:cNvPr id="369" name="Google Shape;369;gd107185d88_1_14"/>
          <p:cNvPicPr preferRelativeResize="0"/>
          <p:nvPr/>
        </p:nvPicPr>
        <p:blipFill>
          <a:blip r:embed="rId3">
            <a:alphaModFix/>
          </a:blip>
          <a:stretch>
            <a:fillRect/>
          </a:stretch>
        </p:blipFill>
        <p:spPr>
          <a:xfrm>
            <a:off x="659325" y="831950"/>
            <a:ext cx="2906699" cy="4127700"/>
          </a:xfrm>
          <a:prstGeom prst="rect">
            <a:avLst/>
          </a:prstGeom>
          <a:noFill/>
          <a:ln>
            <a:noFill/>
          </a:ln>
        </p:spPr>
      </p:pic>
      <p:sp>
        <p:nvSpPr>
          <p:cNvPr id="370" name="Google Shape;370;gd107185d88_1_14"/>
          <p:cNvSpPr txBox="1"/>
          <p:nvPr/>
        </p:nvSpPr>
        <p:spPr>
          <a:xfrm>
            <a:off x="3956550" y="3055800"/>
            <a:ext cx="3857700" cy="1754700"/>
          </a:xfrm>
          <a:prstGeom prst="rect">
            <a:avLst/>
          </a:prstGeom>
          <a:noFill/>
          <a:ln>
            <a:noFill/>
          </a:ln>
        </p:spPr>
        <p:txBody>
          <a:bodyPr anchorCtr="0" anchor="t" bIns="91425" lIns="91425" spcFirstLastPara="1" rIns="91425" wrap="square" tIns="91425">
            <a:spAutoFit/>
          </a:bodyPr>
          <a:lstStyle/>
          <a:p>
            <a:pPr indent="0" lvl="0" marL="457200" rtl="0" algn="l">
              <a:spcBef>
                <a:spcPts val="0"/>
              </a:spcBef>
              <a:spcAft>
                <a:spcPts val="0"/>
              </a:spcAft>
              <a:buNone/>
            </a:pPr>
            <a:r>
              <a:rPr lang="en-US" sz="1500">
                <a:solidFill>
                  <a:schemeClr val="dk1"/>
                </a:solidFill>
                <a:latin typeface="Montserrat ExtraBold"/>
                <a:ea typeface="Montserrat ExtraBold"/>
                <a:cs typeface="Montserrat ExtraBold"/>
                <a:sym typeface="Montserrat ExtraBold"/>
              </a:rPr>
              <a:t>Penilaian</a:t>
            </a:r>
            <a:r>
              <a:rPr lang="en-US" sz="1500">
                <a:solidFill>
                  <a:schemeClr val="dk1"/>
                </a:solidFill>
                <a:latin typeface="Montserrat ExtraBold"/>
                <a:ea typeface="Montserrat ExtraBold"/>
                <a:cs typeface="Montserrat ExtraBold"/>
                <a:sym typeface="Montserrat ExtraBold"/>
              </a:rPr>
              <a:t> :</a:t>
            </a:r>
            <a:endParaRPr sz="1500">
              <a:solidFill>
                <a:schemeClr val="dk1"/>
              </a:solidFill>
              <a:latin typeface="Montserrat ExtraBold"/>
              <a:ea typeface="Montserrat ExtraBold"/>
              <a:cs typeface="Montserrat ExtraBold"/>
              <a:sym typeface="Montserrat ExtraBold"/>
            </a:endParaRPr>
          </a:p>
          <a:p>
            <a:pPr indent="0" lvl="0" marL="457200" rtl="0" algn="l">
              <a:spcBef>
                <a:spcPts val="0"/>
              </a:spcBef>
              <a:spcAft>
                <a:spcPts val="0"/>
              </a:spcAft>
              <a:buNone/>
            </a:pPr>
            <a:r>
              <a:t/>
            </a:r>
            <a:endParaRPr sz="1500">
              <a:solidFill>
                <a:schemeClr val="dk1"/>
              </a:solidFill>
              <a:latin typeface="Montserrat ExtraBold"/>
              <a:ea typeface="Montserrat ExtraBold"/>
              <a:cs typeface="Montserrat ExtraBold"/>
              <a:sym typeface="Montserrat ExtraBold"/>
            </a:endParaRPr>
          </a:p>
          <a:p>
            <a:pPr indent="-304800" lvl="0" marL="457200" rtl="0" algn="l">
              <a:spcBef>
                <a:spcPts val="0"/>
              </a:spcBef>
              <a:spcAft>
                <a:spcPts val="0"/>
              </a:spcAft>
              <a:buClr>
                <a:schemeClr val="dk1"/>
              </a:buClr>
              <a:buSzPts val="1200"/>
              <a:buFont typeface="Montserrat"/>
              <a:buAutoNum type="arabicPeriod"/>
            </a:pPr>
            <a:r>
              <a:rPr lang="en-US" sz="1200">
                <a:solidFill>
                  <a:schemeClr val="dk1"/>
                </a:solidFill>
                <a:latin typeface="Montserrat"/>
                <a:ea typeface="Montserrat"/>
                <a:cs typeface="Montserrat"/>
                <a:sym typeface="Montserrat"/>
              </a:rPr>
              <a:t>Kesesuain dengan tema teknologi.</a:t>
            </a:r>
            <a:endParaRPr sz="1200">
              <a:solidFill>
                <a:schemeClr val="dk1"/>
              </a:solidFill>
              <a:latin typeface="Montserrat"/>
              <a:ea typeface="Montserrat"/>
              <a:cs typeface="Montserrat"/>
              <a:sym typeface="Montserrat"/>
            </a:endParaRPr>
          </a:p>
          <a:p>
            <a:pPr indent="-304800" lvl="0" marL="457200" rtl="0" algn="l">
              <a:spcBef>
                <a:spcPts val="0"/>
              </a:spcBef>
              <a:spcAft>
                <a:spcPts val="0"/>
              </a:spcAft>
              <a:buClr>
                <a:schemeClr val="dk1"/>
              </a:buClr>
              <a:buSzPts val="1200"/>
              <a:buFont typeface="Montserrat"/>
              <a:buAutoNum type="arabicPeriod"/>
            </a:pPr>
            <a:r>
              <a:rPr lang="en-US" sz="1200">
                <a:solidFill>
                  <a:schemeClr val="dk1"/>
                </a:solidFill>
                <a:latin typeface="Montserrat"/>
                <a:ea typeface="Montserrat"/>
                <a:cs typeface="Montserrat"/>
                <a:sym typeface="Montserrat"/>
              </a:rPr>
              <a:t>Pengetahuan dan wawasan atau ide peserta didik dalam menulis poster.</a:t>
            </a:r>
            <a:endParaRPr sz="1200">
              <a:solidFill>
                <a:schemeClr val="dk1"/>
              </a:solidFill>
              <a:latin typeface="Montserrat"/>
              <a:ea typeface="Montserrat"/>
              <a:cs typeface="Montserrat"/>
              <a:sym typeface="Montserrat"/>
            </a:endParaRPr>
          </a:p>
          <a:p>
            <a:pPr indent="-304800" lvl="0" marL="457200" rtl="0" algn="l">
              <a:spcBef>
                <a:spcPts val="0"/>
              </a:spcBef>
              <a:spcAft>
                <a:spcPts val="0"/>
              </a:spcAft>
              <a:buClr>
                <a:schemeClr val="dk1"/>
              </a:buClr>
              <a:buSzPts val="1200"/>
              <a:buFont typeface="Montserrat"/>
              <a:buAutoNum type="arabicPeriod"/>
            </a:pPr>
            <a:r>
              <a:rPr lang="en-US" sz="1200">
                <a:solidFill>
                  <a:schemeClr val="dk1"/>
                </a:solidFill>
                <a:latin typeface="Montserrat"/>
                <a:ea typeface="Montserrat"/>
                <a:cs typeface="Montserrat"/>
                <a:sym typeface="Montserrat"/>
              </a:rPr>
              <a:t>Kreatifitas peserta didik dalam penataan dalam membuat poster.</a:t>
            </a:r>
            <a:endParaRPr sz="1200">
              <a:solidFill>
                <a:schemeClr val="dk1"/>
              </a:solidFill>
              <a:latin typeface="Montserrat"/>
              <a:ea typeface="Montserrat"/>
              <a:cs typeface="Montserrat"/>
              <a:sym typeface="Montserrat"/>
            </a:endParaRPr>
          </a:p>
          <a:p>
            <a:pPr indent="-304800" lvl="0" marL="457200" rtl="0" algn="l">
              <a:spcBef>
                <a:spcPts val="0"/>
              </a:spcBef>
              <a:spcAft>
                <a:spcPts val="0"/>
              </a:spcAft>
              <a:buClr>
                <a:schemeClr val="dk1"/>
              </a:buClr>
              <a:buSzPts val="1200"/>
              <a:buFont typeface="Montserrat"/>
              <a:buAutoNum type="arabicPeriod"/>
            </a:pPr>
            <a:r>
              <a:rPr lang="en-US" sz="1200">
                <a:solidFill>
                  <a:schemeClr val="dk1"/>
                </a:solidFill>
                <a:latin typeface="Montserrat"/>
                <a:ea typeface="Montserrat"/>
                <a:cs typeface="Montserrat"/>
                <a:sym typeface="Montserrat"/>
              </a:rPr>
              <a:t>Desain dalam penataan poster infografis.</a:t>
            </a:r>
            <a:endParaRPr sz="1200">
              <a:solidFill>
                <a:schemeClr val="dk1"/>
              </a:solidFill>
              <a:latin typeface="Montserrat"/>
              <a:ea typeface="Montserrat"/>
              <a:cs typeface="Montserrat"/>
              <a:sym typeface="Montserrat"/>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sp>
        <p:nvSpPr>
          <p:cNvPr id="375" name="Google Shape;375;gd53f30a8a3_0_12"/>
          <p:cNvSpPr txBox="1"/>
          <p:nvPr/>
        </p:nvSpPr>
        <p:spPr>
          <a:xfrm>
            <a:off x="161100" y="116500"/>
            <a:ext cx="88218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000">
                <a:solidFill>
                  <a:srgbClr val="D24547"/>
                </a:solidFill>
                <a:latin typeface="Montserrat ExtraBold"/>
                <a:ea typeface="Montserrat ExtraBold"/>
                <a:cs typeface="Montserrat ExtraBold"/>
                <a:sym typeface="Montserrat ExtraBold"/>
              </a:rPr>
              <a:t>16.	Membuat Infografis Poster</a:t>
            </a:r>
            <a:endParaRPr sz="2000">
              <a:solidFill>
                <a:srgbClr val="D24547"/>
              </a:solidFill>
              <a:latin typeface="Montserrat ExtraBold"/>
              <a:ea typeface="Montserrat ExtraBold"/>
              <a:cs typeface="Montserrat ExtraBold"/>
              <a:sym typeface="Montserrat ExtraBold"/>
            </a:endParaRPr>
          </a:p>
          <a:p>
            <a:pPr indent="0" lvl="0" marL="457200" rtl="0" algn="l">
              <a:spcBef>
                <a:spcPts val="0"/>
              </a:spcBef>
              <a:spcAft>
                <a:spcPts val="0"/>
              </a:spcAft>
              <a:buNone/>
            </a:pPr>
            <a:r>
              <a:rPr lang="en-US" sz="1000">
                <a:solidFill>
                  <a:srgbClr val="D24547"/>
                </a:solidFill>
                <a:latin typeface="Montserrat"/>
                <a:ea typeface="Montserrat"/>
                <a:cs typeface="Montserrat"/>
                <a:sym typeface="Montserrat"/>
              </a:rPr>
              <a:t>Waktu : 10 JP		Bahan : Alat Tulis, Aplikasi Figma/Canva		 Peran Guru : Fasilitator / Pendamping</a:t>
            </a:r>
            <a:endParaRPr sz="1000">
              <a:solidFill>
                <a:srgbClr val="D24547"/>
              </a:solidFill>
              <a:latin typeface="Montserrat"/>
              <a:ea typeface="Montserrat"/>
              <a:cs typeface="Montserrat"/>
              <a:sym typeface="Montserrat"/>
            </a:endParaRPr>
          </a:p>
        </p:txBody>
      </p:sp>
      <p:sp>
        <p:nvSpPr>
          <p:cNvPr id="376" name="Google Shape;376;gd53f30a8a3_0_12"/>
          <p:cNvSpPr/>
          <p:nvPr/>
        </p:nvSpPr>
        <p:spPr>
          <a:xfrm>
            <a:off x="220700" y="705000"/>
            <a:ext cx="8864700" cy="123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9E9E9E"/>
              </a:solidFill>
            </a:endParaRPr>
          </a:p>
        </p:txBody>
      </p:sp>
      <p:sp>
        <p:nvSpPr>
          <p:cNvPr id="377" name="Google Shape;377;gd53f30a8a3_0_12"/>
          <p:cNvSpPr txBox="1"/>
          <p:nvPr/>
        </p:nvSpPr>
        <p:spPr>
          <a:xfrm>
            <a:off x="322200" y="973750"/>
            <a:ext cx="8660700" cy="35403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b="1" lang="en-US" sz="1200">
                <a:solidFill>
                  <a:srgbClr val="D24547"/>
                </a:solidFill>
                <a:latin typeface="Montserrat"/>
                <a:ea typeface="Montserrat"/>
                <a:cs typeface="Montserrat"/>
                <a:sym typeface="Montserrat"/>
              </a:rPr>
              <a:t>Persiapan :</a:t>
            </a:r>
            <a:endParaRPr b="1" sz="1200">
              <a:solidFill>
                <a:srgbClr val="D24547"/>
              </a:solidFill>
              <a:latin typeface="Montserrat"/>
              <a:ea typeface="Montserrat"/>
              <a:cs typeface="Montserrat"/>
              <a:sym typeface="Montserrat"/>
            </a:endParaRPr>
          </a:p>
          <a:p>
            <a:pPr indent="-304800" lvl="0" marL="457200" rtl="0" algn="just">
              <a:spcBef>
                <a:spcPts val="0"/>
              </a:spcBef>
              <a:spcAft>
                <a:spcPts val="0"/>
              </a:spcAft>
              <a:buSzPts val="1200"/>
              <a:buFont typeface="Montserrat"/>
              <a:buAutoNum type="arabicPeriod"/>
            </a:pPr>
            <a:r>
              <a:rPr lang="en-US" sz="1200">
                <a:solidFill>
                  <a:schemeClr val="dk1"/>
                </a:solidFill>
                <a:latin typeface="Montserrat"/>
                <a:ea typeface="Montserrat"/>
                <a:cs typeface="Montserrat"/>
                <a:sym typeface="Montserrat"/>
              </a:rPr>
              <a:t>Guru memberikan waktu untuk peserta didik mempersiapkan seluruh alat dan bahan yang sudah di informasikan sebelumnya.</a:t>
            </a:r>
            <a:endParaRPr sz="1200">
              <a:solidFill>
                <a:schemeClr val="dk1"/>
              </a:solidFill>
              <a:latin typeface="Montserrat"/>
              <a:ea typeface="Montserrat"/>
              <a:cs typeface="Montserrat"/>
              <a:sym typeface="Montserrat"/>
            </a:endParaRPr>
          </a:p>
          <a:p>
            <a:pPr indent="-304800" lvl="0" marL="457200" rtl="0" algn="just">
              <a:spcBef>
                <a:spcPts val="0"/>
              </a:spcBef>
              <a:spcAft>
                <a:spcPts val="0"/>
              </a:spcAft>
              <a:buClr>
                <a:schemeClr val="dk1"/>
              </a:buClr>
              <a:buSzPts val="1200"/>
              <a:buFont typeface="Montserrat"/>
              <a:buAutoNum type="arabicPeriod"/>
            </a:pPr>
            <a:r>
              <a:rPr lang="en-US" sz="1200">
                <a:solidFill>
                  <a:schemeClr val="dk1"/>
                </a:solidFill>
                <a:latin typeface="Montserrat"/>
                <a:ea typeface="Montserrat"/>
                <a:cs typeface="Montserrat"/>
                <a:sym typeface="Montserrat"/>
              </a:rPr>
              <a:t>Membuka aplikasi figma/canva untuk membuat poster.</a:t>
            </a:r>
            <a:endParaRPr sz="1200">
              <a:solidFill>
                <a:schemeClr val="dk1"/>
              </a:solidFill>
              <a:latin typeface="Montserrat"/>
              <a:ea typeface="Montserrat"/>
              <a:cs typeface="Montserrat"/>
              <a:sym typeface="Montserrat"/>
            </a:endParaRPr>
          </a:p>
          <a:p>
            <a:pPr indent="0" lvl="0" marL="457200" rtl="0" algn="just">
              <a:spcBef>
                <a:spcPts val="0"/>
              </a:spcBef>
              <a:spcAft>
                <a:spcPts val="0"/>
              </a:spcAft>
              <a:buNone/>
            </a:pPr>
            <a:r>
              <a:t/>
            </a:r>
            <a:endParaRPr sz="1200">
              <a:latin typeface="Montserrat"/>
              <a:ea typeface="Montserrat"/>
              <a:cs typeface="Montserrat"/>
              <a:sym typeface="Montserrat"/>
            </a:endParaRPr>
          </a:p>
          <a:p>
            <a:pPr indent="0" lvl="0" marL="457200" rtl="0" algn="just">
              <a:spcBef>
                <a:spcPts val="0"/>
              </a:spcBef>
              <a:spcAft>
                <a:spcPts val="0"/>
              </a:spcAft>
              <a:buNone/>
            </a:pPr>
            <a:r>
              <a:t/>
            </a:r>
            <a:endParaRPr sz="1200">
              <a:solidFill>
                <a:srgbClr val="D24547"/>
              </a:solidFill>
              <a:latin typeface="Montserrat"/>
              <a:ea typeface="Montserrat"/>
              <a:cs typeface="Montserrat"/>
              <a:sym typeface="Montserrat"/>
            </a:endParaRPr>
          </a:p>
          <a:p>
            <a:pPr indent="0" lvl="0" marL="0" rtl="0" algn="just">
              <a:spcBef>
                <a:spcPts val="0"/>
              </a:spcBef>
              <a:spcAft>
                <a:spcPts val="0"/>
              </a:spcAft>
              <a:buNone/>
            </a:pPr>
            <a:r>
              <a:rPr b="1" lang="en-US" sz="1200">
                <a:solidFill>
                  <a:srgbClr val="D24547"/>
                </a:solidFill>
                <a:latin typeface="Montserrat"/>
                <a:ea typeface="Montserrat"/>
                <a:cs typeface="Montserrat"/>
                <a:sym typeface="Montserrat"/>
              </a:rPr>
              <a:t>Pelaksanaan :</a:t>
            </a:r>
            <a:endParaRPr b="1" sz="1200">
              <a:solidFill>
                <a:srgbClr val="D24547"/>
              </a:solidFill>
              <a:latin typeface="Montserrat"/>
              <a:ea typeface="Montserrat"/>
              <a:cs typeface="Montserrat"/>
              <a:sym typeface="Montserrat"/>
            </a:endParaRPr>
          </a:p>
          <a:p>
            <a:pPr indent="-304800" lvl="0" marL="457200" rtl="0" algn="just">
              <a:spcBef>
                <a:spcPts val="0"/>
              </a:spcBef>
              <a:spcAft>
                <a:spcPts val="0"/>
              </a:spcAft>
              <a:buSzPts val="1200"/>
              <a:buFont typeface="Montserrat"/>
              <a:buAutoNum type="arabicPeriod"/>
            </a:pPr>
            <a:r>
              <a:rPr lang="en-US" sz="1200">
                <a:latin typeface="Montserrat"/>
                <a:ea typeface="Montserrat"/>
                <a:cs typeface="Montserrat"/>
                <a:sym typeface="Montserrat"/>
              </a:rPr>
              <a:t>Melakukan refleksi kelas terkait pembelajaran yang ke-enambelas cukup sekilas saja.</a:t>
            </a:r>
            <a:endParaRPr sz="1200">
              <a:latin typeface="Montserrat"/>
              <a:ea typeface="Montserrat"/>
              <a:cs typeface="Montserrat"/>
              <a:sym typeface="Montserrat"/>
            </a:endParaRPr>
          </a:p>
          <a:p>
            <a:pPr indent="-304800" lvl="0" marL="457200" rtl="0" algn="just">
              <a:spcBef>
                <a:spcPts val="0"/>
              </a:spcBef>
              <a:spcAft>
                <a:spcPts val="0"/>
              </a:spcAft>
              <a:buSzPts val="1200"/>
              <a:buFont typeface="Montserrat"/>
              <a:buAutoNum type="arabicPeriod"/>
            </a:pPr>
            <a:r>
              <a:rPr lang="en-US" sz="1200">
                <a:latin typeface="Montserrat"/>
                <a:ea typeface="Montserrat"/>
                <a:cs typeface="Montserrat"/>
                <a:sym typeface="Montserrat"/>
              </a:rPr>
              <a:t>Mempersiapkan alat dan bahan pembelajaran.</a:t>
            </a:r>
            <a:endParaRPr sz="1200">
              <a:latin typeface="Montserrat"/>
              <a:ea typeface="Montserrat"/>
              <a:cs typeface="Montserrat"/>
              <a:sym typeface="Montserrat"/>
            </a:endParaRPr>
          </a:p>
          <a:p>
            <a:pPr indent="-317500" lvl="0" marL="457200" rtl="0" algn="l">
              <a:spcBef>
                <a:spcPts val="0"/>
              </a:spcBef>
              <a:spcAft>
                <a:spcPts val="0"/>
              </a:spcAft>
              <a:buSzPts val="1400"/>
              <a:buFont typeface="Montserrat"/>
              <a:buAutoNum type="arabicPeriod"/>
            </a:pPr>
            <a:r>
              <a:rPr lang="en-US" sz="1200">
                <a:solidFill>
                  <a:schemeClr val="dk1"/>
                </a:solidFill>
                <a:latin typeface="Montserrat"/>
                <a:ea typeface="Montserrat"/>
                <a:cs typeface="Montserrat"/>
                <a:sym typeface="Montserrat"/>
              </a:rPr>
              <a:t>Mengajarkan peserta didik bagaimana membuat infografis digital menggunakan canva/figma.</a:t>
            </a:r>
            <a:endParaRPr>
              <a:latin typeface="Montserrat"/>
              <a:ea typeface="Montserrat"/>
              <a:cs typeface="Montserrat"/>
              <a:sym typeface="Montserrat"/>
            </a:endParaRPr>
          </a:p>
          <a:p>
            <a:pPr indent="0" lvl="0" marL="457200" rtl="0" algn="just">
              <a:spcBef>
                <a:spcPts val="0"/>
              </a:spcBef>
              <a:spcAft>
                <a:spcPts val="0"/>
              </a:spcAft>
              <a:buNone/>
            </a:pPr>
            <a:r>
              <a:t/>
            </a:r>
            <a:endParaRPr b="1" sz="1200">
              <a:solidFill>
                <a:srgbClr val="D24547"/>
              </a:solidFill>
              <a:latin typeface="Montserrat"/>
              <a:ea typeface="Montserrat"/>
              <a:cs typeface="Montserrat"/>
              <a:sym typeface="Montserrat"/>
            </a:endParaRPr>
          </a:p>
          <a:p>
            <a:pPr indent="0" lvl="0" marL="0" rtl="0" algn="just">
              <a:spcBef>
                <a:spcPts val="0"/>
              </a:spcBef>
              <a:spcAft>
                <a:spcPts val="0"/>
              </a:spcAft>
              <a:buNone/>
            </a:pPr>
            <a:r>
              <a:rPr b="1" lang="en-US" sz="1200">
                <a:solidFill>
                  <a:srgbClr val="D24547"/>
                </a:solidFill>
                <a:latin typeface="Montserrat"/>
                <a:ea typeface="Montserrat"/>
                <a:cs typeface="Montserrat"/>
                <a:sym typeface="Montserrat"/>
              </a:rPr>
              <a:t>Tugas :</a:t>
            </a:r>
            <a:endParaRPr b="1" sz="1200">
              <a:solidFill>
                <a:srgbClr val="D24547"/>
              </a:solidFill>
              <a:latin typeface="Montserrat"/>
              <a:ea typeface="Montserrat"/>
              <a:cs typeface="Montserrat"/>
              <a:sym typeface="Montserrat"/>
            </a:endParaRPr>
          </a:p>
          <a:p>
            <a:pPr indent="0" lvl="0" marL="457200" rtl="0" algn="just">
              <a:spcBef>
                <a:spcPts val="0"/>
              </a:spcBef>
              <a:spcAft>
                <a:spcPts val="0"/>
              </a:spcAft>
              <a:buNone/>
            </a:pPr>
            <a:r>
              <a:rPr lang="en-US" sz="1200">
                <a:latin typeface="Montserrat"/>
                <a:ea typeface="Montserrat"/>
                <a:cs typeface="Montserrat"/>
                <a:sym typeface="Montserrat"/>
              </a:rPr>
              <a:t>Membuat poster infografis seperti yang sudah dibuat secara manual pada pertemuan sebelumnya. </a:t>
            </a:r>
            <a:endParaRPr sz="1200">
              <a:latin typeface="Montserrat"/>
              <a:ea typeface="Montserrat"/>
              <a:cs typeface="Montserrat"/>
              <a:sym typeface="Montserrat"/>
            </a:endParaRPr>
          </a:p>
          <a:p>
            <a:pPr indent="0" lvl="0" marL="457200" rtl="0" algn="just">
              <a:spcBef>
                <a:spcPts val="0"/>
              </a:spcBef>
              <a:spcAft>
                <a:spcPts val="0"/>
              </a:spcAft>
              <a:buNone/>
            </a:pPr>
            <a:r>
              <a:t/>
            </a:r>
            <a:endParaRPr sz="1200">
              <a:latin typeface="Montserrat"/>
              <a:ea typeface="Montserrat"/>
              <a:cs typeface="Montserrat"/>
              <a:sym typeface="Montserrat"/>
            </a:endParaRPr>
          </a:p>
          <a:p>
            <a:pPr indent="0" lvl="0" marL="0" rtl="0" algn="just">
              <a:spcBef>
                <a:spcPts val="0"/>
              </a:spcBef>
              <a:spcAft>
                <a:spcPts val="0"/>
              </a:spcAft>
              <a:buNone/>
            </a:pPr>
            <a:r>
              <a:rPr b="1" lang="en-US" sz="1200">
                <a:solidFill>
                  <a:srgbClr val="D24547"/>
                </a:solidFill>
                <a:latin typeface="Montserrat"/>
                <a:ea typeface="Montserrat"/>
                <a:cs typeface="Montserrat"/>
                <a:sym typeface="Montserrat"/>
              </a:rPr>
              <a:t>Tujuan :</a:t>
            </a:r>
            <a:endParaRPr b="1" sz="1200">
              <a:solidFill>
                <a:srgbClr val="D24547"/>
              </a:solidFill>
              <a:latin typeface="Montserrat"/>
              <a:ea typeface="Montserrat"/>
              <a:cs typeface="Montserrat"/>
              <a:sym typeface="Montserrat"/>
            </a:endParaRPr>
          </a:p>
          <a:p>
            <a:pPr indent="0" lvl="0" marL="457200" rtl="0" algn="just">
              <a:spcBef>
                <a:spcPts val="0"/>
              </a:spcBef>
              <a:spcAft>
                <a:spcPts val="0"/>
              </a:spcAft>
              <a:buClr>
                <a:schemeClr val="dk1"/>
              </a:buClr>
              <a:buSzPts val="1100"/>
              <a:buFont typeface="Arial"/>
              <a:buNone/>
            </a:pPr>
            <a:r>
              <a:rPr lang="en-US" sz="1200">
                <a:solidFill>
                  <a:schemeClr val="dk1"/>
                </a:solidFill>
                <a:latin typeface="Montserrat"/>
                <a:ea typeface="Montserrat"/>
                <a:cs typeface="Montserrat"/>
                <a:sym typeface="Montserrat"/>
              </a:rPr>
              <a:t>Tujuan dilakukannya pengenalan canva ini agar peserta didik memahami aplikasi canva tersebut dan jika memungkinkan peserta didik dapat mencobanya secara langsung aplikasi canva ini dikarenakan dalam canva terdapat banyak sekali template yang dapat dijadikan referensi untuk membuat poster.</a:t>
            </a:r>
            <a:endParaRPr sz="1200">
              <a:solidFill>
                <a:schemeClr val="dk1"/>
              </a:solidFill>
              <a:latin typeface="Montserrat"/>
              <a:ea typeface="Montserrat"/>
              <a:cs typeface="Montserrat"/>
              <a:sym typeface="Montserrat"/>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sp>
        <p:nvSpPr>
          <p:cNvPr id="382" name="Google Shape;382;gd53f30a8a3_0_18"/>
          <p:cNvSpPr txBox="1"/>
          <p:nvPr/>
        </p:nvSpPr>
        <p:spPr>
          <a:xfrm>
            <a:off x="161100" y="116500"/>
            <a:ext cx="88218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000">
                <a:solidFill>
                  <a:srgbClr val="D24547"/>
                </a:solidFill>
                <a:latin typeface="Montserrat ExtraBold"/>
                <a:ea typeface="Montserrat ExtraBold"/>
                <a:cs typeface="Montserrat ExtraBold"/>
                <a:sym typeface="Montserrat ExtraBold"/>
              </a:rPr>
              <a:t>17.	Monitoring</a:t>
            </a:r>
            <a:endParaRPr sz="2000">
              <a:solidFill>
                <a:srgbClr val="D24547"/>
              </a:solidFill>
              <a:latin typeface="Montserrat ExtraBold"/>
              <a:ea typeface="Montserrat ExtraBold"/>
              <a:cs typeface="Montserrat ExtraBold"/>
              <a:sym typeface="Montserrat ExtraBold"/>
            </a:endParaRPr>
          </a:p>
          <a:p>
            <a:pPr indent="0" lvl="0" marL="457200" rtl="0" algn="l">
              <a:spcBef>
                <a:spcPts val="0"/>
              </a:spcBef>
              <a:spcAft>
                <a:spcPts val="0"/>
              </a:spcAft>
              <a:buNone/>
            </a:pPr>
            <a:r>
              <a:rPr lang="en-US" sz="1000">
                <a:solidFill>
                  <a:srgbClr val="D24547"/>
                </a:solidFill>
                <a:latin typeface="Montserrat"/>
                <a:ea typeface="Montserrat"/>
                <a:cs typeface="Montserrat"/>
                <a:sym typeface="Montserrat"/>
              </a:rPr>
              <a:t>Waktu : 10 JP		Bahan : Poster Infografis		 Peran Guru : Fasilitator / Pendamping</a:t>
            </a:r>
            <a:endParaRPr sz="1000">
              <a:solidFill>
                <a:srgbClr val="D24547"/>
              </a:solidFill>
              <a:latin typeface="Montserrat"/>
              <a:ea typeface="Montserrat"/>
              <a:cs typeface="Montserrat"/>
              <a:sym typeface="Montserrat"/>
            </a:endParaRPr>
          </a:p>
        </p:txBody>
      </p:sp>
      <p:sp>
        <p:nvSpPr>
          <p:cNvPr id="383" name="Google Shape;383;gd53f30a8a3_0_18"/>
          <p:cNvSpPr/>
          <p:nvPr/>
        </p:nvSpPr>
        <p:spPr>
          <a:xfrm>
            <a:off x="220700" y="705000"/>
            <a:ext cx="8864700" cy="123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9E9E9E"/>
              </a:solidFill>
            </a:endParaRPr>
          </a:p>
        </p:txBody>
      </p:sp>
      <p:sp>
        <p:nvSpPr>
          <p:cNvPr id="384" name="Google Shape;384;gd53f30a8a3_0_18"/>
          <p:cNvSpPr txBox="1"/>
          <p:nvPr/>
        </p:nvSpPr>
        <p:spPr>
          <a:xfrm>
            <a:off x="322200" y="973750"/>
            <a:ext cx="7964100" cy="29862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b="1" lang="en-US" sz="1200">
                <a:solidFill>
                  <a:srgbClr val="D24547"/>
                </a:solidFill>
                <a:latin typeface="Montserrat"/>
                <a:ea typeface="Montserrat"/>
                <a:cs typeface="Montserrat"/>
                <a:sym typeface="Montserrat"/>
              </a:rPr>
              <a:t>Persiapan :</a:t>
            </a:r>
            <a:endParaRPr b="1" sz="1200">
              <a:solidFill>
                <a:srgbClr val="D24547"/>
              </a:solidFill>
              <a:latin typeface="Montserrat"/>
              <a:ea typeface="Montserrat"/>
              <a:cs typeface="Montserrat"/>
              <a:sym typeface="Montserrat"/>
            </a:endParaRPr>
          </a:p>
          <a:p>
            <a:pPr indent="-304800" lvl="0" marL="457200" rtl="0" algn="just">
              <a:spcBef>
                <a:spcPts val="0"/>
              </a:spcBef>
              <a:spcAft>
                <a:spcPts val="0"/>
              </a:spcAft>
              <a:buSzPts val="1200"/>
              <a:buFont typeface="Montserrat"/>
              <a:buAutoNum type="arabicPeriod"/>
            </a:pPr>
            <a:r>
              <a:rPr lang="en-US" sz="1200">
                <a:solidFill>
                  <a:schemeClr val="dk1"/>
                </a:solidFill>
                <a:latin typeface="Montserrat"/>
                <a:ea typeface="Montserrat"/>
                <a:cs typeface="Montserrat"/>
                <a:sym typeface="Montserrat"/>
              </a:rPr>
              <a:t>Guru memberikan waktu untuk peserta didik mempersiapkan poster yang sudah dicetak.</a:t>
            </a:r>
            <a:endParaRPr sz="1200">
              <a:solidFill>
                <a:schemeClr val="dk1"/>
              </a:solidFill>
              <a:latin typeface="Montserrat"/>
              <a:ea typeface="Montserrat"/>
              <a:cs typeface="Montserrat"/>
              <a:sym typeface="Montserrat"/>
            </a:endParaRPr>
          </a:p>
          <a:p>
            <a:pPr indent="0" lvl="0" marL="457200" rtl="0" algn="just">
              <a:spcBef>
                <a:spcPts val="0"/>
              </a:spcBef>
              <a:spcAft>
                <a:spcPts val="0"/>
              </a:spcAft>
              <a:buNone/>
            </a:pPr>
            <a:r>
              <a:t/>
            </a:r>
            <a:endParaRPr sz="1200">
              <a:latin typeface="Montserrat"/>
              <a:ea typeface="Montserrat"/>
              <a:cs typeface="Montserrat"/>
              <a:sym typeface="Montserrat"/>
            </a:endParaRPr>
          </a:p>
          <a:p>
            <a:pPr indent="0" lvl="0" marL="457200" rtl="0" algn="just">
              <a:spcBef>
                <a:spcPts val="0"/>
              </a:spcBef>
              <a:spcAft>
                <a:spcPts val="0"/>
              </a:spcAft>
              <a:buNone/>
            </a:pPr>
            <a:r>
              <a:t/>
            </a:r>
            <a:endParaRPr sz="1200">
              <a:solidFill>
                <a:srgbClr val="D24547"/>
              </a:solidFill>
              <a:latin typeface="Montserrat"/>
              <a:ea typeface="Montserrat"/>
              <a:cs typeface="Montserrat"/>
              <a:sym typeface="Montserrat"/>
            </a:endParaRPr>
          </a:p>
          <a:p>
            <a:pPr indent="0" lvl="0" marL="0" rtl="0" algn="just">
              <a:spcBef>
                <a:spcPts val="0"/>
              </a:spcBef>
              <a:spcAft>
                <a:spcPts val="0"/>
              </a:spcAft>
              <a:buNone/>
            </a:pPr>
            <a:r>
              <a:rPr b="1" lang="en-US" sz="1200">
                <a:solidFill>
                  <a:srgbClr val="D24547"/>
                </a:solidFill>
                <a:latin typeface="Montserrat"/>
                <a:ea typeface="Montserrat"/>
                <a:cs typeface="Montserrat"/>
                <a:sym typeface="Montserrat"/>
              </a:rPr>
              <a:t>Pelaksanaan :</a:t>
            </a:r>
            <a:endParaRPr b="1" sz="1200">
              <a:solidFill>
                <a:srgbClr val="D24547"/>
              </a:solidFill>
              <a:latin typeface="Montserrat"/>
              <a:ea typeface="Montserrat"/>
              <a:cs typeface="Montserrat"/>
              <a:sym typeface="Montserrat"/>
            </a:endParaRPr>
          </a:p>
          <a:p>
            <a:pPr indent="-304800" lvl="0" marL="457200" rtl="0" algn="just">
              <a:spcBef>
                <a:spcPts val="0"/>
              </a:spcBef>
              <a:spcAft>
                <a:spcPts val="0"/>
              </a:spcAft>
              <a:buSzPts val="1200"/>
              <a:buFont typeface="Montserrat"/>
              <a:buAutoNum type="arabicPeriod"/>
            </a:pPr>
            <a:r>
              <a:rPr lang="en-US" sz="1200">
                <a:latin typeface="Montserrat"/>
                <a:ea typeface="Montserrat"/>
                <a:cs typeface="Montserrat"/>
                <a:sym typeface="Montserrat"/>
              </a:rPr>
              <a:t>Melakukan refleksi kelas terkait pembelajaran yang ke-tujuhbelas cukup sekilas saja.</a:t>
            </a:r>
            <a:endParaRPr sz="1200">
              <a:latin typeface="Montserrat"/>
              <a:ea typeface="Montserrat"/>
              <a:cs typeface="Montserrat"/>
              <a:sym typeface="Montserrat"/>
            </a:endParaRPr>
          </a:p>
          <a:p>
            <a:pPr indent="-304800" lvl="0" marL="457200" rtl="0" algn="just">
              <a:spcBef>
                <a:spcPts val="0"/>
              </a:spcBef>
              <a:spcAft>
                <a:spcPts val="0"/>
              </a:spcAft>
              <a:buSzPts val="1200"/>
              <a:buFont typeface="Montserrat"/>
              <a:buAutoNum type="arabicPeriod"/>
            </a:pPr>
            <a:r>
              <a:rPr lang="en-US" sz="1200">
                <a:latin typeface="Montserrat"/>
                <a:ea typeface="Montserrat"/>
                <a:cs typeface="Montserrat"/>
                <a:sym typeface="Montserrat"/>
              </a:rPr>
              <a:t>Mempersiapkan poster yang sudah di cetak.</a:t>
            </a:r>
            <a:endParaRPr sz="1200">
              <a:latin typeface="Montserrat"/>
              <a:ea typeface="Montserrat"/>
              <a:cs typeface="Montserrat"/>
              <a:sym typeface="Montserrat"/>
            </a:endParaRPr>
          </a:p>
          <a:p>
            <a:pPr indent="-317500" lvl="0" marL="457200" rtl="0" algn="l">
              <a:spcBef>
                <a:spcPts val="0"/>
              </a:spcBef>
              <a:spcAft>
                <a:spcPts val="0"/>
              </a:spcAft>
              <a:buSzPts val="1400"/>
              <a:buFont typeface="Montserrat"/>
              <a:buAutoNum type="arabicPeriod"/>
            </a:pPr>
            <a:r>
              <a:rPr lang="en-US" sz="1200">
                <a:solidFill>
                  <a:schemeClr val="dk1"/>
                </a:solidFill>
                <a:latin typeface="Montserrat"/>
                <a:ea typeface="Montserrat"/>
                <a:cs typeface="Montserrat"/>
                <a:sym typeface="Montserrat"/>
              </a:rPr>
              <a:t>Memberikan informasi dan teknis terkait acara pameran pada pertemuan selanjutnya.</a:t>
            </a:r>
            <a:endParaRPr>
              <a:latin typeface="Montserrat"/>
              <a:ea typeface="Montserrat"/>
              <a:cs typeface="Montserrat"/>
              <a:sym typeface="Montserrat"/>
            </a:endParaRPr>
          </a:p>
          <a:p>
            <a:pPr indent="0" lvl="0" marL="457200" rtl="0" algn="just">
              <a:spcBef>
                <a:spcPts val="0"/>
              </a:spcBef>
              <a:spcAft>
                <a:spcPts val="0"/>
              </a:spcAft>
              <a:buNone/>
            </a:pPr>
            <a:r>
              <a:t/>
            </a:r>
            <a:endParaRPr b="1" sz="1200">
              <a:solidFill>
                <a:srgbClr val="D24547"/>
              </a:solidFill>
              <a:latin typeface="Montserrat"/>
              <a:ea typeface="Montserrat"/>
              <a:cs typeface="Montserrat"/>
              <a:sym typeface="Montserrat"/>
            </a:endParaRPr>
          </a:p>
          <a:p>
            <a:pPr indent="0" lvl="0" marL="0" rtl="0" algn="just">
              <a:spcBef>
                <a:spcPts val="0"/>
              </a:spcBef>
              <a:spcAft>
                <a:spcPts val="0"/>
              </a:spcAft>
              <a:buNone/>
            </a:pPr>
            <a:r>
              <a:rPr b="1" lang="en-US" sz="1200">
                <a:solidFill>
                  <a:srgbClr val="D24547"/>
                </a:solidFill>
                <a:latin typeface="Montserrat"/>
                <a:ea typeface="Montserrat"/>
                <a:cs typeface="Montserrat"/>
                <a:sym typeface="Montserrat"/>
              </a:rPr>
              <a:t>Tugas :</a:t>
            </a:r>
            <a:endParaRPr b="1" sz="1200">
              <a:solidFill>
                <a:srgbClr val="D24547"/>
              </a:solidFill>
              <a:latin typeface="Montserrat"/>
              <a:ea typeface="Montserrat"/>
              <a:cs typeface="Montserrat"/>
              <a:sym typeface="Montserrat"/>
            </a:endParaRPr>
          </a:p>
          <a:p>
            <a:pPr indent="0" lvl="0" marL="457200" rtl="0" algn="just">
              <a:spcBef>
                <a:spcPts val="0"/>
              </a:spcBef>
              <a:spcAft>
                <a:spcPts val="0"/>
              </a:spcAft>
              <a:buNone/>
            </a:pPr>
            <a:r>
              <a:rPr lang="en-US" sz="1200">
                <a:latin typeface="Montserrat"/>
                <a:ea typeface="Montserrat"/>
                <a:cs typeface="Montserrat"/>
                <a:sym typeface="Montserrat"/>
              </a:rPr>
              <a:t>Guru melakukan monitoring kepada setiap peserta didik untuk melihat sejauh mana persiapan mereka. Dan mengarahkan kepada peserta didik yang tertinggal atau belum maksimal.</a:t>
            </a:r>
            <a:endParaRPr sz="1200">
              <a:latin typeface="Montserrat"/>
              <a:ea typeface="Montserrat"/>
              <a:cs typeface="Montserrat"/>
              <a:sym typeface="Montserrat"/>
            </a:endParaRPr>
          </a:p>
          <a:p>
            <a:pPr indent="0" lvl="0" marL="457200" rtl="0" algn="just">
              <a:spcBef>
                <a:spcPts val="0"/>
              </a:spcBef>
              <a:spcAft>
                <a:spcPts val="0"/>
              </a:spcAft>
              <a:buNone/>
            </a:pPr>
            <a:r>
              <a:t/>
            </a:r>
            <a:endParaRPr sz="1200">
              <a:latin typeface="Montserrat"/>
              <a:ea typeface="Montserrat"/>
              <a:cs typeface="Montserrat"/>
              <a:sym typeface="Montserrat"/>
            </a:endParaRPr>
          </a:p>
          <a:p>
            <a:pPr indent="0" lvl="0" marL="0" rtl="0" algn="just">
              <a:spcBef>
                <a:spcPts val="0"/>
              </a:spcBef>
              <a:spcAft>
                <a:spcPts val="0"/>
              </a:spcAft>
              <a:buNone/>
            </a:pPr>
            <a:r>
              <a:rPr b="1" lang="en-US" sz="1200">
                <a:solidFill>
                  <a:srgbClr val="D24547"/>
                </a:solidFill>
                <a:latin typeface="Montserrat"/>
                <a:ea typeface="Montserrat"/>
                <a:cs typeface="Montserrat"/>
                <a:sym typeface="Montserrat"/>
              </a:rPr>
              <a:t>Tujuan :</a:t>
            </a:r>
            <a:endParaRPr b="1" sz="1200">
              <a:solidFill>
                <a:srgbClr val="D24547"/>
              </a:solidFill>
              <a:latin typeface="Montserrat"/>
              <a:ea typeface="Montserrat"/>
              <a:cs typeface="Montserrat"/>
              <a:sym typeface="Montserrat"/>
            </a:endParaRPr>
          </a:p>
          <a:p>
            <a:pPr indent="0" lvl="0" marL="0" rtl="0" algn="just">
              <a:spcBef>
                <a:spcPts val="0"/>
              </a:spcBef>
              <a:spcAft>
                <a:spcPts val="0"/>
              </a:spcAft>
              <a:buClr>
                <a:schemeClr val="dk1"/>
              </a:buClr>
              <a:buSzPts val="1100"/>
              <a:buFont typeface="Arial"/>
              <a:buNone/>
            </a:pPr>
            <a:r>
              <a:rPr b="1" lang="en-US" sz="1200">
                <a:solidFill>
                  <a:srgbClr val="D24547"/>
                </a:solidFill>
                <a:latin typeface="Montserrat"/>
                <a:ea typeface="Montserrat"/>
                <a:cs typeface="Montserrat"/>
                <a:sym typeface="Montserrat"/>
              </a:rPr>
              <a:t>	</a:t>
            </a:r>
            <a:r>
              <a:rPr lang="en-US" sz="1200">
                <a:solidFill>
                  <a:schemeClr val="dk1"/>
                </a:solidFill>
                <a:latin typeface="Montserrat"/>
                <a:ea typeface="Montserrat"/>
                <a:cs typeface="Montserrat"/>
                <a:sym typeface="Montserrat"/>
              </a:rPr>
              <a:t>Monitoring dilakukan untuk sebagai bahan evaluasi guru dalam mempersiapkan peserta didik.</a:t>
            </a:r>
            <a:endParaRPr sz="1200">
              <a:solidFill>
                <a:schemeClr val="dk1"/>
              </a:solidFill>
              <a:latin typeface="Montserrat"/>
              <a:ea typeface="Montserrat"/>
              <a:cs typeface="Montserrat"/>
              <a:sym typeface="Montserrat"/>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sp>
        <p:nvSpPr>
          <p:cNvPr id="389" name="Google Shape;389;gd136e03cf4_2_0"/>
          <p:cNvSpPr txBox="1"/>
          <p:nvPr/>
        </p:nvSpPr>
        <p:spPr>
          <a:xfrm>
            <a:off x="161100" y="116500"/>
            <a:ext cx="88218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000">
                <a:solidFill>
                  <a:srgbClr val="D24547"/>
                </a:solidFill>
                <a:latin typeface="Montserrat ExtraBold"/>
                <a:ea typeface="Montserrat ExtraBold"/>
                <a:cs typeface="Montserrat ExtraBold"/>
                <a:sym typeface="Montserrat ExtraBold"/>
              </a:rPr>
              <a:t>18.	Kalau Bukan Kita, Siapa Lagi !</a:t>
            </a:r>
            <a:endParaRPr sz="2000">
              <a:solidFill>
                <a:srgbClr val="D24547"/>
              </a:solidFill>
              <a:latin typeface="Montserrat ExtraBold"/>
              <a:ea typeface="Montserrat ExtraBold"/>
              <a:cs typeface="Montserrat ExtraBold"/>
              <a:sym typeface="Montserrat ExtraBold"/>
            </a:endParaRPr>
          </a:p>
          <a:p>
            <a:pPr indent="0" lvl="0" marL="457200" rtl="0" algn="l">
              <a:spcBef>
                <a:spcPts val="0"/>
              </a:spcBef>
              <a:spcAft>
                <a:spcPts val="0"/>
              </a:spcAft>
              <a:buNone/>
            </a:pPr>
            <a:r>
              <a:rPr lang="en-US" sz="1000">
                <a:solidFill>
                  <a:srgbClr val="D24547"/>
                </a:solidFill>
                <a:latin typeface="Montserrat"/>
                <a:ea typeface="Montserrat"/>
                <a:cs typeface="Montserrat"/>
                <a:sym typeface="Montserrat"/>
              </a:rPr>
              <a:t>Waktu : 8 JP		Bahan : Kamera		 Peran Guru : Fasilitator / Pendamping</a:t>
            </a:r>
            <a:endParaRPr sz="1000">
              <a:solidFill>
                <a:srgbClr val="D24547"/>
              </a:solidFill>
              <a:latin typeface="Montserrat"/>
              <a:ea typeface="Montserrat"/>
              <a:cs typeface="Montserrat"/>
              <a:sym typeface="Montserrat"/>
            </a:endParaRPr>
          </a:p>
        </p:txBody>
      </p:sp>
      <p:sp>
        <p:nvSpPr>
          <p:cNvPr id="390" name="Google Shape;390;gd136e03cf4_2_0"/>
          <p:cNvSpPr/>
          <p:nvPr/>
        </p:nvSpPr>
        <p:spPr>
          <a:xfrm>
            <a:off x="220700" y="705000"/>
            <a:ext cx="8864700" cy="123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9E9E9E"/>
              </a:solidFill>
            </a:endParaRPr>
          </a:p>
        </p:txBody>
      </p:sp>
      <p:sp>
        <p:nvSpPr>
          <p:cNvPr id="391" name="Google Shape;391;gd136e03cf4_2_0"/>
          <p:cNvSpPr txBox="1"/>
          <p:nvPr/>
        </p:nvSpPr>
        <p:spPr>
          <a:xfrm>
            <a:off x="322200" y="973750"/>
            <a:ext cx="8660700" cy="31707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b="1" lang="en-US" sz="1200">
                <a:solidFill>
                  <a:srgbClr val="D24547"/>
                </a:solidFill>
                <a:latin typeface="Montserrat"/>
                <a:ea typeface="Montserrat"/>
                <a:cs typeface="Montserrat"/>
                <a:sym typeface="Montserrat"/>
              </a:rPr>
              <a:t>Persiapan :</a:t>
            </a:r>
            <a:endParaRPr b="1" sz="1200">
              <a:solidFill>
                <a:srgbClr val="D24547"/>
              </a:solidFill>
              <a:latin typeface="Montserrat"/>
              <a:ea typeface="Montserrat"/>
              <a:cs typeface="Montserrat"/>
              <a:sym typeface="Montserrat"/>
            </a:endParaRPr>
          </a:p>
          <a:p>
            <a:pPr indent="-304800" lvl="0" marL="457200" rtl="0" algn="just">
              <a:spcBef>
                <a:spcPts val="0"/>
              </a:spcBef>
              <a:spcAft>
                <a:spcPts val="0"/>
              </a:spcAft>
              <a:buSzPts val="1200"/>
              <a:buFont typeface="Montserrat"/>
              <a:buAutoNum type="arabicPeriod"/>
            </a:pPr>
            <a:r>
              <a:rPr lang="en-US" sz="1200">
                <a:latin typeface="Montserrat"/>
                <a:ea typeface="Montserrat"/>
                <a:cs typeface="Montserrat"/>
                <a:sym typeface="Montserrat"/>
              </a:rPr>
              <a:t>Guru memberikan waktu untuk peserta didik melakukan sharing session</a:t>
            </a:r>
            <a:endParaRPr sz="1200">
              <a:latin typeface="Montserrat"/>
              <a:ea typeface="Montserrat"/>
              <a:cs typeface="Montserrat"/>
              <a:sym typeface="Montserrat"/>
            </a:endParaRPr>
          </a:p>
          <a:p>
            <a:pPr indent="-304800" lvl="0" marL="457200" rtl="0" algn="just">
              <a:spcBef>
                <a:spcPts val="0"/>
              </a:spcBef>
              <a:spcAft>
                <a:spcPts val="0"/>
              </a:spcAft>
              <a:buSzPts val="1200"/>
              <a:buFont typeface="Montserrat"/>
              <a:buAutoNum type="arabicPeriod"/>
            </a:pPr>
            <a:r>
              <a:rPr lang="en-US" sz="1200">
                <a:latin typeface="Montserrat"/>
                <a:ea typeface="Montserrat"/>
                <a:cs typeface="Montserrat"/>
                <a:sym typeface="Montserrat"/>
              </a:rPr>
              <a:t>menyiapkan alat dan bahan yang dibutuhkan.</a:t>
            </a:r>
            <a:endParaRPr sz="1200">
              <a:latin typeface="Montserrat"/>
              <a:ea typeface="Montserrat"/>
              <a:cs typeface="Montserrat"/>
              <a:sym typeface="Montserrat"/>
            </a:endParaRPr>
          </a:p>
          <a:p>
            <a:pPr indent="0" lvl="0" marL="457200" rtl="0" algn="just">
              <a:spcBef>
                <a:spcPts val="0"/>
              </a:spcBef>
              <a:spcAft>
                <a:spcPts val="0"/>
              </a:spcAft>
              <a:buNone/>
            </a:pPr>
            <a:r>
              <a:t/>
            </a:r>
            <a:endParaRPr sz="1200">
              <a:solidFill>
                <a:srgbClr val="D24547"/>
              </a:solidFill>
              <a:latin typeface="Montserrat"/>
              <a:ea typeface="Montserrat"/>
              <a:cs typeface="Montserrat"/>
              <a:sym typeface="Montserrat"/>
            </a:endParaRPr>
          </a:p>
          <a:p>
            <a:pPr indent="0" lvl="0" marL="0" rtl="0" algn="just">
              <a:spcBef>
                <a:spcPts val="0"/>
              </a:spcBef>
              <a:spcAft>
                <a:spcPts val="0"/>
              </a:spcAft>
              <a:buNone/>
            </a:pPr>
            <a:r>
              <a:rPr b="1" lang="en-US" sz="1200">
                <a:solidFill>
                  <a:srgbClr val="D24547"/>
                </a:solidFill>
                <a:latin typeface="Montserrat"/>
                <a:ea typeface="Montserrat"/>
                <a:cs typeface="Montserrat"/>
                <a:sym typeface="Montserrat"/>
              </a:rPr>
              <a:t>Pelaksanaan :</a:t>
            </a:r>
            <a:endParaRPr b="1" sz="1200">
              <a:solidFill>
                <a:srgbClr val="D24547"/>
              </a:solidFill>
              <a:latin typeface="Montserrat"/>
              <a:ea typeface="Montserrat"/>
              <a:cs typeface="Montserrat"/>
              <a:sym typeface="Montserrat"/>
            </a:endParaRPr>
          </a:p>
          <a:p>
            <a:pPr indent="-304800" lvl="0" marL="457200" rtl="0" algn="just">
              <a:spcBef>
                <a:spcPts val="0"/>
              </a:spcBef>
              <a:spcAft>
                <a:spcPts val="0"/>
              </a:spcAft>
              <a:buSzPts val="1200"/>
              <a:buFont typeface="Montserrat"/>
              <a:buAutoNum type="arabicPeriod"/>
            </a:pPr>
            <a:r>
              <a:rPr lang="en-US" sz="1200">
                <a:latin typeface="Montserrat"/>
                <a:ea typeface="Montserrat"/>
                <a:cs typeface="Montserrat"/>
                <a:sym typeface="Montserrat"/>
              </a:rPr>
              <a:t>Melakukan refleksi kelas terkait pembelajaran yang kesembilan cukup sekilas saja.</a:t>
            </a:r>
            <a:endParaRPr sz="1200">
              <a:latin typeface="Montserrat"/>
              <a:ea typeface="Montserrat"/>
              <a:cs typeface="Montserrat"/>
              <a:sym typeface="Montserrat"/>
            </a:endParaRPr>
          </a:p>
          <a:p>
            <a:pPr indent="-317500" lvl="0" marL="457200" rtl="0" algn="l">
              <a:spcBef>
                <a:spcPts val="0"/>
              </a:spcBef>
              <a:spcAft>
                <a:spcPts val="0"/>
              </a:spcAft>
              <a:buSzPts val="1400"/>
              <a:buFont typeface="Montserrat"/>
              <a:buAutoNum type="arabicPeriod"/>
            </a:pPr>
            <a:r>
              <a:rPr lang="en-US" sz="1200">
                <a:solidFill>
                  <a:schemeClr val="dk1"/>
                </a:solidFill>
                <a:latin typeface="Montserrat"/>
                <a:ea typeface="Montserrat"/>
                <a:cs typeface="Montserrat"/>
                <a:sym typeface="Montserrat"/>
              </a:rPr>
              <a:t>Peserta didik diberikan arahan untuk memberikan pengetahuan tentang pentingnya menggunakan internet dengan baik dilingkungan keluarga.</a:t>
            </a:r>
            <a:endParaRPr>
              <a:latin typeface="Montserrat"/>
              <a:ea typeface="Montserrat"/>
              <a:cs typeface="Montserrat"/>
              <a:sym typeface="Montserrat"/>
            </a:endParaRPr>
          </a:p>
          <a:p>
            <a:pPr indent="0" lvl="0" marL="457200" rtl="0" algn="just">
              <a:spcBef>
                <a:spcPts val="0"/>
              </a:spcBef>
              <a:spcAft>
                <a:spcPts val="0"/>
              </a:spcAft>
              <a:buNone/>
            </a:pPr>
            <a:r>
              <a:t/>
            </a:r>
            <a:endParaRPr b="1" sz="1200">
              <a:solidFill>
                <a:srgbClr val="D24547"/>
              </a:solidFill>
              <a:latin typeface="Montserrat"/>
              <a:ea typeface="Montserrat"/>
              <a:cs typeface="Montserrat"/>
              <a:sym typeface="Montserrat"/>
            </a:endParaRPr>
          </a:p>
          <a:p>
            <a:pPr indent="0" lvl="0" marL="0" rtl="0" algn="just">
              <a:spcBef>
                <a:spcPts val="0"/>
              </a:spcBef>
              <a:spcAft>
                <a:spcPts val="0"/>
              </a:spcAft>
              <a:buNone/>
            </a:pPr>
            <a:r>
              <a:rPr b="1" lang="en-US" sz="1200">
                <a:solidFill>
                  <a:srgbClr val="D24547"/>
                </a:solidFill>
                <a:latin typeface="Montserrat"/>
                <a:ea typeface="Montserrat"/>
                <a:cs typeface="Montserrat"/>
                <a:sym typeface="Montserrat"/>
              </a:rPr>
              <a:t>Tugas :</a:t>
            </a:r>
            <a:endParaRPr b="1" sz="1200">
              <a:solidFill>
                <a:srgbClr val="D24547"/>
              </a:solidFill>
              <a:latin typeface="Montserrat"/>
              <a:ea typeface="Montserrat"/>
              <a:cs typeface="Montserrat"/>
              <a:sym typeface="Montserrat"/>
            </a:endParaRPr>
          </a:p>
          <a:p>
            <a:pPr indent="0" lvl="0" marL="457200" rtl="0" algn="just">
              <a:spcBef>
                <a:spcPts val="0"/>
              </a:spcBef>
              <a:spcAft>
                <a:spcPts val="0"/>
              </a:spcAft>
              <a:buNone/>
            </a:pPr>
            <a:r>
              <a:rPr lang="en-US" sz="1200">
                <a:latin typeface="Montserrat"/>
                <a:ea typeface="Montserrat"/>
                <a:cs typeface="Montserrat"/>
                <a:sym typeface="Montserrat"/>
              </a:rPr>
              <a:t>S</a:t>
            </a:r>
            <a:r>
              <a:rPr lang="en-US" sz="1200">
                <a:latin typeface="Montserrat"/>
                <a:ea typeface="Montserrat"/>
                <a:cs typeface="Montserrat"/>
                <a:sym typeface="Montserrat"/>
              </a:rPr>
              <a:t>etelah melakukan pelaksanaan, tugas guru adalah memberikan masukkan terkait video yang sudah dibuat oleh peserta didik. </a:t>
            </a:r>
            <a:endParaRPr sz="1200">
              <a:latin typeface="Montserrat"/>
              <a:ea typeface="Montserrat"/>
              <a:cs typeface="Montserrat"/>
              <a:sym typeface="Montserrat"/>
            </a:endParaRPr>
          </a:p>
          <a:p>
            <a:pPr indent="0" lvl="0" marL="457200" rtl="0" algn="just">
              <a:spcBef>
                <a:spcPts val="0"/>
              </a:spcBef>
              <a:spcAft>
                <a:spcPts val="0"/>
              </a:spcAft>
              <a:buNone/>
            </a:pPr>
            <a:r>
              <a:t/>
            </a:r>
            <a:endParaRPr sz="1200">
              <a:latin typeface="Montserrat"/>
              <a:ea typeface="Montserrat"/>
              <a:cs typeface="Montserrat"/>
              <a:sym typeface="Montserrat"/>
            </a:endParaRPr>
          </a:p>
          <a:p>
            <a:pPr indent="0" lvl="0" marL="0" rtl="0" algn="just">
              <a:spcBef>
                <a:spcPts val="0"/>
              </a:spcBef>
              <a:spcAft>
                <a:spcPts val="0"/>
              </a:spcAft>
              <a:buNone/>
            </a:pPr>
            <a:r>
              <a:rPr b="1" lang="en-US" sz="1200">
                <a:solidFill>
                  <a:srgbClr val="D24547"/>
                </a:solidFill>
                <a:latin typeface="Montserrat"/>
                <a:ea typeface="Montserrat"/>
                <a:cs typeface="Montserrat"/>
                <a:sym typeface="Montserrat"/>
              </a:rPr>
              <a:t>Tujuan :</a:t>
            </a:r>
            <a:endParaRPr b="1" sz="1200">
              <a:solidFill>
                <a:srgbClr val="D24547"/>
              </a:solidFill>
              <a:latin typeface="Montserrat"/>
              <a:ea typeface="Montserrat"/>
              <a:cs typeface="Montserrat"/>
              <a:sym typeface="Montserrat"/>
            </a:endParaRPr>
          </a:p>
          <a:p>
            <a:pPr indent="0" lvl="0" marL="457200" rtl="0" algn="just">
              <a:spcBef>
                <a:spcPts val="0"/>
              </a:spcBef>
              <a:spcAft>
                <a:spcPts val="0"/>
              </a:spcAft>
              <a:buClr>
                <a:schemeClr val="dk1"/>
              </a:buClr>
              <a:buSzPts val="1100"/>
              <a:buFont typeface="Arial"/>
              <a:buNone/>
            </a:pPr>
            <a:r>
              <a:rPr lang="en-US" sz="1200">
                <a:solidFill>
                  <a:schemeClr val="dk1"/>
                </a:solidFill>
                <a:latin typeface="Montserrat"/>
                <a:ea typeface="Montserrat"/>
                <a:cs typeface="Montserrat"/>
                <a:sym typeface="Montserrat"/>
              </a:rPr>
              <a:t>Mengajarkan peserta didik untuk berani sharing kebaikan kepada keluarga dekat maupun masyarakat di sekitar mereka dan menginformasikan adanya pameran yang akan dilaksanakan.</a:t>
            </a:r>
            <a:endParaRPr sz="1200">
              <a:solidFill>
                <a:schemeClr val="dk1"/>
              </a:solidFill>
              <a:latin typeface="Montserrat"/>
              <a:ea typeface="Montserrat"/>
              <a:cs typeface="Montserrat"/>
              <a:sym typeface="Montserra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pic>
        <p:nvPicPr>
          <p:cNvPr id="73" name="Google Shape;73;gd2b2ea7602_0_12"/>
          <p:cNvPicPr preferRelativeResize="0"/>
          <p:nvPr/>
        </p:nvPicPr>
        <p:blipFill>
          <a:blip r:embed="rId4">
            <a:alphaModFix/>
          </a:blip>
          <a:stretch>
            <a:fillRect/>
          </a:stretch>
        </p:blipFill>
        <p:spPr>
          <a:xfrm>
            <a:off x="0" y="0"/>
            <a:ext cx="9144000" cy="5143500"/>
          </a:xfrm>
          <a:prstGeom prst="rect">
            <a:avLst/>
          </a:prstGeom>
          <a:noFill/>
          <a:ln>
            <a:noFill/>
          </a:ln>
        </p:spPr>
      </p:pic>
      <p:sp>
        <p:nvSpPr>
          <p:cNvPr id="74" name="Google Shape;74;gd2b2ea7602_0_12"/>
          <p:cNvSpPr/>
          <p:nvPr/>
        </p:nvSpPr>
        <p:spPr>
          <a:xfrm>
            <a:off x="323550" y="516525"/>
            <a:ext cx="8496900" cy="226800"/>
          </a:xfrm>
          <a:prstGeom prst="roundRect">
            <a:avLst>
              <a:gd fmla="val 16667" name="adj"/>
            </a:avLst>
          </a:prstGeom>
          <a:solidFill>
            <a:srgbClr val="D245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000">
              <a:latin typeface="Montserrat"/>
              <a:ea typeface="Montserrat"/>
              <a:cs typeface="Montserrat"/>
              <a:sym typeface="Montserrat"/>
            </a:endParaRPr>
          </a:p>
        </p:txBody>
      </p:sp>
      <p:sp>
        <p:nvSpPr>
          <p:cNvPr id="75" name="Google Shape;75;gd2b2ea7602_0_12"/>
          <p:cNvSpPr txBox="1"/>
          <p:nvPr/>
        </p:nvSpPr>
        <p:spPr>
          <a:xfrm>
            <a:off x="269750" y="146425"/>
            <a:ext cx="55542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200">
                <a:solidFill>
                  <a:srgbClr val="D24547"/>
                </a:solidFill>
                <a:latin typeface="Montserrat"/>
                <a:ea typeface="Montserrat"/>
                <a:cs typeface="Montserrat"/>
                <a:sym typeface="Montserrat"/>
              </a:rPr>
              <a:t>T</a:t>
            </a:r>
            <a:r>
              <a:rPr b="1" lang="en-US" sz="1200">
                <a:solidFill>
                  <a:srgbClr val="D24547"/>
                </a:solidFill>
                <a:latin typeface="Montserrat"/>
                <a:ea typeface="Montserrat"/>
                <a:cs typeface="Montserrat"/>
                <a:sym typeface="Montserrat"/>
                <a:extLst>
                  <a:ext uri="http://customooxmlschemas.google.com/">
                    <go:slidesCustomData xmlns:go="http://customooxmlschemas.google.com/" textRoundtripDataId="9"/>
                  </a:ext>
                </a:extLst>
              </a:rPr>
              <a:t>ahapan Dalam Projek “Internetku Sehat”</a:t>
            </a:r>
            <a:endParaRPr b="1" sz="1200">
              <a:solidFill>
                <a:srgbClr val="D24547"/>
              </a:solidFill>
              <a:latin typeface="Montserrat"/>
              <a:ea typeface="Montserrat"/>
              <a:cs typeface="Montserrat"/>
              <a:sym typeface="Montserrat"/>
            </a:endParaRPr>
          </a:p>
        </p:txBody>
      </p:sp>
      <p:sp>
        <p:nvSpPr>
          <p:cNvPr id="76" name="Google Shape;76;gd2b2ea7602_0_12"/>
          <p:cNvSpPr txBox="1"/>
          <p:nvPr/>
        </p:nvSpPr>
        <p:spPr>
          <a:xfrm>
            <a:off x="372600" y="460575"/>
            <a:ext cx="83988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000">
                <a:solidFill>
                  <a:srgbClr val="FFFFFF"/>
                </a:solidFill>
                <a:latin typeface="Montserrat SemiBold"/>
                <a:ea typeface="Montserrat SemiBold"/>
                <a:cs typeface="Montserrat SemiBold"/>
                <a:sym typeface="Montserrat SemiBold"/>
              </a:rPr>
              <a:t>Tahap Pengenalan</a:t>
            </a:r>
            <a:r>
              <a:rPr lang="en-US" sz="1000">
                <a:solidFill>
                  <a:srgbClr val="FFFFFF"/>
                </a:solidFill>
                <a:latin typeface="Montserrat"/>
                <a:ea typeface="Montserrat"/>
                <a:cs typeface="Montserrat"/>
                <a:sym typeface="Montserrat"/>
              </a:rPr>
              <a:t> : </a:t>
            </a:r>
            <a:r>
              <a:rPr lang="en-US" sz="800">
                <a:solidFill>
                  <a:srgbClr val="FFFFFF"/>
                </a:solidFill>
                <a:latin typeface="Montserrat"/>
                <a:ea typeface="Montserrat"/>
                <a:cs typeface="Montserrat"/>
                <a:sym typeface="Montserrat"/>
              </a:rPr>
              <a:t>Membangun kesadaran peserta didik terhadap isu berinternet sehat dan dampaknya terhadap masa depan generasi muda indonesia.</a:t>
            </a:r>
            <a:endParaRPr sz="800">
              <a:solidFill>
                <a:srgbClr val="FFFFFF"/>
              </a:solidFill>
              <a:latin typeface="Montserrat"/>
              <a:ea typeface="Montserrat"/>
              <a:cs typeface="Montserrat"/>
              <a:sym typeface="Montserrat"/>
            </a:endParaRPr>
          </a:p>
        </p:txBody>
      </p:sp>
      <p:sp>
        <p:nvSpPr>
          <p:cNvPr id="77" name="Google Shape;77;gd2b2ea7602_0_12"/>
          <p:cNvSpPr txBox="1"/>
          <p:nvPr/>
        </p:nvSpPr>
        <p:spPr>
          <a:xfrm>
            <a:off x="323550" y="744125"/>
            <a:ext cx="14469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1000">
                <a:solidFill>
                  <a:srgbClr val="D24547"/>
                </a:solidFill>
                <a:latin typeface="Montserrat SemiBold"/>
                <a:ea typeface="Montserrat SemiBold"/>
                <a:cs typeface="Montserrat SemiBold"/>
                <a:sym typeface="Montserrat SemiBold"/>
              </a:rPr>
              <a:t>Dunia di </a:t>
            </a:r>
            <a:endParaRPr sz="1000">
              <a:solidFill>
                <a:srgbClr val="D24547"/>
              </a:solidFill>
              <a:latin typeface="Montserrat SemiBold"/>
              <a:ea typeface="Montserrat SemiBold"/>
              <a:cs typeface="Montserrat SemiBold"/>
              <a:sym typeface="Montserrat SemiBold"/>
            </a:endParaRPr>
          </a:p>
          <a:p>
            <a:pPr indent="0" lvl="0" marL="0" rtl="0" algn="ctr">
              <a:spcBef>
                <a:spcPts val="0"/>
              </a:spcBef>
              <a:spcAft>
                <a:spcPts val="0"/>
              </a:spcAft>
              <a:buNone/>
            </a:pPr>
            <a:r>
              <a:rPr lang="en-US" sz="1000">
                <a:solidFill>
                  <a:srgbClr val="D24547"/>
                </a:solidFill>
                <a:latin typeface="Montserrat SemiBold"/>
                <a:ea typeface="Montserrat SemiBold"/>
                <a:cs typeface="Montserrat SemiBold"/>
                <a:sym typeface="Montserrat SemiBold"/>
              </a:rPr>
              <a:t>Genggamanku !</a:t>
            </a:r>
            <a:endParaRPr sz="1000">
              <a:solidFill>
                <a:srgbClr val="D24547"/>
              </a:solidFill>
              <a:latin typeface="Montserrat SemiBold"/>
              <a:ea typeface="Montserrat SemiBold"/>
              <a:cs typeface="Montserrat SemiBold"/>
              <a:sym typeface="Montserrat SemiBold"/>
            </a:endParaRPr>
          </a:p>
        </p:txBody>
      </p:sp>
      <p:sp>
        <p:nvSpPr>
          <p:cNvPr id="78" name="Google Shape;78;gd2b2ea7602_0_12"/>
          <p:cNvSpPr txBox="1"/>
          <p:nvPr/>
        </p:nvSpPr>
        <p:spPr>
          <a:xfrm>
            <a:off x="1770450" y="744125"/>
            <a:ext cx="14469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1000">
                <a:solidFill>
                  <a:srgbClr val="D24547"/>
                </a:solidFill>
                <a:latin typeface="Montserrat SemiBold"/>
                <a:ea typeface="Montserrat SemiBold"/>
                <a:cs typeface="Montserrat SemiBold"/>
                <a:sym typeface="Montserrat SemiBold"/>
              </a:rPr>
              <a:t>Internet, Pisau Bermata Dua</a:t>
            </a:r>
            <a:endParaRPr sz="1000">
              <a:solidFill>
                <a:srgbClr val="D24547"/>
              </a:solidFill>
              <a:latin typeface="Montserrat SemiBold"/>
              <a:ea typeface="Montserrat SemiBold"/>
              <a:cs typeface="Montserrat SemiBold"/>
              <a:sym typeface="Montserrat SemiBold"/>
            </a:endParaRPr>
          </a:p>
        </p:txBody>
      </p:sp>
      <p:sp>
        <p:nvSpPr>
          <p:cNvPr id="79" name="Google Shape;79;gd2b2ea7602_0_12"/>
          <p:cNvSpPr txBox="1"/>
          <p:nvPr/>
        </p:nvSpPr>
        <p:spPr>
          <a:xfrm>
            <a:off x="3278550" y="744125"/>
            <a:ext cx="14469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1000">
                <a:solidFill>
                  <a:srgbClr val="D24547"/>
                </a:solidFill>
                <a:latin typeface="Montserrat SemiBold"/>
                <a:ea typeface="Montserrat SemiBold"/>
                <a:cs typeface="Montserrat SemiBold"/>
                <a:sym typeface="Montserrat SemiBold"/>
              </a:rPr>
              <a:t>Cinta Biodata Pribadi</a:t>
            </a:r>
            <a:endParaRPr sz="1000">
              <a:solidFill>
                <a:srgbClr val="D24547"/>
              </a:solidFill>
              <a:latin typeface="Montserrat SemiBold"/>
              <a:ea typeface="Montserrat SemiBold"/>
              <a:cs typeface="Montserrat SemiBold"/>
              <a:sym typeface="Montserrat SemiBold"/>
            </a:endParaRPr>
          </a:p>
        </p:txBody>
      </p:sp>
      <p:sp>
        <p:nvSpPr>
          <p:cNvPr id="80" name="Google Shape;80;gd2b2ea7602_0_12"/>
          <p:cNvSpPr txBox="1"/>
          <p:nvPr/>
        </p:nvSpPr>
        <p:spPr>
          <a:xfrm>
            <a:off x="4725450" y="744125"/>
            <a:ext cx="14469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1000">
                <a:solidFill>
                  <a:srgbClr val="D24547"/>
                </a:solidFill>
                <a:latin typeface="Montserrat SemiBold"/>
                <a:ea typeface="Montserrat SemiBold"/>
                <a:cs typeface="Montserrat SemiBold"/>
                <a:sym typeface="Montserrat SemiBold"/>
              </a:rPr>
              <a:t>Berinternet Dengan Sehat</a:t>
            </a:r>
            <a:endParaRPr sz="1000">
              <a:solidFill>
                <a:srgbClr val="D24547"/>
              </a:solidFill>
              <a:latin typeface="Montserrat SemiBold"/>
              <a:ea typeface="Montserrat SemiBold"/>
              <a:cs typeface="Montserrat SemiBold"/>
              <a:sym typeface="Montserrat SemiBold"/>
            </a:endParaRPr>
          </a:p>
        </p:txBody>
      </p:sp>
      <p:sp>
        <p:nvSpPr>
          <p:cNvPr id="81" name="Google Shape;81;gd2b2ea7602_0_12"/>
          <p:cNvSpPr txBox="1"/>
          <p:nvPr/>
        </p:nvSpPr>
        <p:spPr>
          <a:xfrm>
            <a:off x="6172350" y="744125"/>
            <a:ext cx="14469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1000">
                <a:solidFill>
                  <a:srgbClr val="D24547"/>
                </a:solidFill>
                <a:latin typeface="Montserrat SemiBold"/>
                <a:ea typeface="Montserrat SemiBold"/>
                <a:cs typeface="Montserrat SemiBold"/>
                <a:sym typeface="Montserrat SemiBold"/>
              </a:rPr>
              <a:t>Menjadi Duta Internet Cilik</a:t>
            </a:r>
            <a:endParaRPr sz="1000">
              <a:solidFill>
                <a:srgbClr val="D24547"/>
              </a:solidFill>
              <a:latin typeface="Montserrat SemiBold"/>
              <a:ea typeface="Montserrat SemiBold"/>
              <a:cs typeface="Montserrat SemiBold"/>
              <a:sym typeface="Montserrat SemiBold"/>
            </a:endParaRPr>
          </a:p>
        </p:txBody>
      </p:sp>
      <p:sp>
        <p:nvSpPr>
          <p:cNvPr id="82" name="Google Shape;82;gd2b2ea7602_0_12"/>
          <p:cNvSpPr txBox="1"/>
          <p:nvPr/>
        </p:nvSpPr>
        <p:spPr>
          <a:xfrm>
            <a:off x="828900" y="1101850"/>
            <a:ext cx="436200" cy="415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1500">
                <a:solidFill>
                  <a:srgbClr val="9E9E9E"/>
                </a:solidFill>
                <a:latin typeface="Montserrat SemiBold"/>
                <a:ea typeface="Montserrat SemiBold"/>
                <a:cs typeface="Montserrat SemiBold"/>
                <a:sym typeface="Montserrat SemiBold"/>
              </a:rPr>
              <a:t>1</a:t>
            </a:r>
            <a:endParaRPr sz="1500">
              <a:solidFill>
                <a:srgbClr val="9E9E9E"/>
              </a:solidFill>
              <a:latin typeface="Montserrat SemiBold"/>
              <a:ea typeface="Montserrat SemiBold"/>
              <a:cs typeface="Montserrat SemiBold"/>
              <a:sym typeface="Montserrat SemiBold"/>
            </a:endParaRPr>
          </a:p>
        </p:txBody>
      </p:sp>
      <p:sp>
        <p:nvSpPr>
          <p:cNvPr id="83" name="Google Shape;83;gd2b2ea7602_0_12"/>
          <p:cNvSpPr txBox="1"/>
          <p:nvPr/>
        </p:nvSpPr>
        <p:spPr>
          <a:xfrm>
            <a:off x="2306400" y="1101850"/>
            <a:ext cx="436200" cy="415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1500">
                <a:solidFill>
                  <a:srgbClr val="9E9E9E"/>
                </a:solidFill>
                <a:latin typeface="Montserrat SemiBold"/>
                <a:ea typeface="Montserrat SemiBold"/>
                <a:cs typeface="Montserrat SemiBold"/>
                <a:sym typeface="Montserrat SemiBold"/>
              </a:rPr>
              <a:t>2</a:t>
            </a:r>
            <a:endParaRPr sz="1500">
              <a:solidFill>
                <a:srgbClr val="9E9E9E"/>
              </a:solidFill>
              <a:latin typeface="Montserrat SemiBold"/>
              <a:ea typeface="Montserrat SemiBold"/>
              <a:cs typeface="Montserrat SemiBold"/>
              <a:sym typeface="Montserrat SemiBold"/>
            </a:endParaRPr>
          </a:p>
        </p:txBody>
      </p:sp>
      <p:sp>
        <p:nvSpPr>
          <p:cNvPr id="84" name="Google Shape;84;gd2b2ea7602_0_12"/>
          <p:cNvSpPr txBox="1"/>
          <p:nvPr/>
        </p:nvSpPr>
        <p:spPr>
          <a:xfrm>
            <a:off x="3753300" y="1101850"/>
            <a:ext cx="436200" cy="415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1500">
                <a:solidFill>
                  <a:srgbClr val="9E9E9E"/>
                </a:solidFill>
                <a:latin typeface="Montserrat SemiBold"/>
                <a:ea typeface="Montserrat SemiBold"/>
                <a:cs typeface="Montserrat SemiBold"/>
                <a:sym typeface="Montserrat SemiBold"/>
              </a:rPr>
              <a:t>3</a:t>
            </a:r>
            <a:endParaRPr sz="1500">
              <a:solidFill>
                <a:srgbClr val="9E9E9E"/>
              </a:solidFill>
              <a:latin typeface="Montserrat SemiBold"/>
              <a:ea typeface="Montserrat SemiBold"/>
              <a:cs typeface="Montserrat SemiBold"/>
              <a:sym typeface="Montserrat SemiBold"/>
            </a:endParaRPr>
          </a:p>
        </p:txBody>
      </p:sp>
      <p:sp>
        <p:nvSpPr>
          <p:cNvPr id="85" name="Google Shape;85;gd2b2ea7602_0_12"/>
          <p:cNvSpPr txBox="1"/>
          <p:nvPr/>
        </p:nvSpPr>
        <p:spPr>
          <a:xfrm>
            <a:off x="5230800" y="1101850"/>
            <a:ext cx="436200" cy="415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1500">
                <a:solidFill>
                  <a:srgbClr val="9E9E9E"/>
                </a:solidFill>
                <a:latin typeface="Montserrat SemiBold"/>
                <a:ea typeface="Montserrat SemiBold"/>
                <a:cs typeface="Montserrat SemiBold"/>
                <a:sym typeface="Montserrat SemiBold"/>
              </a:rPr>
              <a:t>4</a:t>
            </a:r>
            <a:endParaRPr sz="1500">
              <a:solidFill>
                <a:srgbClr val="9E9E9E"/>
              </a:solidFill>
              <a:latin typeface="Montserrat SemiBold"/>
              <a:ea typeface="Montserrat SemiBold"/>
              <a:cs typeface="Montserrat SemiBold"/>
              <a:sym typeface="Montserrat SemiBold"/>
            </a:endParaRPr>
          </a:p>
        </p:txBody>
      </p:sp>
      <p:sp>
        <p:nvSpPr>
          <p:cNvPr id="86" name="Google Shape;86;gd2b2ea7602_0_12"/>
          <p:cNvSpPr txBox="1"/>
          <p:nvPr/>
        </p:nvSpPr>
        <p:spPr>
          <a:xfrm>
            <a:off x="6708300" y="1101850"/>
            <a:ext cx="436200" cy="415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1500">
                <a:solidFill>
                  <a:srgbClr val="9E9E9E"/>
                </a:solidFill>
                <a:latin typeface="Montserrat SemiBold"/>
                <a:ea typeface="Montserrat SemiBold"/>
                <a:cs typeface="Montserrat SemiBold"/>
                <a:sym typeface="Montserrat SemiBold"/>
              </a:rPr>
              <a:t>5</a:t>
            </a:r>
            <a:endParaRPr sz="1500">
              <a:solidFill>
                <a:srgbClr val="9E9E9E"/>
              </a:solidFill>
              <a:latin typeface="Montserrat SemiBold"/>
              <a:ea typeface="Montserrat SemiBold"/>
              <a:cs typeface="Montserrat SemiBold"/>
              <a:sym typeface="Montserrat SemiBold"/>
            </a:endParaRPr>
          </a:p>
        </p:txBody>
      </p:sp>
      <p:sp>
        <p:nvSpPr>
          <p:cNvPr id="87" name="Google Shape;87;gd2b2ea7602_0_12"/>
          <p:cNvSpPr/>
          <p:nvPr/>
        </p:nvSpPr>
        <p:spPr>
          <a:xfrm>
            <a:off x="323550" y="1570963"/>
            <a:ext cx="8496900" cy="226800"/>
          </a:xfrm>
          <a:prstGeom prst="roundRect">
            <a:avLst>
              <a:gd fmla="val 16667" name="adj"/>
            </a:avLst>
          </a:prstGeom>
          <a:solidFill>
            <a:srgbClr val="D245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000">
              <a:latin typeface="Montserrat"/>
              <a:ea typeface="Montserrat"/>
              <a:cs typeface="Montserrat"/>
              <a:sym typeface="Montserrat"/>
            </a:endParaRPr>
          </a:p>
        </p:txBody>
      </p:sp>
      <p:sp>
        <p:nvSpPr>
          <p:cNvPr id="88" name="Google Shape;88;gd2b2ea7602_0_12"/>
          <p:cNvSpPr txBox="1"/>
          <p:nvPr/>
        </p:nvSpPr>
        <p:spPr>
          <a:xfrm>
            <a:off x="372600" y="1515013"/>
            <a:ext cx="83988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000">
                <a:solidFill>
                  <a:srgbClr val="FFFFFF"/>
                </a:solidFill>
                <a:latin typeface="Montserrat SemiBold"/>
                <a:ea typeface="Montserrat SemiBold"/>
                <a:cs typeface="Montserrat SemiBold"/>
                <a:sym typeface="Montserrat SemiBold"/>
              </a:rPr>
              <a:t>Tahap Kontekstualisasi</a:t>
            </a:r>
            <a:r>
              <a:rPr lang="en-US" sz="1000">
                <a:solidFill>
                  <a:srgbClr val="FFFFFF"/>
                </a:solidFill>
                <a:latin typeface="Montserrat"/>
                <a:ea typeface="Montserrat"/>
                <a:cs typeface="Montserrat"/>
                <a:sym typeface="Montserrat"/>
              </a:rPr>
              <a:t> : </a:t>
            </a:r>
            <a:r>
              <a:rPr lang="en-US" sz="800">
                <a:solidFill>
                  <a:srgbClr val="FFFFFF"/>
                </a:solidFill>
                <a:latin typeface="Montserrat"/>
                <a:ea typeface="Montserrat"/>
                <a:cs typeface="Montserrat"/>
                <a:sym typeface="Montserrat"/>
              </a:rPr>
              <a:t>Mengkontekstualisasikan di lingkungan sekolah dan sekitar (masyarakat).</a:t>
            </a:r>
            <a:endParaRPr sz="800">
              <a:solidFill>
                <a:srgbClr val="FFFFFF"/>
              </a:solidFill>
              <a:latin typeface="Montserrat"/>
              <a:ea typeface="Montserrat"/>
              <a:cs typeface="Montserrat"/>
              <a:sym typeface="Montserrat"/>
            </a:endParaRPr>
          </a:p>
        </p:txBody>
      </p:sp>
      <p:sp>
        <p:nvSpPr>
          <p:cNvPr id="89" name="Google Shape;89;gd2b2ea7602_0_12"/>
          <p:cNvSpPr txBox="1"/>
          <p:nvPr/>
        </p:nvSpPr>
        <p:spPr>
          <a:xfrm>
            <a:off x="323550" y="1796013"/>
            <a:ext cx="14469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1000">
                <a:solidFill>
                  <a:srgbClr val="D24547"/>
                </a:solidFill>
                <a:latin typeface="Montserrat SemiBold"/>
                <a:ea typeface="Montserrat SemiBold"/>
                <a:cs typeface="Montserrat SemiBold"/>
                <a:sym typeface="Montserrat SemiBold"/>
              </a:rPr>
              <a:t>Motivasi Video Teknologi</a:t>
            </a:r>
            <a:endParaRPr sz="1000">
              <a:solidFill>
                <a:srgbClr val="D24547"/>
              </a:solidFill>
              <a:latin typeface="Montserrat SemiBold"/>
              <a:ea typeface="Montserrat SemiBold"/>
              <a:cs typeface="Montserrat SemiBold"/>
              <a:sym typeface="Montserrat SemiBold"/>
            </a:endParaRPr>
          </a:p>
        </p:txBody>
      </p:sp>
      <p:sp>
        <p:nvSpPr>
          <p:cNvPr id="90" name="Google Shape;90;gd2b2ea7602_0_12"/>
          <p:cNvSpPr txBox="1"/>
          <p:nvPr/>
        </p:nvSpPr>
        <p:spPr>
          <a:xfrm>
            <a:off x="1770450" y="1872963"/>
            <a:ext cx="14469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1000">
                <a:solidFill>
                  <a:srgbClr val="D24547"/>
                </a:solidFill>
                <a:latin typeface="Montserrat SemiBold"/>
                <a:ea typeface="Montserrat SemiBold"/>
                <a:cs typeface="Montserrat SemiBold"/>
                <a:sym typeface="Montserrat SemiBold"/>
              </a:rPr>
              <a:t>Perkenalan Desain</a:t>
            </a:r>
            <a:endParaRPr sz="1000">
              <a:solidFill>
                <a:srgbClr val="D24547"/>
              </a:solidFill>
              <a:latin typeface="Montserrat SemiBold"/>
              <a:ea typeface="Montserrat SemiBold"/>
              <a:cs typeface="Montserrat SemiBold"/>
              <a:sym typeface="Montserrat SemiBold"/>
            </a:endParaRPr>
          </a:p>
        </p:txBody>
      </p:sp>
      <p:sp>
        <p:nvSpPr>
          <p:cNvPr id="91" name="Google Shape;91;gd2b2ea7602_0_12"/>
          <p:cNvSpPr txBox="1"/>
          <p:nvPr/>
        </p:nvSpPr>
        <p:spPr>
          <a:xfrm>
            <a:off x="3278550" y="1872963"/>
            <a:ext cx="14469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1000">
                <a:solidFill>
                  <a:srgbClr val="D24547"/>
                </a:solidFill>
                <a:latin typeface="Montserrat SemiBold"/>
                <a:ea typeface="Montserrat SemiBold"/>
                <a:cs typeface="Montserrat SemiBold"/>
                <a:sym typeface="Montserrat SemiBold"/>
              </a:rPr>
              <a:t>Refresh Lapangan</a:t>
            </a:r>
            <a:endParaRPr sz="1000">
              <a:solidFill>
                <a:srgbClr val="D24547"/>
              </a:solidFill>
              <a:latin typeface="Montserrat SemiBold"/>
              <a:ea typeface="Montserrat SemiBold"/>
              <a:cs typeface="Montserrat SemiBold"/>
              <a:sym typeface="Montserrat SemiBold"/>
            </a:endParaRPr>
          </a:p>
        </p:txBody>
      </p:sp>
      <p:sp>
        <p:nvSpPr>
          <p:cNvPr id="92" name="Google Shape;92;gd2b2ea7602_0_12"/>
          <p:cNvSpPr txBox="1"/>
          <p:nvPr/>
        </p:nvSpPr>
        <p:spPr>
          <a:xfrm>
            <a:off x="4725450" y="1811463"/>
            <a:ext cx="14469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900">
                <a:solidFill>
                  <a:srgbClr val="D24547"/>
                </a:solidFill>
                <a:latin typeface="Montserrat SemiBold"/>
                <a:ea typeface="Montserrat SemiBold"/>
                <a:cs typeface="Montserrat SemiBold"/>
                <a:sym typeface="Montserrat SemiBold"/>
              </a:rPr>
              <a:t>Kalau bukan kita siapa lagi ?</a:t>
            </a:r>
            <a:endParaRPr sz="900">
              <a:solidFill>
                <a:srgbClr val="D24547"/>
              </a:solidFill>
              <a:latin typeface="Montserrat SemiBold"/>
              <a:ea typeface="Montserrat SemiBold"/>
              <a:cs typeface="Montserrat SemiBold"/>
              <a:sym typeface="Montserrat SemiBold"/>
            </a:endParaRPr>
          </a:p>
        </p:txBody>
      </p:sp>
      <p:sp>
        <p:nvSpPr>
          <p:cNvPr id="93" name="Google Shape;93;gd2b2ea7602_0_12"/>
          <p:cNvSpPr txBox="1"/>
          <p:nvPr/>
        </p:nvSpPr>
        <p:spPr>
          <a:xfrm>
            <a:off x="828900" y="2154488"/>
            <a:ext cx="436200" cy="415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1500">
                <a:solidFill>
                  <a:srgbClr val="9E9E9E"/>
                </a:solidFill>
                <a:latin typeface="Montserrat SemiBold"/>
                <a:ea typeface="Montserrat SemiBold"/>
                <a:cs typeface="Montserrat SemiBold"/>
                <a:sym typeface="Montserrat SemiBold"/>
              </a:rPr>
              <a:t>6</a:t>
            </a:r>
            <a:endParaRPr sz="1500">
              <a:solidFill>
                <a:srgbClr val="9E9E9E"/>
              </a:solidFill>
              <a:latin typeface="Montserrat SemiBold"/>
              <a:ea typeface="Montserrat SemiBold"/>
              <a:cs typeface="Montserrat SemiBold"/>
              <a:sym typeface="Montserrat SemiBold"/>
            </a:endParaRPr>
          </a:p>
        </p:txBody>
      </p:sp>
      <p:sp>
        <p:nvSpPr>
          <p:cNvPr id="94" name="Google Shape;94;gd2b2ea7602_0_12"/>
          <p:cNvSpPr txBox="1"/>
          <p:nvPr/>
        </p:nvSpPr>
        <p:spPr>
          <a:xfrm>
            <a:off x="2306400" y="2154488"/>
            <a:ext cx="436200" cy="415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1500">
                <a:solidFill>
                  <a:srgbClr val="9E9E9E"/>
                </a:solidFill>
                <a:latin typeface="Montserrat SemiBold"/>
                <a:ea typeface="Montserrat SemiBold"/>
                <a:cs typeface="Montserrat SemiBold"/>
                <a:sym typeface="Montserrat SemiBold"/>
              </a:rPr>
              <a:t>7</a:t>
            </a:r>
            <a:endParaRPr sz="1500">
              <a:solidFill>
                <a:srgbClr val="9E9E9E"/>
              </a:solidFill>
              <a:latin typeface="Montserrat SemiBold"/>
              <a:ea typeface="Montserrat SemiBold"/>
              <a:cs typeface="Montserrat SemiBold"/>
              <a:sym typeface="Montserrat SemiBold"/>
            </a:endParaRPr>
          </a:p>
        </p:txBody>
      </p:sp>
      <p:sp>
        <p:nvSpPr>
          <p:cNvPr id="95" name="Google Shape;95;gd2b2ea7602_0_12"/>
          <p:cNvSpPr txBox="1"/>
          <p:nvPr/>
        </p:nvSpPr>
        <p:spPr>
          <a:xfrm>
            <a:off x="3753300" y="2154488"/>
            <a:ext cx="436200" cy="415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1500">
                <a:solidFill>
                  <a:srgbClr val="9E9E9E"/>
                </a:solidFill>
                <a:latin typeface="Montserrat SemiBold"/>
                <a:ea typeface="Montserrat SemiBold"/>
                <a:cs typeface="Montserrat SemiBold"/>
                <a:sym typeface="Montserrat SemiBold"/>
              </a:rPr>
              <a:t>8</a:t>
            </a:r>
            <a:endParaRPr sz="1500">
              <a:solidFill>
                <a:srgbClr val="9E9E9E"/>
              </a:solidFill>
              <a:latin typeface="Montserrat SemiBold"/>
              <a:ea typeface="Montserrat SemiBold"/>
              <a:cs typeface="Montserrat SemiBold"/>
              <a:sym typeface="Montserrat SemiBold"/>
            </a:endParaRPr>
          </a:p>
        </p:txBody>
      </p:sp>
      <p:sp>
        <p:nvSpPr>
          <p:cNvPr id="96" name="Google Shape;96;gd2b2ea7602_0_12"/>
          <p:cNvSpPr txBox="1"/>
          <p:nvPr/>
        </p:nvSpPr>
        <p:spPr>
          <a:xfrm>
            <a:off x="5230800" y="2154488"/>
            <a:ext cx="436200" cy="415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1500">
                <a:solidFill>
                  <a:srgbClr val="9E9E9E"/>
                </a:solidFill>
                <a:latin typeface="Montserrat SemiBold"/>
                <a:ea typeface="Montserrat SemiBold"/>
                <a:cs typeface="Montserrat SemiBold"/>
                <a:sym typeface="Montserrat SemiBold"/>
              </a:rPr>
              <a:t>9</a:t>
            </a:r>
            <a:endParaRPr sz="1500">
              <a:solidFill>
                <a:srgbClr val="9E9E9E"/>
              </a:solidFill>
              <a:latin typeface="Montserrat SemiBold"/>
              <a:ea typeface="Montserrat SemiBold"/>
              <a:cs typeface="Montserrat SemiBold"/>
              <a:sym typeface="Montserrat SemiBold"/>
            </a:endParaRPr>
          </a:p>
        </p:txBody>
      </p:sp>
      <p:sp>
        <p:nvSpPr>
          <p:cNvPr id="97" name="Google Shape;97;gd2b2ea7602_0_12"/>
          <p:cNvSpPr/>
          <p:nvPr/>
        </p:nvSpPr>
        <p:spPr>
          <a:xfrm>
            <a:off x="323550" y="2645075"/>
            <a:ext cx="8496900" cy="226800"/>
          </a:xfrm>
          <a:prstGeom prst="roundRect">
            <a:avLst>
              <a:gd fmla="val 16667" name="adj"/>
            </a:avLst>
          </a:prstGeom>
          <a:solidFill>
            <a:srgbClr val="D245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000">
              <a:latin typeface="Montserrat"/>
              <a:ea typeface="Montserrat"/>
              <a:cs typeface="Montserrat"/>
              <a:sym typeface="Montserrat"/>
            </a:endParaRPr>
          </a:p>
        </p:txBody>
      </p:sp>
      <p:sp>
        <p:nvSpPr>
          <p:cNvPr id="98" name="Google Shape;98;gd2b2ea7602_0_12"/>
          <p:cNvSpPr txBox="1"/>
          <p:nvPr/>
        </p:nvSpPr>
        <p:spPr>
          <a:xfrm>
            <a:off x="372600" y="2589125"/>
            <a:ext cx="83988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000">
                <a:solidFill>
                  <a:srgbClr val="FFFFFF"/>
                </a:solidFill>
                <a:latin typeface="Montserrat SemiBold"/>
                <a:ea typeface="Montserrat SemiBold"/>
                <a:cs typeface="Montserrat SemiBold"/>
                <a:sym typeface="Montserrat SemiBold"/>
              </a:rPr>
              <a:t>Tahap Aksi</a:t>
            </a:r>
            <a:r>
              <a:rPr lang="en-US" sz="1000">
                <a:solidFill>
                  <a:srgbClr val="FFFFFF"/>
                </a:solidFill>
                <a:latin typeface="Montserrat"/>
                <a:ea typeface="Montserrat"/>
                <a:cs typeface="Montserrat"/>
                <a:sym typeface="Montserrat"/>
              </a:rPr>
              <a:t> : </a:t>
            </a:r>
            <a:r>
              <a:rPr lang="en-US" sz="800">
                <a:solidFill>
                  <a:srgbClr val="FFFFFF"/>
                </a:solidFill>
                <a:latin typeface="Montserrat"/>
                <a:ea typeface="Montserrat"/>
                <a:cs typeface="Montserrat"/>
                <a:sym typeface="Montserrat"/>
              </a:rPr>
              <a:t>Berkelompok dalam mengimplementasikan aksi dari pembelajaran yang sudah diuraikan.</a:t>
            </a:r>
            <a:endParaRPr sz="800">
              <a:solidFill>
                <a:srgbClr val="FFFFFF"/>
              </a:solidFill>
              <a:latin typeface="Montserrat"/>
              <a:ea typeface="Montserrat"/>
              <a:cs typeface="Montserrat"/>
              <a:sym typeface="Montserrat"/>
            </a:endParaRPr>
          </a:p>
        </p:txBody>
      </p:sp>
      <p:sp>
        <p:nvSpPr>
          <p:cNvPr id="99" name="Google Shape;99;gd2b2ea7602_0_12"/>
          <p:cNvSpPr txBox="1"/>
          <p:nvPr/>
        </p:nvSpPr>
        <p:spPr>
          <a:xfrm>
            <a:off x="323550" y="2869725"/>
            <a:ext cx="14469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1000">
                <a:solidFill>
                  <a:srgbClr val="D24547"/>
                </a:solidFill>
                <a:latin typeface="Montserrat SemiBold"/>
                <a:ea typeface="Montserrat SemiBold"/>
                <a:cs typeface="Montserrat SemiBold"/>
                <a:sym typeface="Montserrat SemiBold"/>
              </a:rPr>
              <a:t>Perkenalan Infografis</a:t>
            </a:r>
            <a:endParaRPr sz="1000">
              <a:solidFill>
                <a:srgbClr val="D24547"/>
              </a:solidFill>
              <a:latin typeface="Montserrat SemiBold"/>
              <a:ea typeface="Montserrat SemiBold"/>
              <a:cs typeface="Montserrat SemiBold"/>
              <a:sym typeface="Montserrat SemiBold"/>
            </a:endParaRPr>
          </a:p>
        </p:txBody>
      </p:sp>
      <p:sp>
        <p:nvSpPr>
          <p:cNvPr id="100" name="Google Shape;100;gd2b2ea7602_0_12"/>
          <p:cNvSpPr txBox="1"/>
          <p:nvPr/>
        </p:nvSpPr>
        <p:spPr>
          <a:xfrm>
            <a:off x="1801050" y="2869725"/>
            <a:ext cx="14469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1000">
                <a:solidFill>
                  <a:srgbClr val="D24547"/>
                </a:solidFill>
                <a:latin typeface="Montserrat SemiBold"/>
                <a:ea typeface="Montserrat SemiBold"/>
                <a:cs typeface="Montserrat SemiBold"/>
                <a:sym typeface="Montserrat SemiBold"/>
              </a:rPr>
              <a:t>Berwisata di Museum Seni </a:t>
            </a:r>
            <a:endParaRPr sz="1000">
              <a:solidFill>
                <a:srgbClr val="D24547"/>
              </a:solidFill>
              <a:latin typeface="Montserrat SemiBold"/>
              <a:ea typeface="Montserrat SemiBold"/>
              <a:cs typeface="Montserrat SemiBold"/>
              <a:sym typeface="Montserrat SemiBold"/>
            </a:endParaRPr>
          </a:p>
        </p:txBody>
      </p:sp>
      <p:sp>
        <p:nvSpPr>
          <p:cNvPr id="101" name="Google Shape;101;gd2b2ea7602_0_12"/>
          <p:cNvSpPr txBox="1"/>
          <p:nvPr/>
        </p:nvSpPr>
        <p:spPr>
          <a:xfrm>
            <a:off x="3263250" y="2885175"/>
            <a:ext cx="14469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900">
                <a:solidFill>
                  <a:srgbClr val="D24547"/>
                </a:solidFill>
                <a:latin typeface="Montserrat SemiBold"/>
                <a:ea typeface="Montserrat SemiBold"/>
                <a:cs typeface="Montserrat SemiBold"/>
                <a:sym typeface="Montserrat SemiBold"/>
              </a:rPr>
              <a:t>Perkenalan Aplikasi Membuat Infografis I</a:t>
            </a:r>
            <a:endParaRPr sz="900">
              <a:solidFill>
                <a:srgbClr val="D24547"/>
              </a:solidFill>
              <a:latin typeface="Montserrat SemiBold"/>
              <a:ea typeface="Montserrat SemiBold"/>
              <a:cs typeface="Montserrat SemiBold"/>
              <a:sym typeface="Montserrat SemiBold"/>
            </a:endParaRPr>
          </a:p>
        </p:txBody>
      </p:sp>
      <p:sp>
        <p:nvSpPr>
          <p:cNvPr id="102" name="Google Shape;102;gd2b2ea7602_0_12"/>
          <p:cNvSpPr txBox="1"/>
          <p:nvPr/>
        </p:nvSpPr>
        <p:spPr>
          <a:xfrm>
            <a:off x="828900" y="3228200"/>
            <a:ext cx="436200" cy="415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1500">
                <a:solidFill>
                  <a:srgbClr val="9E9E9E"/>
                </a:solidFill>
                <a:latin typeface="Montserrat SemiBold"/>
                <a:ea typeface="Montserrat SemiBold"/>
                <a:cs typeface="Montserrat SemiBold"/>
                <a:sym typeface="Montserrat SemiBold"/>
              </a:rPr>
              <a:t>1</a:t>
            </a:r>
            <a:r>
              <a:rPr lang="en-US" sz="1500">
                <a:solidFill>
                  <a:srgbClr val="9E9E9E"/>
                </a:solidFill>
                <a:latin typeface="Montserrat SemiBold"/>
                <a:ea typeface="Montserrat SemiBold"/>
                <a:cs typeface="Montserrat SemiBold"/>
                <a:sym typeface="Montserrat SemiBold"/>
              </a:rPr>
              <a:t>1</a:t>
            </a:r>
            <a:endParaRPr sz="1500">
              <a:solidFill>
                <a:srgbClr val="9E9E9E"/>
              </a:solidFill>
              <a:latin typeface="Montserrat SemiBold"/>
              <a:ea typeface="Montserrat SemiBold"/>
              <a:cs typeface="Montserrat SemiBold"/>
              <a:sym typeface="Montserrat SemiBold"/>
            </a:endParaRPr>
          </a:p>
        </p:txBody>
      </p:sp>
      <p:sp>
        <p:nvSpPr>
          <p:cNvPr id="103" name="Google Shape;103;gd2b2ea7602_0_12"/>
          <p:cNvSpPr txBox="1"/>
          <p:nvPr/>
        </p:nvSpPr>
        <p:spPr>
          <a:xfrm>
            <a:off x="2306400" y="3228200"/>
            <a:ext cx="436200" cy="415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1500">
                <a:solidFill>
                  <a:srgbClr val="9E9E9E"/>
                </a:solidFill>
                <a:latin typeface="Montserrat SemiBold"/>
                <a:ea typeface="Montserrat SemiBold"/>
                <a:cs typeface="Montserrat SemiBold"/>
                <a:sym typeface="Montserrat SemiBold"/>
              </a:rPr>
              <a:t>1</a:t>
            </a:r>
            <a:r>
              <a:rPr lang="en-US" sz="1500">
                <a:solidFill>
                  <a:srgbClr val="9E9E9E"/>
                </a:solidFill>
                <a:latin typeface="Montserrat SemiBold"/>
                <a:ea typeface="Montserrat SemiBold"/>
                <a:cs typeface="Montserrat SemiBold"/>
                <a:sym typeface="Montserrat SemiBold"/>
              </a:rPr>
              <a:t>2</a:t>
            </a:r>
            <a:endParaRPr sz="1500">
              <a:solidFill>
                <a:srgbClr val="9E9E9E"/>
              </a:solidFill>
              <a:latin typeface="Montserrat SemiBold"/>
              <a:ea typeface="Montserrat SemiBold"/>
              <a:cs typeface="Montserrat SemiBold"/>
              <a:sym typeface="Montserrat SemiBold"/>
            </a:endParaRPr>
          </a:p>
        </p:txBody>
      </p:sp>
      <p:sp>
        <p:nvSpPr>
          <p:cNvPr id="104" name="Google Shape;104;gd2b2ea7602_0_12"/>
          <p:cNvSpPr txBox="1"/>
          <p:nvPr/>
        </p:nvSpPr>
        <p:spPr>
          <a:xfrm>
            <a:off x="3672450" y="3228200"/>
            <a:ext cx="597900" cy="415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1500">
                <a:solidFill>
                  <a:srgbClr val="9E9E9E"/>
                </a:solidFill>
                <a:latin typeface="Montserrat SemiBold"/>
                <a:ea typeface="Montserrat SemiBold"/>
                <a:cs typeface="Montserrat SemiBold"/>
                <a:sym typeface="Montserrat SemiBold"/>
              </a:rPr>
              <a:t>1</a:t>
            </a:r>
            <a:r>
              <a:rPr lang="en-US" sz="1500">
                <a:solidFill>
                  <a:srgbClr val="9E9E9E"/>
                </a:solidFill>
                <a:latin typeface="Montserrat SemiBold"/>
                <a:ea typeface="Montserrat SemiBold"/>
                <a:cs typeface="Montserrat SemiBold"/>
                <a:sym typeface="Montserrat SemiBold"/>
              </a:rPr>
              <a:t>3</a:t>
            </a:r>
            <a:endParaRPr sz="1500">
              <a:solidFill>
                <a:srgbClr val="9E9E9E"/>
              </a:solidFill>
              <a:latin typeface="Montserrat SemiBold"/>
              <a:ea typeface="Montserrat SemiBold"/>
              <a:cs typeface="Montserrat SemiBold"/>
              <a:sym typeface="Montserrat SemiBold"/>
            </a:endParaRPr>
          </a:p>
        </p:txBody>
      </p:sp>
      <p:sp>
        <p:nvSpPr>
          <p:cNvPr id="105" name="Google Shape;105;gd2b2ea7602_0_12"/>
          <p:cNvSpPr txBox="1"/>
          <p:nvPr/>
        </p:nvSpPr>
        <p:spPr>
          <a:xfrm>
            <a:off x="5279850" y="3228200"/>
            <a:ext cx="436200" cy="415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1500">
                <a:solidFill>
                  <a:srgbClr val="9E9E9E"/>
                </a:solidFill>
                <a:latin typeface="Montserrat SemiBold"/>
                <a:ea typeface="Montserrat SemiBold"/>
                <a:cs typeface="Montserrat SemiBold"/>
                <a:sym typeface="Montserrat SemiBold"/>
              </a:rPr>
              <a:t>1</a:t>
            </a:r>
            <a:r>
              <a:rPr lang="en-US" sz="1500">
                <a:solidFill>
                  <a:srgbClr val="9E9E9E"/>
                </a:solidFill>
                <a:latin typeface="Montserrat SemiBold"/>
                <a:ea typeface="Montserrat SemiBold"/>
                <a:cs typeface="Montserrat SemiBold"/>
                <a:sym typeface="Montserrat SemiBold"/>
              </a:rPr>
              <a:t>4</a:t>
            </a:r>
            <a:endParaRPr sz="1500">
              <a:solidFill>
                <a:srgbClr val="9E9E9E"/>
              </a:solidFill>
              <a:latin typeface="Montserrat SemiBold"/>
              <a:ea typeface="Montserrat SemiBold"/>
              <a:cs typeface="Montserrat SemiBold"/>
              <a:sym typeface="Montserrat SemiBold"/>
            </a:endParaRPr>
          </a:p>
        </p:txBody>
      </p:sp>
      <p:sp>
        <p:nvSpPr>
          <p:cNvPr id="106" name="Google Shape;106;gd2b2ea7602_0_12"/>
          <p:cNvSpPr txBox="1"/>
          <p:nvPr/>
        </p:nvSpPr>
        <p:spPr>
          <a:xfrm>
            <a:off x="4740900" y="2885175"/>
            <a:ext cx="15141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900">
                <a:solidFill>
                  <a:srgbClr val="D24547"/>
                </a:solidFill>
                <a:latin typeface="Montserrat SemiBold"/>
                <a:ea typeface="Montserrat SemiBold"/>
                <a:cs typeface="Montserrat SemiBold"/>
                <a:sym typeface="Montserrat SemiBold"/>
              </a:rPr>
              <a:t>Perkenalan Aplikasi Membuat Infografis II</a:t>
            </a:r>
            <a:endParaRPr sz="900">
              <a:solidFill>
                <a:srgbClr val="D24547"/>
              </a:solidFill>
              <a:latin typeface="Montserrat SemiBold"/>
              <a:ea typeface="Montserrat SemiBold"/>
              <a:cs typeface="Montserrat SemiBold"/>
              <a:sym typeface="Montserrat SemiBold"/>
            </a:endParaRPr>
          </a:p>
        </p:txBody>
      </p:sp>
      <p:sp>
        <p:nvSpPr>
          <p:cNvPr id="107" name="Google Shape;107;gd2b2ea7602_0_12"/>
          <p:cNvSpPr/>
          <p:nvPr/>
        </p:nvSpPr>
        <p:spPr>
          <a:xfrm>
            <a:off x="323550" y="3718275"/>
            <a:ext cx="8496900" cy="338700"/>
          </a:xfrm>
          <a:prstGeom prst="roundRect">
            <a:avLst>
              <a:gd fmla="val 16667" name="adj"/>
            </a:avLst>
          </a:prstGeom>
          <a:solidFill>
            <a:srgbClr val="D245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000">
              <a:latin typeface="Montserrat"/>
              <a:ea typeface="Montserrat"/>
              <a:cs typeface="Montserrat"/>
              <a:sym typeface="Montserrat"/>
            </a:endParaRPr>
          </a:p>
        </p:txBody>
      </p:sp>
      <p:sp>
        <p:nvSpPr>
          <p:cNvPr id="108" name="Google Shape;108;gd2b2ea7602_0_12"/>
          <p:cNvSpPr txBox="1"/>
          <p:nvPr/>
        </p:nvSpPr>
        <p:spPr>
          <a:xfrm>
            <a:off x="372600" y="3662325"/>
            <a:ext cx="84477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000">
                <a:solidFill>
                  <a:srgbClr val="FFFFFF"/>
                </a:solidFill>
                <a:latin typeface="Montserrat SemiBold"/>
                <a:ea typeface="Montserrat SemiBold"/>
                <a:cs typeface="Montserrat SemiBold"/>
                <a:sym typeface="Montserrat SemiBold"/>
              </a:rPr>
              <a:t>Tahap Refleksi dan Tindak Lanjut</a:t>
            </a:r>
            <a:r>
              <a:rPr lang="en-US" sz="1000">
                <a:solidFill>
                  <a:srgbClr val="FFFFFF"/>
                </a:solidFill>
                <a:latin typeface="Montserrat"/>
                <a:ea typeface="Montserrat"/>
                <a:cs typeface="Montserrat"/>
                <a:sym typeface="Montserrat"/>
              </a:rPr>
              <a:t> : </a:t>
            </a:r>
            <a:r>
              <a:rPr lang="en-US" sz="800">
                <a:solidFill>
                  <a:srgbClr val="FFFFFF"/>
                </a:solidFill>
                <a:latin typeface="Montserrat"/>
                <a:ea typeface="Montserrat"/>
                <a:cs typeface="Montserrat"/>
                <a:sym typeface="Montserrat"/>
              </a:rPr>
              <a:t>Pameran Karya-karya peserta didik dan dijadikan bahan evaluasi dan refleksi. Menyusun Strategi dalam menindak lanjuti program lanjutan.</a:t>
            </a:r>
            <a:endParaRPr sz="800">
              <a:solidFill>
                <a:srgbClr val="FFFFFF"/>
              </a:solidFill>
              <a:latin typeface="Montserrat"/>
              <a:ea typeface="Montserrat"/>
              <a:cs typeface="Montserrat"/>
              <a:sym typeface="Montserrat"/>
            </a:endParaRPr>
          </a:p>
        </p:txBody>
      </p:sp>
      <p:sp>
        <p:nvSpPr>
          <p:cNvPr id="109" name="Google Shape;109;gd2b2ea7602_0_12"/>
          <p:cNvSpPr txBox="1"/>
          <p:nvPr/>
        </p:nvSpPr>
        <p:spPr>
          <a:xfrm>
            <a:off x="323550" y="4056975"/>
            <a:ext cx="14469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1000">
                <a:solidFill>
                  <a:srgbClr val="D24547"/>
                </a:solidFill>
                <a:latin typeface="Montserrat SemiBold"/>
                <a:ea typeface="Montserrat SemiBold"/>
                <a:cs typeface="Montserrat SemiBold"/>
                <a:sym typeface="Montserrat SemiBold"/>
              </a:rPr>
              <a:t>Analisis Bahaya dan Sehat</a:t>
            </a:r>
            <a:endParaRPr sz="1000">
              <a:solidFill>
                <a:srgbClr val="D24547"/>
              </a:solidFill>
              <a:latin typeface="Montserrat SemiBold"/>
              <a:ea typeface="Montserrat SemiBold"/>
              <a:cs typeface="Montserrat SemiBold"/>
              <a:sym typeface="Montserrat SemiBold"/>
            </a:endParaRPr>
          </a:p>
        </p:txBody>
      </p:sp>
      <p:sp>
        <p:nvSpPr>
          <p:cNvPr id="110" name="Google Shape;110;gd2b2ea7602_0_12"/>
          <p:cNvSpPr txBox="1"/>
          <p:nvPr/>
        </p:nvSpPr>
        <p:spPr>
          <a:xfrm>
            <a:off x="1801050" y="4056975"/>
            <a:ext cx="14469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US" sz="1000">
                <a:solidFill>
                  <a:srgbClr val="D24547"/>
                </a:solidFill>
                <a:latin typeface="Montserrat SemiBold"/>
                <a:ea typeface="Montserrat SemiBold"/>
                <a:cs typeface="Montserrat SemiBold"/>
                <a:sym typeface="Montserrat SemiBold"/>
              </a:rPr>
              <a:t>Prototype </a:t>
            </a:r>
            <a:r>
              <a:rPr lang="en-US" sz="1000">
                <a:solidFill>
                  <a:srgbClr val="D24547"/>
                </a:solidFill>
                <a:latin typeface="Montserrat SemiBold"/>
                <a:ea typeface="Montserrat SemiBold"/>
                <a:cs typeface="Montserrat SemiBold"/>
                <a:sym typeface="Montserrat SemiBold"/>
              </a:rPr>
              <a:t>Desain Infografis</a:t>
            </a:r>
            <a:endParaRPr sz="1000">
              <a:solidFill>
                <a:srgbClr val="D24547"/>
              </a:solidFill>
              <a:latin typeface="Montserrat SemiBold"/>
              <a:ea typeface="Montserrat SemiBold"/>
              <a:cs typeface="Montserrat SemiBold"/>
              <a:sym typeface="Montserrat SemiBold"/>
            </a:endParaRPr>
          </a:p>
        </p:txBody>
      </p:sp>
      <p:sp>
        <p:nvSpPr>
          <p:cNvPr id="111" name="Google Shape;111;gd2b2ea7602_0_12"/>
          <p:cNvSpPr txBox="1"/>
          <p:nvPr/>
        </p:nvSpPr>
        <p:spPr>
          <a:xfrm>
            <a:off x="3263250" y="4072425"/>
            <a:ext cx="14469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900">
                <a:solidFill>
                  <a:srgbClr val="D24547"/>
                </a:solidFill>
                <a:latin typeface="Montserrat SemiBold"/>
                <a:ea typeface="Montserrat SemiBold"/>
                <a:cs typeface="Montserrat SemiBold"/>
                <a:sym typeface="Montserrat SemiBold"/>
              </a:rPr>
              <a:t>Membuat Poster Infografis</a:t>
            </a:r>
            <a:endParaRPr sz="900">
              <a:solidFill>
                <a:srgbClr val="D24547"/>
              </a:solidFill>
              <a:latin typeface="Montserrat SemiBold"/>
              <a:ea typeface="Montserrat SemiBold"/>
              <a:cs typeface="Montserrat SemiBold"/>
              <a:sym typeface="Montserrat SemiBold"/>
            </a:endParaRPr>
          </a:p>
        </p:txBody>
      </p:sp>
      <p:sp>
        <p:nvSpPr>
          <p:cNvPr id="112" name="Google Shape;112;gd2b2ea7602_0_12"/>
          <p:cNvSpPr txBox="1"/>
          <p:nvPr/>
        </p:nvSpPr>
        <p:spPr>
          <a:xfrm>
            <a:off x="828900" y="4415450"/>
            <a:ext cx="436200" cy="415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1500">
                <a:solidFill>
                  <a:srgbClr val="9E9E9E"/>
                </a:solidFill>
                <a:latin typeface="Montserrat SemiBold"/>
                <a:ea typeface="Montserrat SemiBold"/>
                <a:cs typeface="Montserrat SemiBold"/>
                <a:sym typeface="Montserrat SemiBold"/>
              </a:rPr>
              <a:t>1</a:t>
            </a:r>
            <a:r>
              <a:rPr lang="en-US" sz="1500">
                <a:solidFill>
                  <a:srgbClr val="9E9E9E"/>
                </a:solidFill>
                <a:latin typeface="Montserrat SemiBold"/>
                <a:ea typeface="Montserrat SemiBold"/>
                <a:cs typeface="Montserrat SemiBold"/>
                <a:sym typeface="Montserrat SemiBold"/>
              </a:rPr>
              <a:t>5</a:t>
            </a:r>
            <a:endParaRPr sz="1500">
              <a:solidFill>
                <a:srgbClr val="9E9E9E"/>
              </a:solidFill>
              <a:latin typeface="Montserrat SemiBold"/>
              <a:ea typeface="Montserrat SemiBold"/>
              <a:cs typeface="Montserrat SemiBold"/>
              <a:sym typeface="Montserrat SemiBold"/>
            </a:endParaRPr>
          </a:p>
        </p:txBody>
      </p:sp>
      <p:sp>
        <p:nvSpPr>
          <p:cNvPr id="113" name="Google Shape;113;gd2b2ea7602_0_12"/>
          <p:cNvSpPr txBox="1"/>
          <p:nvPr/>
        </p:nvSpPr>
        <p:spPr>
          <a:xfrm>
            <a:off x="2306400" y="4415450"/>
            <a:ext cx="436200" cy="415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1500">
                <a:solidFill>
                  <a:srgbClr val="9E9E9E"/>
                </a:solidFill>
                <a:latin typeface="Montserrat SemiBold"/>
                <a:ea typeface="Montserrat SemiBold"/>
                <a:cs typeface="Montserrat SemiBold"/>
                <a:sym typeface="Montserrat SemiBold"/>
              </a:rPr>
              <a:t>1</a:t>
            </a:r>
            <a:r>
              <a:rPr lang="en-US" sz="1500">
                <a:solidFill>
                  <a:srgbClr val="9E9E9E"/>
                </a:solidFill>
                <a:latin typeface="Montserrat SemiBold"/>
                <a:ea typeface="Montserrat SemiBold"/>
                <a:cs typeface="Montserrat SemiBold"/>
                <a:sym typeface="Montserrat SemiBold"/>
              </a:rPr>
              <a:t>6</a:t>
            </a:r>
            <a:endParaRPr sz="1500">
              <a:solidFill>
                <a:srgbClr val="9E9E9E"/>
              </a:solidFill>
              <a:latin typeface="Montserrat SemiBold"/>
              <a:ea typeface="Montserrat SemiBold"/>
              <a:cs typeface="Montserrat SemiBold"/>
              <a:sym typeface="Montserrat SemiBold"/>
            </a:endParaRPr>
          </a:p>
        </p:txBody>
      </p:sp>
      <p:sp>
        <p:nvSpPr>
          <p:cNvPr id="114" name="Google Shape;114;gd2b2ea7602_0_12"/>
          <p:cNvSpPr txBox="1"/>
          <p:nvPr/>
        </p:nvSpPr>
        <p:spPr>
          <a:xfrm>
            <a:off x="3672450" y="4415450"/>
            <a:ext cx="597900" cy="415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1500">
                <a:solidFill>
                  <a:srgbClr val="9E9E9E"/>
                </a:solidFill>
                <a:latin typeface="Montserrat SemiBold"/>
                <a:ea typeface="Montserrat SemiBold"/>
                <a:cs typeface="Montserrat SemiBold"/>
                <a:sym typeface="Montserrat SemiBold"/>
              </a:rPr>
              <a:t>1</a:t>
            </a:r>
            <a:r>
              <a:rPr lang="en-US" sz="1500">
                <a:solidFill>
                  <a:srgbClr val="9E9E9E"/>
                </a:solidFill>
                <a:latin typeface="Montserrat SemiBold"/>
                <a:ea typeface="Montserrat SemiBold"/>
                <a:cs typeface="Montserrat SemiBold"/>
                <a:sym typeface="Montserrat SemiBold"/>
              </a:rPr>
              <a:t>7</a:t>
            </a:r>
            <a:endParaRPr sz="1500">
              <a:solidFill>
                <a:srgbClr val="9E9E9E"/>
              </a:solidFill>
              <a:latin typeface="Montserrat SemiBold"/>
              <a:ea typeface="Montserrat SemiBold"/>
              <a:cs typeface="Montserrat SemiBold"/>
              <a:sym typeface="Montserrat SemiBold"/>
            </a:endParaRPr>
          </a:p>
        </p:txBody>
      </p:sp>
      <p:sp>
        <p:nvSpPr>
          <p:cNvPr id="115" name="Google Shape;115;gd2b2ea7602_0_12"/>
          <p:cNvSpPr txBox="1"/>
          <p:nvPr/>
        </p:nvSpPr>
        <p:spPr>
          <a:xfrm>
            <a:off x="6255000" y="1814175"/>
            <a:ext cx="14469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US" sz="900">
                <a:solidFill>
                  <a:srgbClr val="D24547"/>
                </a:solidFill>
                <a:latin typeface="Montserrat SemiBold"/>
                <a:ea typeface="Montserrat SemiBold"/>
                <a:cs typeface="Montserrat SemiBold"/>
                <a:sym typeface="Montserrat SemiBold"/>
              </a:rPr>
              <a:t>Talkshow </a:t>
            </a:r>
            <a:r>
              <a:rPr lang="en-US" sz="900">
                <a:solidFill>
                  <a:srgbClr val="D24547"/>
                </a:solidFill>
                <a:latin typeface="Montserrat SemiBold"/>
                <a:ea typeface="Montserrat SemiBold"/>
                <a:cs typeface="Montserrat SemiBold"/>
                <a:sym typeface="Montserrat SemiBold"/>
              </a:rPr>
              <a:t>Duta Teknologi (</a:t>
            </a:r>
            <a:r>
              <a:rPr i="1" lang="en-US" sz="900">
                <a:solidFill>
                  <a:srgbClr val="D24547"/>
                </a:solidFill>
                <a:latin typeface="Montserrat SemiBold"/>
                <a:ea typeface="Montserrat SemiBold"/>
                <a:cs typeface="Montserrat SemiBold"/>
                <a:sym typeface="Montserrat SemiBold"/>
              </a:rPr>
              <a:t>Asesmen</a:t>
            </a:r>
            <a:r>
              <a:rPr lang="en-US" sz="900">
                <a:solidFill>
                  <a:srgbClr val="D24547"/>
                </a:solidFill>
                <a:latin typeface="Montserrat SemiBold"/>
                <a:ea typeface="Montserrat SemiBold"/>
                <a:cs typeface="Montserrat SemiBold"/>
                <a:sym typeface="Montserrat SemiBold"/>
              </a:rPr>
              <a:t>)</a:t>
            </a:r>
            <a:endParaRPr sz="900">
              <a:solidFill>
                <a:srgbClr val="D24547"/>
              </a:solidFill>
              <a:latin typeface="Montserrat SemiBold"/>
              <a:ea typeface="Montserrat SemiBold"/>
              <a:cs typeface="Montserrat SemiBold"/>
              <a:sym typeface="Montserrat SemiBold"/>
            </a:endParaRPr>
          </a:p>
        </p:txBody>
      </p:sp>
      <p:sp>
        <p:nvSpPr>
          <p:cNvPr id="116" name="Google Shape;116;gd2b2ea7602_0_12"/>
          <p:cNvSpPr txBox="1"/>
          <p:nvPr/>
        </p:nvSpPr>
        <p:spPr>
          <a:xfrm>
            <a:off x="6760350" y="2157200"/>
            <a:ext cx="436200" cy="415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1500">
                <a:solidFill>
                  <a:srgbClr val="9E9E9E"/>
                </a:solidFill>
                <a:latin typeface="Montserrat SemiBold"/>
                <a:ea typeface="Montserrat SemiBold"/>
                <a:cs typeface="Montserrat SemiBold"/>
                <a:sym typeface="Montserrat SemiBold"/>
              </a:rPr>
              <a:t>10</a:t>
            </a:r>
            <a:endParaRPr sz="1500">
              <a:solidFill>
                <a:srgbClr val="9E9E9E"/>
              </a:solidFill>
              <a:latin typeface="Montserrat SemiBold"/>
              <a:ea typeface="Montserrat SemiBold"/>
              <a:cs typeface="Montserrat SemiBold"/>
              <a:sym typeface="Montserrat SemiBold"/>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sp>
        <p:nvSpPr>
          <p:cNvPr id="396" name="Google Shape;396;gd53f30a8a3_0_24"/>
          <p:cNvSpPr txBox="1"/>
          <p:nvPr/>
        </p:nvSpPr>
        <p:spPr>
          <a:xfrm>
            <a:off x="161100" y="116500"/>
            <a:ext cx="88218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000">
                <a:solidFill>
                  <a:srgbClr val="D24547"/>
                </a:solidFill>
                <a:latin typeface="Montserrat ExtraBold"/>
                <a:ea typeface="Montserrat ExtraBold"/>
                <a:cs typeface="Montserrat ExtraBold"/>
                <a:sym typeface="Montserrat ExtraBold"/>
              </a:rPr>
              <a:t>19.	Pameran Karya</a:t>
            </a:r>
            <a:endParaRPr sz="2000">
              <a:solidFill>
                <a:srgbClr val="D24547"/>
              </a:solidFill>
              <a:latin typeface="Montserrat ExtraBold"/>
              <a:ea typeface="Montserrat ExtraBold"/>
              <a:cs typeface="Montserrat ExtraBold"/>
              <a:sym typeface="Montserrat ExtraBold"/>
            </a:endParaRPr>
          </a:p>
          <a:p>
            <a:pPr indent="0" lvl="0" marL="457200" rtl="0" algn="l">
              <a:spcBef>
                <a:spcPts val="0"/>
              </a:spcBef>
              <a:spcAft>
                <a:spcPts val="0"/>
              </a:spcAft>
              <a:buNone/>
            </a:pPr>
            <a:r>
              <a:rPr lang="en-US" sz="1000">
                <a:solidFill>
                  <a:srgbClr val="D24547"/>
                </a:solidFill>
                <a:latin typeface="Montserrat"/>
                <a:ea typeface="Montserrat"/>
                <a:cs typeface="Montserrat"/>
                <a:sym typeface="Montserrat"/>
              </a:rPr>
              <a:t>Waktu : 10 JP		Bahan : Poster Infografis		 Peran Guru : Fasilitator / Pendamping</a:t>
            </a:r>
            <a:endParaRPr sz="1000">
              <a:solidFill>
                <a:srgbClr val="D24547"/>
              </a:solidFill>
              <a:latin typeface="Montserrat"/>
              <a:ea typeface="Montserrat"/>
              <a:cs typeface="Montserrat"/>
              <a:sym typeface="Montserrat"/>
            </a:endParaRPr>
          </a:p>
        </p:txBody>
      </p:sp>
      <p:sp>
        <p:nvSpPr>
          <p:cNvPr id="397" name="Google Shape;397;gd53f30a8a3_0_24"/>
          <p:cNvSpPr/>
          <p:nvPr/>
        </p:nvSpPr>
        <p:spPr>
          <a:xfrm>
            <a:off x="220700" y="705000"/>
            <a:ext cx="8864700" cy="123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9E9E9E"/>
              </a:solidFill>
            </a:endParaRPr>
          </a:p>
        </p:txBody>
      </p:sp>
      <p:sp>
        <p:nvSpPr>
          <p:cNvPr id="398" name="Google Shape;398;gd53f30a8a3_0_24"/>
          <p:cNvSpPr txBox="1"/>
          <p:nvPr/>
        </p:nvSpPr>
        <p:spPr>
          <a:xfrm>
            <a:off x="322200" y="973750"/>
            <a:ext cx="8660700" cy="33555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b="1" lang="en-US" sz="1200">
                <a:solidFill>
                  <a:srgbClr val="D24547"/>
                </a:solidFill>
                <a:latin typeface="Montserrat"/>
                <a:ea typeface="Montserrat"/>
                <a:cs typeface="Montserrat"/>
                <a:sym typeface="Montserrat"/>
              </a:rPr>
              <a:t>Persiapan :</a:t>
            </a:r>
            <a:endParaRPr b="1" sz="1200">
              <a:solidFill>
                <a:srgbClr val="D24547"/>
              </a:solidFill>
              <a:latin typeface="Montserrat"/>
              <a:ea typeface="Montserrat"/>
              <a:cs typeface="Montserrat"/>
              <a:sym typeface="Montserrat"/>
            </a:endParaRPr>
          </a:p>
          <a:p>
            <a:pPr indent="-304800" lvl="0" marL="457200" rtl="0" algn="just">
              <a:spcBef>
                <a:spcPts val="0"/>
              </a:spcBef>
              <a:spcAft>
                <a:spcPts val="0"/>
              </a:spcAft>
              <a:buSzPts val="1200"/>
              <a:buFont typeface="Montserrat"/>
              <a:buAutoNum type="arabicPeriod"/>
            </a:pPr>
            <a:r>
              <a:rPr lang="en-US" sz="1200">
                <a:solidFill>
                  <a:schemeClr val="dk1"/>
                </a:solidFill>
                <a:latin typeface="Montserrat"/>
                <a:ea typeface="Montserrat"/>
                <a:cs typeface="Montserrat"/>
                <a:sym typeface="Montserrat"/>
              </a:rPr>
              <a:t>Guru memberikan waktu untuk peserta didik mempersiapkan poster yang sudah dicetak.</a:t>
            </a:r>
            <a:endParaRPr sz="1200">
              <a:solidFill>
                <a:schemeClr val="dk1"/>
              </a:solidFill>
              <a:latin typeface="Montserrat"/>
              <a:ea typeface="Montserrat"/>
              <a:cs typeface="Montserrat"/>
              <a:sym typeface="Montserrat"/>
            </a:endParaRPr>
          </a:p>
          <a:p>
            <a:pPr indent="0" lvl="0" marL="457200" rtl="0" algn="just">
              <a:spcBef>
                <a:spcPts val="0"/>
              </a:spcBef>
              <a:spcAft>
                <a:spcPts val="0"/>
              </a:spcAft>
              <a:buNone/>
            </a:pPr>
            <a:r>
              <a:t/>
            </a:r>
            <a:endParaRPr sz="1200">
              <a:latin typeface="Montserrat"/>
              <a:ea typeface="Montserrat"/>
              <a:cs typeface="Montserrat"/>
              <a:sym typeface="Montserrat"/>
            </a:endParaRPr>
          </a:p>
          <a:p>
            <a:pPr indent="0" lvl="0" marL="457200" rtl="0" algn="just">
              <a:spcBef>
                <a:spcPts val="0"/>
              </a:spcBef>
              <a:spcAft>
                <a:spcPts val="0"/>
              </a:spcAft>
              <a:buNone/>
            </a:pPr>
            <a:r>
              <a:t/>
            </a:r>
            <a:endParaRPr sz="1200">
              <a:solidFill>
                <a:srgbClr val="D24547"/>
              </a:solidFill>
              <a:latin typeface="Montserrat"/>
              <a:ea typeface="Montserrat"/>
              <a:cs typeface="Montserrat"/>
              <a:sym typeface="Montserrat"/>
            </a:endParaRPr>
          </a:p>
          <a:p>
            <a:pPr indent="0" lvl="0" marL="0" rtl="0" algn="just">
              <a:spcBef>
                <a:spcPts val="0"/>
              </a:spcBef>
              <a:spcAft>
                <a:spcPts val="0"/>
              </a:spcAft>
              <a:buNone/>
            </a:pPr>
            <a:r>
              <a:rPr b="1" lang="en-US" sz="1200">
                <a:solidFill>
                  <a:srgbClr val="D24547"/>
                </a:solidFill>
                <a:latin typeface="Montserrat"/>
                <a:ea typeface="Montserrat"/>
                <a:cs typeface="Montserrat"/>
                <a:sym typeface="Montserrat"/>
              </a:rPr>
              <a:t>Pelaksanaan :</a:t>
            </a:r>
            <a:endParaRPr b="1" sz="1200">
              <a:solidFill>
                <a:srgbClr val="D24547"/>
              </a:solidFill>
              <a:latin typeface="Montserrat"/>
              <a:ea typeface="Montserrat"/>
              <a:cs typeface="Montserrat"/>
              <a:sym typeface="Montserrat"/>
            </a:endParaRPr>
          </a:p>
          <a:p>
            <a:pPr indent="-304800" lvl="0" marL="457200" rtl="0" algn="just">
              <a:spcBef>
                <a:spcPts val="0"/>
              </a:spcBef>
              <a:spcAft>
                <a:spcPts val="0"/>
              </a:spcAft>
              <a:buSzPts val="1200"/>
              <a:buFont typeface="Montserrat"/>
              <a:buAutoNum type="arabicPeriod"/>
            </a:pPr>
            <a:r>
              <a:rPr lang="en-US" sz="1200">
                <a:latin typeface="Montserrat"/>
                <a:ea typeface="Montserrat"/>
                <a:cs typeface="Montserrat"/>
                <a:sym typeface="Montserrat"/>
              </a:rPr>
              <a:t>Melakukan refleksi kelas terkait pembelajaran yang ke-delapan belas cukup sekilas saja.</a:t>
            </a:r>
            <a:endParaRPr sz="1200">
              <a:latin typeface="Montserrat"/>
              <a:ea typeface="Montserrat"/>
              <a:cs typeface="Montserrat"/>
              <a:sym typeface="Montserrat"/>
            </a:endParaRPr>
          </a:p>
          <a:p>
            <a:pPr indent="-304800" lvl="0" marL="457200" rtl="0" algn="just">
              <a:spcBef>
                <a:spcPts val="0"/>
              </a:spcBef>
              <a:spcAft>
                <a:spcPts val="0"/>
              </a:spcAft>
              <a:buSzPts val="1200"/>
              <a:buFont typeface="Montserrat"/>
              <a:buAutoNum type="arabicPeriod"/>
            </a:pPr>
            <a:r>
              <a:rPr lang="en-US" sz="1200">
                <a:latin typeface="Montserrat"/>
                <a:ea typeface="Montserrat"/>
                <a:cs typeface="Montserrat"/>
                <a:sym typeface="Montserrat"/>
              </a:rPr>
              <a:t>Mempersiapkan poster yang sudah di cetak.</a:t>
            </a:r>
            <a:endParaRPr sz="1200">
              <a:latin typeface="Montserrat"/>
              <a:ea typeface="Montserrat"/>
              <a:cs typeface="Montserrat"/>
              <a:sym typeface="Montserrat"/>
            </a:endParaRPr>
          </a:p>
          <a:p>
            <a:pPr indent="-317500" lvl="0" marL="457200" rtl="0" algn="l">
              <a:spcBef>
                <a:spcPts val="0"/>
              </a:spcBef>
              <a:spcAft>
                <a:spcPts val="0"/>
              </a:spcAft>
              <a:buSzPts val="1400"/>
              <a:buFont typeface="Montserrat"/>
              <a:buAutoNum type="arabicPeriod"/>
            </a:pPr>
            <a:r>
              <a:rPr lang="en-US" sz="1200">
                <a:solidFill>
                  <a:schemeClr val="dk1"/>
                </a:solidFill>
                <a:latin typeface="Montserrat"/>
                <a:ea typeface="Montserrat"/>
                <a:cs typeface="Montserrat"/>
                <a:sym typeface="Montserrat"/>
              </a:rPr>
              <a:t>Memberikan informasi dan teknis terkait acara pameran.</a:t>
            </a:r>
            <a:endParaRPr>
              <a:latin typeface="Montserrat"/>
              <a:ea typeface="Montserrat"/>
              <a:cs typeface="Montserrat"/>
              <a:sym typeface="Montserrat"/>
            </a:endParaRPr>
          </a:p>
          <a:p>
            <a:pPr indent="0" lvl="0" marL="457200" rtl="0" algn="just">
              <a:spcBef>
                <a:spcPts val="0"/>
              </a:spcBef>
              <a:spcAft>
                <a:spcPts val="0"/>
              </a:spcAft>
              <a:buNone/>
            </a:pPr>
            <a:r>
              <a:t/>
            </a:r>
            <a:endParaRPr b="1" sz="1200">
              <a:solidFill>
                <a:srgbClr val="D24547"/>
              </a:solidFill>
              <a:latin typeface="Montserrat"/>
              <a:ea typeface="Montserrat"/>
              <a:cs typeface="Montserrat"/>
              <a:sym typeface="Montserrat"/>
            </a:endParaRPr>
          </a:p>
          <a:p>
            <a:pPr indent="0" lvl="0" marL="0" rtl="0" algn="just">
              <a:spcBef>
                <a:spcPts val="0"/>
              </a:spcBef>
              <a:spcAft>
                <a:spcPts val="0"/>
              </a:spcAft>
              <a:buNone/>
            </a:pPr>
            <a:r>
              <a:rPr b="1" lang="en-US" sz="1200">
                <a:solidFill>
                  <a:srgbClr val="D24547"/>
                </a:solidFill>
                <a:latin typeface="Montserrat"/>
                <a:ea typeface="Montserrat"/>
                <a:cs typeface="Montserrat"/>
                <a:sym typeface="Montserrat"/>
              </a:rPr>
              <a:t>Tugas :</a:t>
            </a:r>
            <a:endParaRPr b="1" sz="1200">
              <a:solidFill>
                <a:srgbClr val="D24547"/>
              </a:solidFill>
              <a:latin typeface="Montserrat"/>
              <a:ea typeface="Montserrat"/>
              <a:cs typeface="Montserrat"/>
              <a:sym typeface="Montserrat"/>
            </a:endParaRPr>
          </a:p>
          <a:p>
            <a:pPr indent="0" lvl="0" marL="457200" rtl="0" algn="just">
              <a:spcBef>
                <a:spcPts val="0"/>
              </a:spcBef>
              <a:spcAft>
                <a:spcPts val="0"/>
              </a:spcAft>
              <a:buNone/>
            </a:pPr>
            <a:r>
              <a:rPr lang="en-US" sz="1200">
                <a:latin typeface="Montserrat"/>
                <a:ea typeface="Montserrat"/>
                <a:cs typeface="Montserrat"/>
                <a:sym typeface="Montserrat"/>
              </a:rPr>
              <a:t>Guru sudah mempersiapkan ruangan atau tempat yang sudah di setting, agar memudahkan peserta didik untuk memajangnya dan sudah mempersiapkan perizinan dari sekolah. Selain itu untuk alternatifnya poster infografis ini dapat diikutsertakan lomba pada daerah setempat pada jenjang SD.</a:t>
            </a:r>
            <a:endParaRPr sz="1200">
              <a:latin typeface="Montserrat"/>
              <a:ea typeface="Montserrat"/>
              <a:cs typeface="Montserrat"/>
              <a:sym typeface="Montserrat"/>
            </a:endParaRPr>
          </a:p>
          <a:p>
            <a:pPr indent="0" lvl="0" marL="0" rtl="0" algn="just">
              <a:spcBef>
                <a:spcPts val="0"/>
              </a:spcBef>
              <a:spcAft>
                <a:spcPts val="0"/>
              </a:spcAft>
              <a:buNone/>
            </a:pPr>
            <a:r>
              <a:t/>
            </a:r>
            <a:endParaRPr sz="1200">
              <a:latin typeface="Montserrat"/>
              <a:ea typeface="Montserrat"/>
              <a:cs typeface="Montserrat"/>
              <a:sym typeface="Montserrat"/>
            </a:endParaRPr>
          </a:p>
          <a:p>
            <a:pPr indent="0" lvl="0" marL="0" rtl="0" algn="just">
              <a:spcBef>
                <a:spcPts val="0"/>
              </a:spcBef>
              <a:spcAft>
                <a:spcPts val="0"/>
              </a:spcAft>
              <a:buNone/>
            </a:pPr>
            <a:r>
              <a:rPr b="1" lang="en-US" sz="1200">
                <a:solidFill>
                  <a:srgbClr val="D24547"/>
                </a:solidFill>
                <a:latin typeface="Montserrat"/>
                <a:ea typeface="Montserrat"/>
                <a:cs typeface="Montserrat"/>
                <a:sym typeface="Montserrat"/>
              </a:rPr>
              <a:t>Tujuan :</a:t>
            </a:r>
            <a:endParaRPr b="1" sz="1200">
              <a:solidFill>
                <a:srgbClr val="D24547"/>
              </a:solidFill>
              <a:latin typeface="Montserrat"/>
              <a:ea typeface="Montserrat"/>
              <a:cs typeface="Montserrat"/>
              <a:sym typeface="Montserrat"/>
            </a:endParaRPr>
          </a:p>
          <a:p>
            <a:pPr indent="0" lvl="0" marL="457200" rtl="0" algn="just">
              <a:spcBef>
                <a:spcPts val="0"/>
              </a:spcBef>
              <a:spcAft>
                <a:spcPts val="0"/>
              </a:spcAft>
              <a:buClr>
                <a:schemeClr val="dk1"/>
              </a:buClr>
              <a:buSzPts val="1100"/>
              <a:buFont typeface="Arial"/>
              <a:buNone/>
            </a:pPr>
            <a:r>
              <a:rPr lang="en-US" sz="1200">
                <a:solidFill>
                  <a:schemeClr val="dk1"/>
                </a:solidFill>
                <a:latin typeface="Montserrat"/>
                <a:ea typeface="Montserrat"/>
                <a:cs typeface="Montserrat"/>
                <a:sym typeface="Montserrat"/>
              </a:rPr>
              <a:t>Mempersiapkan mental menerima dan memperbaiki peserta didik terhadap pujian dan masukkan karya poster infografis yang dipajang untuk pengembangan selanjutnya.</a:t>
            </a:r>
            <a:endParaRPr sz="1200">
              <a:solidFill>
                <a:schemeClr val="dk1"/>
              </a:solidFill>
              <a:latin typeface="Montserrat"/>
              <a:ea typeface="Montserrat"/>
              <a:cs typeface="Montserrat"/>
              <a:sym typeface="Montserrat"/>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EAD3"/>
        </a:solidFill>
      </p:bgPr>
    </p:bg>
    <p:spTree>
      <p:nvGrpSpPr>
        <p:cNvPr id="402" name="Shape 402"/>
        <p:cNvGrpSpPr/>
        <p:nvPr/>
      </p:nvGrpSpPr>
      <p:grpSpPr>
        <a:xfrm>
          <a:off x="0" y="0"/>
          <a:ext cx="0" cy="0"/>
          <a:chOff x="0" y="0"/>
          <a:chExt cx="0" cy="0"/>
        </a:xfrm>
      </p:grpSpPr>
      <p:sp>
        <p:nvSpPr>
          <p:cNvPr id="403" name="Google Shape;403;gd107185d88_1_22"/>
          <p:cNvSpPr txBox="1"/>
          <p:nvPr/>
        </p:nvSpPr>
        <p:spPr>
          <a:xfrm>
            <a:off x="161100" y="116500"/>
            <a:ext cx="8821800" cy="615600"/>
          </a:xfrm>
          <a:prstGeom prst="rect">
            <a:avLst/>
          </a:prstGeom>
          <a:noFill/>
          <a:ln>
            <a:noFill/>
          </a:ln>
        </p:spPr>
        <p:txBody>
          <a:bodyPr anchorCtr="0" anchor="t" bIns="91425" lIns="91425" spcFirstLastPara="1" rIns="91425" wrap="square" tIns="91425">
            <a:spAutoFit/>
          </a:bodyPr>
          <a:lstStyle/>
          <a:p>
            <a:pPr indent="457200" lvl="0" marL="0" rtl="0" algn="l">
              <a:spcBef>
                <a:spcPts val="0"/>
              </a:spcBef>
              <a:spcAft>
                <a:spcPts val="0"/>
              </a:spcAft>
              <a:buNone/>
            </a:pPr>
            <a:r>
              <a:rPr lang="en-US" sz="1800">
                <a:solidFill>
                  <a:schemeClr val="dk1"/>
                </a:solidFill>
                <a:latin typeface="Montserrat ExtraBold"/>
                <a:ea typeface="Montserrat ExtraBold"/>
                <a:cs typeface="Montserrat ExtraBold"/>
                <a:sym typeface="Montserrat ExtraBold"/>
              </a:rPr>
              <a:t>Pameran Karya</a:t>
            </a:r>
            <a:endParaRPr sz="1800">
              <a:solidFill>
                <a:schemeClr val="dk1"/>
              </a:solidFill>
              <a:latin typeface="Montserrat ExtraBold"/>
              <a:ea typeface="Montserrat ExtraBold"/>
              <a:cs typeface="Montserrat ExtraBold"/>
              <a:sym typeface="Montserrat ExtraBold"/>
            </a:endParaRPr>
          </a:p>
          <a:p>
            <a:pPr indent="0" lvl="0" marL="457200" rtl="0" algn="l">
              <a:spcBef>
                <a:spcPts val="0"/>
              </a:spcBef>
              <a:spcAft>
                <a:spcPts val="0"/>
              </a:spcAft>
              <a:buNone/>
            </a:pPr>
            <a:r>
              <a:t/>
            </a:r>
            <a:endParaRPr sz="1000">
              <a:solidFill>
                <a:srgbClr val="D24547"/>
              </a:solidFill>
              <a:latin typeface="Montserrat"/>
              <a:ea typeface="Montserrat"/>
              <a:cs typeface="Montserrat"/>
              <a:sym typeface="Montserrat"/>
            </a:endParaRPr>
          </a:p>
        </p:txBody>
      </p:sp>
      <p:sp>
        <p:nvSpPr>
          <p:cNvPr id="404" name="Google Shape;404;gd107185d88_1_22"/>
          <p:cNvSpPr/>
          <p:nvPr/>
        </p:nvSpPr>
        <p:spPr>
          <a:xfrm>
            <a:off x="220700" y="705000"/>
            <a:ext cx="8864700" cy="123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9E9E9E"/>
              </a:solidFill>
            </a:endParaRPr>
          </a:p>
        </p:txBody>
      </p:sp>
      <p:sp>
        <p:nvSpPr>
          <p:cNvPr id="405" name="Google Shape;405;gd107185d88_1_22"/>
          <p:cNvSpPr txBox="1"/>
          <p:nvPr/>
        </p:nvSpPr>
        <p:spPr>
          <a:xfrm>
            <a:off x="5768500" y="1156763"/>
            <a:ext cx="3096600" cy="3047700"/>
          </a:xfrm>
          <a:prstGeom prst="rect">
            <a:avLst/>
          </a:prstGeom>
          <a:noFill/>
          <a:ln>
            <a:noFill/>
          </a:ln>
        </p:spPr>
        <p:txBody>
          <a:bodyPr anchorCtr="0" anchor="t" bIns="91425" lIns="91425" spcFirstLastPara="1" rIns="91425" wrap="square" tIns="91425">
            <a:spAutoFit/>
          </a:bodyPr>
          <a:lstStyle/>
          <a:p>
            <a:pPr indent="0" lvl="0" marL="457200" rtl="0" algn="l">
              <a:spcBef>
                <a:spcPts val="0"/>
              </a:spcBef>
              <a:spcAft>
                <a:spcPts val="0"/>
              </a:spcAft>
              <a:buNone/>
            </a:pPr>
            <a:r>
              <a:rPr lang="en-US" sz="1500">
                <a:solidFill>
                  <a:schemeClr val="dk1"/>
                </a:solidFill>
                <a:latin typeface="Montserrat ExtraBold"/>
                <a:ea typeface="Montserrat ExtraBold"/>
                <a:cs typeface="Montserrat ExtraBold"/>
                <a:sym typeface="Montserrat ExtraBold"/>
              </a:rPr>
              <a:t>Tips Guru :</a:t>
            </a:r>
            <a:endParaRPr sz="1500">
              <a:solidFill>
                <a:schemeClr val="dk1"/>
              </a:solidFill>
              <a:latin typeface="Montserrat ExtraBold"/>
              <a:ea typeface="Montserrat ExtraBold"/>
              <a:cs typeface="Montserrat ExtraBold"/>
              <a:sym typeface="Montserrat ExtraBold"/>
            </a:endParaRPr>
          </a:p>
          <a:p>
            <a:pPr indent="0" lvl="0" marL="457200" rtl="0" algn="l">
              <a:spcBef>
                <a:spcPts val="0"/>
              </a:spcBef>
              <a:spcAft>
                <a:spcPts val="0"/>
              </a:spcAft>
              <a:buNone/>
            </a:pPr>
            <a:r>
              <a:t/>
            </a:r>
            <a:endParaRPr sz="1500">
              <a:solidFill>
                <a:schemeClr val="dk1"/>
              </a:solidFill>
              <a:latin typeface="Montserrat ExtraBold"/>
              <a:ea typeface="Montserrat ExtraBold"/>
              <a:cs typeface="Montserrat ExtraBold"/>
              <a:sym typeface="Montserrat ExtraBold"/>
            </a:endParaRPr>
          </a:p>
          <a:p>
            <a:pPr indent="-304800" lvl="0" marL="457200" rtl="0" algn="l">
              <a:spcBef>
                <a:spcPts val="0"/>
              </a:spcBef>
              <a:spcAft>
                <a:spcPts val="0"/>
              </a:spcAft>
              <a:buClr>
                <a:schemeClr val="dk1"/>
              </a:buClr>
              <a:buSzPts val="1200"/>
              <a:buFont typeface="Montserrat"/>
              <a:buAutoNum type="arabicPeriod"/>
            </a:pPr>
            <a:r>
              <a:rPr lang="en-US" sz="1200">
                <a:solidFill>
                  <a:schemeClr val="dk1"/>
                </a:solidFill>
                <a:latin typeface="Montserrat"/>
                <a:ea typeface="Montserrat"/>
                <a:cs typeface="Montserrat"/>
                <a:sym typeface="Montserrat"/>
              </a:rPr>
              <a:t>Pihak sekolah dan pihak sekolah support full pameran karya ini.</a:t>
            </a:r>
            <a:endParaRPr sz="1200">
              <a:solidFill>
                <a:schemeClr val="dk1"/>
              </a:solidFill>
              <a:latin typeface="Montserrat"/>
              <a:ea typeface="Montserrat"/>
              <a:cs typeface="Montserrat"/>
              <a:sym typeface="Montserrat"/>
            </a:endParaRPr>
          </a:p>
          <a:p>
            <a:pPr indent="-304800" lvl="0" marL="457200" rtl="0" algn="l">
              <a:spcBef>
                <a:spcPts val="0"/>
              </a:spcBef>
              <a:spcAft>
                <a:spcPts val="0"/>
              </a:spcAft>
              <a:buClr>
                <a:schemeClr val="dk1"/>
              </a:buClr>
              <a:buSzPts val="1200"/>
              <a:buFont typeface="Montserrat"/>
              <a:buAutoNum type="arabicPeriod"/>
            </a:pPr>
            <a:r>
              <a:rPr lang="en-US" sz="1200">
                <a:solidFill>
                  <a:schemeClr val="dk1"/>
                </a:solidFill>
                <a:latin typeface="Montserrat"/>
                <a:ea typeface="Montserrat"/>
                <a:cs typeface="Montserrat"/>
                <a:sym typeface="Montserrat"/>
              </a:rPr>
              <a:t>Mengundang tokoh publik atau komunitas terkait infografis internet sehat.</a:t>
            </a:r>
            <a:endParaRPr sz="1200">
              <a:solidFill>
                <a:schemeClr val="dk1"/>
              </a:solidFill>
              <a:latin typeface="Montserrat"/>
              <a:ea typeface="Montserrat"/>
              <a:cs typeface="Montserrat"/>
              <a:sym typeface="Montserrat"/>
            </a:endParaRPr>
          </a:p>
          <a:p>
            <a:pPr indent="-304800" lvl="0" marL="457200" rtl="0" algn="l">
              <a:spcBef>
                <a:spcPts val="0"/>
              </a:spcBef>
              <a:spcAft>
                <a:spcPts val="0"/>
              </a:spcAft>
              <a:buClr>
                <a:schemeClr val="dk1"/>
              </a:buClr>
              <a:buSzPts val="1200"/>
              <a:buFont typeface="Montserrat"/>
              <a:buAutoNum type="arabicPeriod"/>
            </a:pPr>
            <a:r>
              <a:rPr lang="en-US" sz="1200">
                <a:solidFill>
                  <a:schemeClr val="dk1"/>
                </a:solidFill>
                <a:latin typeface="Montserrat"/>
                <a:ea typeface="Montserrat"/>
                <a:cs typeface="Montserrat"/>
                <a:sym typeface="Montserrat"/>
              </a:rPr>
              <a:t>Dapat mencari momentum tertentu misalnya bertepatan dengan pembagian raport peserta didik.</a:t>
            </a:r>
            <a:endParaRPr sz="1200">
              <a:solidFill>
                <a:schemeClr val="dk1"/>
              </a:solidFill>
              <a:latin typeface="Montserrat"/>
              <a:ea typeface="Montserrat"/>
              <a:cs typeface="Montserrat"/>
              <a:sym typeface="Montserrat"/>
            </a:endParaRPr>
          </a:p>
          <a:p>
            <a:pPr indent="-304800" lvl="0" marL="457200" rtl="0" algn="l">
              <a:spcBef>
                <a:spcPts val="0"/>
              </a:spcBef>
              <a:spcAft>
                <a:spcPts val="0"/>
              </a:spcAft>
              <a:buClr>
                <a:schemeClr val="dk1"/>
              </a:buClr>
              <a:buSzPts val="1200"/>
              <a:buFont typeface="Montserrat"/>
              <a:buAutoNum type="arabicPeriod"/>
            </a:pPr>
            <a:r>
              <a:rPr lang="en-US" sz="1200">
                <a:solidFill>
                  <a:schemeClr val="dk1"/>
                </a:solidFill>
                <a:latin typeface="Montserrat"/>
                <a:ea typeface="Montserrat"/>
                <a:cs typeface="Montserrat"/>
                <a:sym typeface="Montserrat"/>
              </a:rPr>
              <a:t>Dapat diikutsertakan lomba infografis seusia anak kelas 5 dan 6 SD.</a:t>
            </a:r>
            <a:endParaRPr sz="1200">
              <a:solidFill>
                <a:schemeClr val="dk1"/>
              </a:solidFill>
              <a:latin typeface="Montserrat"/>
              <a:ea typeface="Montserrat"/>
              <a:cs typeface="Montserrat"/>
              <a:sym typeface="Montserrat"/>
            </a:endParaRPr>
          </a:p>
        </p:txBody>
      </p:sp>
      <p:pic>
        <p:nvPicPr>
          <p:cNvPr id="406" name="Google Shape;406;gd107185d88_1_22"/>
          <p:cNvPicPr preferRelativeResize="0"/>
          <p:nvPr/>
        </p:nvPicPr>
        <p:blipFill>
          <a:blip r:embed="rId3">
            <a:alphaModFix/>
          </a:blip>
          <a:stretch>
            <a:fillRect/>
          </a:stretch>
        </p:blipFill>
        <p:spPr>
          <a:xfrm>
            <a:off x="152400" y="884500"/>
            <a:ext cx="5392687" cy="3592225"/>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5A6BD"/>
        </a:solidFill>
      </p:bgPr>
    </p:bg>
    <p:spTree>
      <p:nvGrpSpPr>
        <p:cNvPr id="410" name="Shape 410"/>
        <p:cNvGrpSpPr/>
        <p:nvPr/>
      </p:nvGrpSpPr>
      <p:grpSpPr>
        <a:xfrm>
          <a:off x="0" y="0"/>
          <a:ext cx="0" cy="0"/>
          <a:chOff x="0" y="0"/>
          <a:chExt cx="0" cy="0"/>
        </a:xfrm>
      </p:grpSpPr>
      <p:sp>
        <p:nvSpPr>
          <p:cNvPr id="411" name="Google Shape;411;gd59e27e39e_0_8"/>
          <p:cNvSpPr txBox="1"/>
          <p:nvPr/>
        </p:nvSpPr>
        <p:spPr>
          <a:xfrm>
            <a:off x="278500" y="172050"/>
            <a:ext cx="3939600" cy="47532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200"/>
              </a:spcBef>
              <a:spcAft>
                <a:spcPts val="0"/>
              </a:spcAft>
              <a:buNone/>
            </a:pPr>
            <a:r>
              <a:rPr b="1" lang="en-US" sz="1200">
                <a:solidFill>
                  <a:schemeClr val="dk1"/>
                </a:solidFill>
                <a:latin typeface="Montserrat"/>
                <a:ea typeface="Montserrat"/>
                <a:cs typeface="Montserrat"/>
                <a:sym typeface="Montserrat"/>
              </a:rPr>
              <a:t>ASsESSMENT PROJEK</a:t>
            </a:r>
            <a:endParaRPr b="1" sz="1200">
              <a:solidFill>
                <a:schemeClr val="dk1"/>
              </a:solidFill>
              <a:latin typeface="Montserrat"/>
              <a:ea typeface="Montserrat"/>
              <a:cs typeface="Montserrat"/>
              <a:sym typeface="Montserrat"/>
            </a:endParaRPr>
          </a:p>
          <a:p>
            <a:pPr indent="0" lvl="0" marL="0" rtl="0" algn="just">
              <a:lnSpc>
                <a:spcPct val="150000"/>
              </a:lnSpc>
              <a:spcBef>
                <a:spcPts val="1200"/>
              </a:spcBef>
              <a:spcAft>
                <a:spcPts val="0"/>
              </a:spcAft>
              <a:buNone/>
            </a:pPr>
            <a:r>
              <a:rPr b="1" lang="en-US" sz="1200">
                <a:solidFill>
                  <a:schemeClr val="dk1"/>
                </a:solidFill>
                <a:latin typeface="Montserrat"/>
                <a:ea typeface="Montserrat"/>
                <a:cs typeface="Montserrat"/>
                <a:sym typeface="Montserrat"/>
              </a:rPr>
              <a:t>Assessment Formatif :</a:t>
            </a:r>
            <a:endParaRPr b="1" sz="1200">
              <a:solidFill>
                <a:schemeClr val="dk1"/>
              </a:solidFill>
              <a:latin typeface="Montserrat"/>
              <a:ea typeface="Montserrat"/>
              <a:cs typeface="Montserrat"/>
              <a:sym typeface="Montserrat"/>
            </a:endParaRPr>
          </a:p>
          <a:p>
            <a:pPr indent="0" lvl="0" marL="0" rtl="0" algn="just">
              <a:lnSpc>
                <a:spcPct val="150000"/>
              </a:lnSpc>
              <a:spcBef>
                <a:spcPts val="1200"/>
              </a:spcBef>
              <a:spcAft>
                <a:spcPts val="0"/>
              </a:spcAft>
              <a:buNone/>
            </a:pPr>
            <a:r>
              <a:rPr lang="en-US" sz="1200">
                <a:solidFill>
                  <a:schemeClr val="dk1"/>
                </a:solidFill>
                <a:latin typeface="Montserrat"/>
                <a:ea typeface="Montserrat"/>
                <a:cs typeface="Montserrat"/>
                <a:sym typeface="Montserrat"/>
              </a:rPr>
              <a:t>        </a:t>
            </a:r>
            <a:r>
              <a:rPr lang="en-US" sz="900">
                <a:solidFill>
                  <a:schemeClr val="dk1"/>
                </a:solidFill>
                <a:latin typeface="Montserrat"/>
                <a:ea typeface="Montserrat"/>
                <a:cs typeface="Montserrat"/>
                <a:sym typeface="Montserrat"/>
              </a:rPr>
              <a:t>	Dapat digunakan sebagai bahan evaluasi untuk guru yang diimplementasikan dari </a:t>
            </a:r>
            <a:r>
              <a:rPr b="1" lang="en-US" sz="900">
                <a:solidFill>
                  <a:schemeClr val="dk1"/>
                </a:solidFill>
                <a:latin typeface="Montserrat"/>
                <a:ea typeface="Montserrat"/>
                <a:cs typeface="Montserrat"/>
                <a:sym typeface="Montserrat"/>
              </a:rPr>
              <a:t>setiap aktivitas yang ada</a:t>
            </a:r>
            <a:r>
              <a:rPr lang="en-US" sz="900">
                <a:solidFill>
                  <a:schemeClr val="dk1"/>
                </a:solidFill>
                <a:latin typeface="Montserrat"/>
                <a:ea typeface="Montserrat"/>
                <a:cs typeface="Montserrat"/>
                <a:sym typeface="Montserrat"/>
              </a:rPr>
              <a:t>, yang berfungsi untuk memudahkan dalam pencapaian peserta didik dan guru. Asesmen dijadikan acuan guru dapat mengambil keputusan terkait peserta didik dalam hal pemahaman pembelajaran. Dalam aktifitas yang digunakan mencakup dalam assessment formatif ini yaitu poster, refleksi dan tes tertulis.</a:t>
            </a:r>
            <a:endParaRPr sz="900">
              <a:solidFill>
                <a:schemeClr val="dk1"/>
              </a:solidFill>
              <a:latin typeface="Montserrat"/>
              <a:ea typeface="Montserrat"/>
              <a:cs typeface="Montserrat"/>
              <a:sym typeface="Montserrat"/>
            </a:endParaRPr>
          </a:p>
          <a:p>
            <a:pPr indent="0" lvl="0" marL="0" rtl="0" algn="just">
              <a:lnSpc>
                <a:spcPct val="150000"/>
              </a:lnSpc>
              <a:spcBef>
                <a:spcPts val="1200"/>
              </a:spcBef>
              <a:spcAft>
                <a:spcPts val="0"/>
              </a:spcAft>
              <a:buNone/>
            </a:pPr>
            <a:r>
              <a:rPr b="1" lang="en-US" sz="1200">
                <a:solidFill>
                  <a:schemeClr val="dk1"/>
                </a:solidFill>
                <a:latin typeface="Montserrat"/>
                <a:ea typeface="Montserrat"/>
                <a:cs typeface="Montserrat"/>
                <a:sym typeface="Montserrat"/>
              </a:rPr>
              <a:t>Assessment Sumatif :</a:t>
            </a:r>
            <a:endParaRPr b="1" sz="1200">
              <a:solidFill>
                <a:schemeClr val="dk1"/>
              </a:solidFill>
              <a:latin typeface="Montserrat"/>
              <a:ea typeface="Montserrat"/>
              <a:cs typeface="Montserrat"/>
              <a:sym typeface="Montserrat"/>
            </a:endParaRPr>
          </a:p>
          <a:p>
            <a:pPr indent="0" lvl="0" marL="0" rtl="0" algn="just">
              <a:lnSpc>
                <a:spcPct val="150000"/>
              </a:lnSpc>
              <a:spcBef>
                <a:spcPts val="1200"/>
              </a:spcBef>
              <a:spcAft>
                <a:spcPts val="1200"/>
              </a:spcAft>
              <a:buNone/>
            </a:pPr>
            <a:r>
              <a:rPr lang="en-US" sz="1200">
                <a:solidFill>
                  <a:schemeClr val="dk1"/>
                </a:solidFill>
                <a:latin typeface="Montserrat"/>
                <a:ea typeface="Montserrat"/>
                <a:cs typeface="Montserrat"/>
                <a:sym typeface="Montserrat"/>
              </a:rPr>
              <a:t>        	</a:t>
            </a:r>
            <a:r>
              <a:rPr lang="en-US" sz="900">
                <a:solidFill>
                  <a:schemeClr val="dk1"/>
                </a:solidFill>
                <a:latin typeface="Montserrat"/>
                <a:ea typeface="Montserrat"/>
                <a:cs typeface="Montserrat"/>
                <a:sym typeface="Montserrat"/>
              </a:rPr>
              <a:t>Dapat digunakan sebagai bahan evaluasi untuk guru yang diimplementasikan </a:t>
            </a:r>
            <a:r>
              <a:rPr b="1" lang="en-US" sz="900">
                <a:solidFill>
                  <a:schemeClr val="dk1"/>
                </a:solidFill>
                <a:latin typeface="Montserrat"/>
                <a:ea typeface="Montserrat"/>
                <a:cs typeface="Montserrat"/>
                <a:sym typeface="Montserrat"/>
              </a:rPr>
              <a:t>di akhir proses aktivitas yang telah dilakukan peserta didik</a:t>
            </a:r>
            <a:r>
              <a:rPr lang="en-US" sz="900">
                <a:solidFill>
                  <a:schemeClr val="dk1"/>
                </a:solidFill>
                <a:latin typeface="Montserrat"/>
                <a:ea typeface="Montserrat"/>
                <a:cs typeface="Montserrat"/>
                <a:sym typeface="Montserrat"/>
              </a:rPr>
              <a:t>, yang berfungsi untuk memudahkan dalam pencapaian peserta didik dan guru. Asesmen dijadikan acuan guru dapat mengambil keputusan terkait peserta didik dalam hal pemahaman pembelajaran. Dalam aktifitas yang digunakan mencakup dalam assessment sumatif ini yaitu diskusi kelas.</a:t>
            </a:r>
            <a:endParaRPr sz="900">
              <a:solidFill>
                <a:schemeClr val="dk1"/>
              </a:solidFill>
              <a:latin typeface="Montserrat"/>
              <a:ea typeface="Montserrat"/>
              <a:cs typeface="Montserrat"/>
              <a:sym typeface="Montserrat"/>
            </a:endParaRPr>
          </a:p>
        </p:txBody>
      </p:sp>
      <p:pic>
        <p:nvPicPr>
          <p:cNvPr id="412" name="Google Shape;412;gd59e27e39e_0_8"/>
          <p:cNvPicPr preferRelativeResize="0"/>
          <p:nvPr/>
        </p:nvPicPr>
        <p:blipFill>
          <a:blip r:embed="rId3">
            <a:alphaModFix/>
          </a:blip>
          <a:stretch>
            <a:fillRect/>
          </a:stretch>
        </p:blipFill>
        <p:spPr>
          <a:xfrm>
            <a:off x="5079075" y="1561098"/>
            <a:ext cx="3385875" cy="197510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5A6BD"/>
        </a:solidFill>
      </p:bgPr>
    </p:bg>
    <p:spTree>
      <p:nvGrpSpPr>
        <p:cNvPr id="416" name="Shape 416"/>
        <p:cNvGrpSpPr/>
        <p:nvPr/>
      </p:nvGrpSpPr>
      <p:grpSpPr>
        <a:xfrm>
          <a:off x="0" y="0"/>
          <a:ext cx="0" cy="0"/>
          <a:chOff x="0" y="0"/>
          <a:chExt cx="0" cy="0"/>
        </a:xfrm>
      </p:grpSpPr>
      <p:pic>
        <p:nvPicPr>
          <p:cNvPr id="417" name="Google Shape;417;gd484870205_0_0"/>
          <p:cNvPicPr preferRelativeResize="0"/>
          <p:nvPr/>
        </p:nvPicPr>
        <p:blipFill>
          <a:blip r:embed="rId3">
            <a:alphaModFix/>
          </a:blip>
          <a:stretch>
            <a:fillRect/>
          </a:stretch>
        </p:blipFill>
        <p:spPr>
          <a:xfrm>
            <a:off x="1283325" y="185738"/>
            <a:ext cx="6715125" cy="4772025"/>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5A6BD"/>
        </a:solidFill>
      </p:bgPr>
    </p:bg>
    <p:spTree>
      <p:nvGrpSpPr>
        <p:cNvPr id="421" name="Shape 421"/>
        <p:cNvGrpSpPr/>
        <p:nvPr/>
      </p:nvGrpSpPr>
      <p:grpSpPr>
        <a:xfrm>
          <a:off x="0" y="0"/>
          <a:ext cx="0" cy="0"/>
          <a:chOff x="0" y="0"/>
          <a:chExt cx="0" cy="0"/>
        </a:xfrm>
      </p:grpSpPr>
      <p:pic>
        <p:nvPicPr>
          <p:cNvPr id="422" name="Google Shape;422;gd484870205_0_9"/>
          <p:cNvPicPr preferRelativeResize="0"/>
          <p:nvPr/>
        </p:nvPicPr>
        <p:blipFill>
          <a:blip r:embed="rId3">
            <a:alphaModFix/>
          </a:blip>
          <a:stretch>
            <a:fillRect/>
          </a:stretch>
        </p:blipFill>
        <p:spPr>
          <a:xfrm>
            <a:off x="1946650" y="195900"/>
            <a:ext cx="5066851" cy="4838700"/>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5A6BD"/>
        </a:solidFill>
      </p:bgPr>
    </p:bg>
    <p:spTree>
      <p:nvGrpSpPr>
        <p:cNvPr id="426" name="Shape 426"/>
        <p:cNvGrpSpPr/>
        <p:nvPr/>
      </p:nvGrpSpPr>
      <p:grpSpPr>
        <a:xfrm>
          <a:off x="0" y="0"/>
          <a:ext cx="0" cy="0"/>
          <a:chOff x="0" y="0"/>
          <a:chExt cx="0" cy="0"/>
        </a:xfrm>
      </p:grpSpPr>
      <p:pic>
        <p:nvPicPr>
          <p:cNvPr id="427" name="Google Shape;427;gd484870205_0_14"/>
          <p:cNvPicPr preferRelativeResize="0"/>
          <p:nvPr/>
        </p:nvPicPr>
        <p:blipFill>
          <a:blip r:embed="rId3">
            <a:alphaModFix/>
          </a:blip>
          <a:stretch>
            <a:fillRect/>
          </a:stretch>
        </p:blipFill>
        <p:spPr>
          <a:xfrm>
            <a:off x="2686850" y="152400"/>
            <a:ext cx="3770301" cy="4838700"/>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1" name="Shape 431"/>
        <p:cNvGrpSpPr/>
        <p:nvPr/>
      </p:nvGrpSpPr>
      <p:grpSpPr>
        <a:xfrm>
          <a:off x="0" y="0"/>
          <a:ext cx="0" cy="0"/>
          <a:chOff x="0" y="0"/>
          <a:chExt cx="0" cy="0"/>
        </a:xfrm>
      </p:grpSpPr>
      <p:sp>
        <p:nvSpPr>
          <p:cNvPr id="432" name="Google Shape;432;gd6c9a97bff_0_0"/>
          <p:cNvSpPr txBox="1"/>
          <p:nvPr/>
        </p:nvSpPr>
        <p:spPr>
          <a:xfrm>
            <a:off x="891700" y="1077750"/>
            <a:ext cx="4153800" cy="29880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lang="en-US" sz="1401">
                <a:solidFill>
                  <a:schemeClr val="dk1"/>
                </a:solidFill>
                <a:latin typeface="Calibri"/>
                <a:ea typeface="Calibri"/>
                <a:cs typeface="Calibri"/>
                <a:sym typeface="Calibri"/>
              </a:rPr>
              <a:t>DEVI NURJANAH. </a:t>
            </a:r>
            <a:endParaRPr sz="1401">
              <a:solidFill>
                <a:schemeClr val="dk1"/>
              </a:solidFill>
              <a:latin typeface="Calibri"/>
              <a:ea typeface="Calibri"/>
              <a:cs typeface="Calibri"/>
              <a:sym typeface="Calibri"/>
            </a:endParaRPr>
          </a:p>
          <a:p>
            <a:pPr indent="0" lvl="0" marL="0" rtl="0" algn="just">
              <a:spcBef>
                <a:spcPts val="0"/>
              </a:spcBef>
              <a:spcAft>
                <a:spcPts val="0"/>
              </a:spcAft>
              <a:buNone/>
            </a:pPr>
            <a:r>
              <a:rPr lang="en-US" sz="1401">
                <a:solidFill>
                  <a:schemeClr val="dk1"/>
                </a:solidFill>
                <a:latin typeface="Calibri"/>
                <a:ea typeface="Calibri"/>
                <a:cs typeface="Calibri"/>
                <a:sym typeface="Calibri"/>
              </a:rPr>
              <a:t>Mampu beradaptasi dengan cepat adalah salah satu kelebihan yang paling disyukurinya. Lahir dan besar di kota Ambon kemudian merantau di kota Istimewa Yogyakarta mencerminkan wanita ini memang tidak suka berdiam diri tanpa melakukan aktivitas positif. </a:t>
            </a:r>
            <a:endParaRPr sz="1401">
              <a:solidFill>
                <a:schemeClr val="dk1"/>
              </a:solidFill>
              <a:latin typeface="Calibri"/>
              <a:ea typeface="Calibri"/>
              <a:cs typeface="Calibri"/>
              <a:sym typeface="Calibri"/>
            </a:endParaRPr>
          </a:p>
          <a:p>
            <a:pPr indent="0" lvl="0" marL="0" rtl="0" algn="just">
              <a:spcBef>
                <a:spcPts val="0"/>
              </a:spcBef>
              <a:spcAft>
                <a:spcPts val="0"/>
              </a:spcAft>
              <a:buNone/>
            </a:pPr>
            <a:r>
              <a:rPr lang="en-US" sz="1401">
                <a:solidFill>
                  <a:schemeClr val="dk1"/>
                </a:solidFill>
                <a:latin typeface="Calibri"/>
                <a:ea typeface="Calibri"/>
                <a:cs typeface="Calibri"/>
                <a:sym typeface="Calibri"/>
              </a:rPr>
              <a:t>Lulusan S1 di Universitas Amikom Yogyakarta jurusan Teknik Komputer, begitu banyak aktivitas akademik maupun non-akademik yang tidak membuatnya lelah justru semakin tertantang untuk terus berkembang. Bergabung dengan Sebangku sejak 2017 dan menjadi beberapa bagian penting yaitu </a:t>
            </a:r>
            <a:r>
              <a:rPr i="1" lang="en-US" sz="1401">
                <a:solidFill>
                  <a:schemeClr val="dk1"/>
                </a:solidFill>
                <a:latin typeface="Calibri"/>
                <a:ea typeface="Calibri"/>
                <a:cs typeface="Calibri"/>
                <a:sym typeface="Calibri"/>
              </a:rPr>
              <a:t>Chief Financial Officer </a:t>
            </a:r>
            <a:r>
              <a:rPr lang="en-US" sz="1401">
                <a:solidFill>
                  <a:schemeClr val="dk1"/>
                </a:solidFill>
                <a:latin typeface="Calibri"/>
                <a:ea typeface="Calibri"/>
                <a:cs typeface="Calibri"/>
                <a:sym typeface="Calibri"/>
              </a:rPr>
              <a:t>(CFO)</a:t>
            </a:r>
            <a:r>
              <a:rPr i="1" lang="en-US" sz="1401">
                <a:solidFill>
                  <a:schemeClr val="dk1"/>
                </a:solidFill>
                <a:latin typeface="Calibri"/>
                <a:ea typeface="Calibri"/>
                <a:cs typeface="Calibri"/>
                <a:sym typeface="Calibri"/>
              </a:rPr>
              <a:t> </a:t>
            </a:r>
            <a:r>
              <a:rPr lang="en-US" sz="1401">
                <a:solidFill>
                  <a:schemeClr val="dk1"/>
                </a:solidFill>
                <a:latin typeface="Calibri"/>
                <a:ea typeface="Calibri"/>
                <a:cs typeface="Calibri"/>
                <a:sym typeface="Calibri"/>
              </a:rPr>
              <a:t>dan Staf Ahli Bidang Akademik Sebangku.</a:t>
            </a:r>
            <a:endParaRPr sz="1800">
              <a:solidFill>
                <a:schemeClr val="dk1"/>
              </a:solidFill>
            </a:endParaRPr>
          </a:p>
        </p:txBody>
      </p:sp>
      <p:pic>
        <p:nvPicPr>
          <p:cNvPr id="433" name="Google Shape;433;gd6c9a97bff_0_0"/>
          <p:cNvPicPr preferRelativeResize="0"/>
          <p:nvPr/>
        </p:nvPicPr>
        <p:blipFill rotWithShape="1">
          <a:blip r:embed="rId3">
            <a:alphaModFix/>
          </a:blip>
          <a:srcRect b="159" l="52796" r="0" t="0"/>
          <a:stretch/>
        </p:blipFill>
        <p:spPr>
          <a:xfrm>
            <a:off x="5451423" y="1178817"/>
            <a:ext cx="1975653" cy="278585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pic>
        <p:nvPicPr>
          <p:cNvPr id="121" name="Google Shape;121;p5"/>
          <p:cNvPicPr preferRelativeResize="0"/>
          <p:nvPr/>
        </p:nvPicPr>
        <p:blipFill>
          <a:blip r:embed="rId3">
            <a:alphaModFix/>
          </a:blip>
          <a:stretch>
            <a:fillRect/>
          </a:stretch>
        </p:blipFill>
        <p:spPr>
          <a:xfrm>
            <a:off x="3988250" y="2243400"/>
            <a:ext cx="5155752" cy="2900100"/>
          </a:xfrm>
          <a:prstGeom prst="rect">
            <a:avLst/>
          </a:prstGeom>
          <a:noFill/>
          <a:ln>
            <a:noFill/>
          </a:ln>
        </p:spPr>
      </p:pic>
      <p:sp>
        <p:nvSpPr>
          <p:cNvPr id="122" name="Google Shape;122;p5"/>
          <p:cNvSpPr txBox="1"/>
          <p:nvPr>
            <p:ph type="title"/>
          </p:nvPr>
        </p:nvSpPr>
        <p:spPr>
          <a:xfrm>
            <a:off x="301068" y="0"/>
            <a:ext cx="8520600" cy="67438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990"/>
              <a:buNone/>
            </a:pPr>
            <a:r>
              <a:rPr lang="en-US" sz="1800">
                <a:solidFill>
                  <a:srgbClr val="D24547"/>
                </a:solidFill>
                <a:latin typeface="Montserrat ExtraBold"/>
                <a:ea typeface="Montserrat ExtraBold"/>
                <a:cs typeface="Montserrat ExtraBold"/>
                <a:sym typeface="Montserrat ExtraBold"/>
              </a:rPr>
              <a:t>Dimensi dan Elemen</a:t>
            </a:r>
            <a:endParaRPr sz="1800">
              <a:solidFill>
                <a:srgbClr val="D24547"/>
              </a:solidFill>
              <a:latin typeface="Montserrat ExtraBold"/>
              <a:ea typeface="Montserrat ExtraBold"/>
              <a:cs typeface="Montserrat ExtraBold"/>
              <a:sym typeface="Montserrat ExtraBold"/>
            </a:endParaRPr>
          </a:p>
          <a:p>
            <a:pPr indent="0" lvl="0" marL="0" rtl="0" algn="l">
              <a:lnSpc>
                <a:spcPct val="100000"/>
              </a:lnSpc>
              <a:spcBef>
                <a:spcPts val="0"/>
              </a:spcBef>
              <a:spcAft>
                <a:spcPts val="0"/>
              </a:spcAft>
              <a:buSzPts val="990"/>
              <a:buNone/>
            </a:pPr>
            <a:r>
              <a:rPr lang="en-US" sz="1800">
                <a:solidFill>
                  <a:srgbClr val="D24547"/>
                </a:solidFill>
                <a:latin typeface="Montserrat ExtraBold"/>
                <a:ea typeface="Montserrat ExtraBold"/>
                <a:cs typeface="Montserrat ExtraBold"/>
                <a:sym typeface="Montserrat ExtraBold"/>
              </a:rPr>
              <a:t>Profil Pelajar Pancasila yang berkaitan</a:t>
            </a:r>
            <a:endParaRPr sz="1800">
              <a:solidFill>
                <a:srgbClr val="D24547"/>
              </a:solidFill>
              <a:latin typeface="Montserrat ExtraBold"/>
              <a:ea typeface="Montserrat ExtraBold"/>
              <a:cs typeface="Montserrat ExtraBold"/>
              <a:sym typeface="Montserrat ExtraBold"/>
            </a:endParaRPr>
          </a:p>
        </p:txBody>
      </p:sp>
      <p:graphicFrame>
        <p:nvGraphicFramePr>
          <p:cNvPr id="123" name="Google Shape;123;p5"/>
          <p:cNvGraphicFramePr/>
          <p:nvPr/>
        </p:nvGraphicFramePr>
        <p:xfrm>
          <a:off x="723306" y="799331"/>
          <a:ext cx="3000000" cy="3000000"/>
        </p:xfrm>
        <a:graphic>
          <a:graphicData uri="http://schemas.openxmlformats.org/drawingml/2006/table">
            <a:tbl>
              <a:tblPr>
                <a:noFill/>
                <a:tableStyleId>{B6A428AD-20B0-4451-9248-05D7D4414F7E}</a:tableStyleId>
              </a:tblPr>
              <a:tblGrid>
                <a:gridCol w="1134500"/>
                <a:gridCol w="1473575"/>
                <a:gridCol w="3644600"/>
                <a:gridCol w="1423450"/>
              </a:tblGrid>
              <a:tr h="352375">
                <a:tc>
                  <a:txBody>
                    <a:bodyPr/>
                    <a:lstStyle/>
                    <a:p>
                      <a:pPr indent="0" lvl="0" marL="0" marR="0" rtl="0" algn="ctr">
                        <a:lnSpc>
                          <a:spcPct val="100000"/>
                        </a:lnSpc>
                        <a:spcBef>
                          <a:spcPts val="0"/>
                        </a:spcBef>
                        <a:spcAft>
                          <a:spcPts val="0"/>
                        </a:spcAft>
                        <a:buClr>
                          <a:srgbClr val="000000"/>
                        </a:buClr>
                        <a:buSzPts val="1400"/>
                        <a:buFont typeface="Arial"/>
                        <a:buNone/>
                      </a:pPr>
                      <a:r>
                        <a:rPr lang="en-US" sz="1100" u="none" cap="none" strike="noStrike">
                          <a:latin typeface="Montserrat SemiBold"/>
                          <a:ea typeface="Montserrat SemiBold"/>
                          <a:cs typeface="Montserrat SemiBold"/>
                          <a:sym typeface="Montserrat SemiBold"/>
                        </a:rPr>
                        <a:t>Dimensi</a:t>
                      </a:r>
                      <a:endParaRPr sz="1100" u="none" cap="none" strike="noStrike">
                        <a:latin typeface="Montserrat SemiBold"/>
                        <a:ea typeface="Montserrat SemiBold"/>
                        <a:cs typeface="Montserrat SemiBold"/>
                        <a:sym typeface="Montserrat SemiBold"/>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solidFill>
                      <a:srgbClr val="E0FBFC"/>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100" u="none" cap="none" strike="noStrike">
                          <a:latin typeface="Montserrat SemiBold"/>
                          <a:ea typeface="Montserrat SemiBold"/>
                          <a:cs typeface="Montserrat SemiBold"/>
                          <a:sym typeface="Montserrat SemiBold"/>
                        </a:rPr>
                        <a:t>Sub-elemen</a:t>
                      </a:r>
                      <a:endParaRPr sz="1100" u="none" cap="none" strike="noStrike">
                        <a:latin typeface="Montserrat SemiBold"/>
                        <a:ea typeface="Montserrat SemiBold"/>
                        <a:cs typeface="Montserrat SemiBold"/>
                        <a:sym typeface="Montserrat SemiBold"/>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solidFill>
                      <a:srgbClr val="E0FBFC"/>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100" u="none" cap="none" strike="noStrike">
                          <a:latin typeface="Montserrat SemiBold"/>
                          <a:ea typeface="Montserrat SemiBold"/>
                          <a:cs typeface="Montserrat SemiBold"/>
                          <a:sym typeface="Montserrat SemiBold"/>
                        </a:rPr>
                        <a:t>Target Pencapaian di Fase C</a:t>
                      </a:r>
                      <a:endParaRPr sz="1100" u="none" cap="none" strike="noStrike">
                        <a:latin typeface="Montserrat SemiBold"/>
                        <a:ea typeface="Montserrat SemiBold"/>
                        <a:cs typeface="Montserrat SemiBold"/>
                        <a:sym typeface="Montserrat SemiBold"/>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solidFill>
                      <a:srgbClr val="E0FBFC"/>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100" u="none" cap="none" strike="noStrike">
                          <a:latin typeface="Montserrat SemiBold"/>
                          <a:ea typeface="Montserrat SemiBold"/>
                          <a:cs typeface="Montserrat SemiBold"/>
                          <a:sym typeface="Montserrat SemiBold"/>
                        </a:rPr>
                        <a:t>Aktivitas terkait</a:t>
                      </a:r>
                      <a:endParaRPr sz="1100" u="none" cap="none" strike="noStrike">
                        <a:latin typeface="Montserrat SemiBold"/>
                        <a:ea typeface="Montserrat SemiBold"/>
                        <a:cs typeface="Montserrat SemiBold"/>
                        <a:sym typeface="Montserrat SemiBold"/>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solidFill>
                      <a:srgbClr val="E0FBFC"/>
                    </a:solidFill>
                  </a:tcPr>
                </a:tc>
              </a:tr>
              <a:tr h="789175">
                <a:tc rowSpan="3">
                  <a:txBody>
                    <a:bodyPr/>
                    <a:lstStyle/>
                    <a:p>
                      <a:pPr indent="0" lvl="0" marL="0" marR="0" rtl="0" algn="just">
                        <a:lnSpc>
                          <a:spcPct val="100000"/>
                        </a:lnSpc>
                        <a:spcBef>
                          <a:spcPts val="0"/>
                        </a:spcBef>
                        <a:spcAft>
                          <a:spcPts val="0"/>
                        </a:spcAft>
                        <a:buClr>
                          <a:srgbClr val="000000"/>
                        </a:buClr>
                        <a:buSzPts val="1000"/>
                        <a:buFont typeface="Arial"/>
                        <a:buNone/>
                      </a:pPr>
                      <a:r>
                        <a:rPr b="1" lang="en-US" sz="800" u="none" cap="none" strike="noStrike">
                          <a:latin typeface="Montserrat"/>
                          <a:ea typeface="Montserrat"/>
                          <a:cs typeface="Montserrat"/>
                          <a:sym typeface="Montserrat"/>
                        </a:rPr>
                        <a:t>Beriman, bertakwa kepada Tuhan YME dan akhlak mulia</a:t>
                      </a:r>
                      <a:endParaRPr b="1" sz="800" u="none" cap="none" strike="noStrike">
                        <a:latin typeface="Montserrat"/>
                        <a:ea typeface="Montserrat"/>
                        <a:cs typeface="Montserrat"/>
                        <a:sym typeface="Montserrat"/>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solidFill>
                      <a:srgbClr val="E0FBFC"/>
                    </a:solidFill>
                  </a:tcPr>
                </a:tc>
                <a:tc>
                  <a:txBody>
                    <a:bodyPr/>
                    <a:lstStyle/>
                    <a:p>
                      <a:pPr indent="0" lvl="0" marL="0" marR="0" rtl="0" algn="just">
                        <a:lnSpc>
                          <a:spcPct val="100000"/>
                        </a:lnSpc>
                        <a:spcBef>
                          <a:spcPts val="0"/>
                        </a:spcBef>
                        <a:spcAft>
                          <a:spcPts val="0"/>
                        </a:spcAft>
                        <a:buClr>
                          <a:srgbClr val="000000"/>
                        </a:buClr>
                        <a:buSzPts val="1050"/>
                        <a:buFont typeface="Arial"/>
                        <a:buNone/>
                      </a:pPr>
                      <a:r>
                        <a:rPr i="0" lang="en-US" sz="800" u="none" cap="none" strike="noStrike">
                          <a:latin typeface="Montserrat SemiBold"/>
                          <a:ea typeface="Montserrat SemiBold"/>
                          <a:cs typeface="Montserrat SemiBold"/>
                          <a:sym typeface="Montserrat SemiBold"/>
                        </a:rPr>
                        <a:t>Akhlak Pribadi</a:t>
                      </a:r>
                      <a:endParaRPr sz="800" u="none" cap="none" strike="noStrike">
                        <a:latin typeface="Montserrat SemiBold"/>
                        <a:ea typeface="Montserrat SemiBold"/>
                        <a:cs typeface="Montserrat SemiBold"/>
                        <a:sym typeface="Montserrat SemiBold"/>
                      </a:endParaRPr>
                    </a:p>
                  </a:txBody>
                  <a:tcPr marT="91425" marB="91425" marR="91425" marL="91425" anchor="ctr">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solidFill>
                      <a:srgbClr val="E0FBFC"/>
                    </a:solidFill>
                  </a:tcPr>
                </a:tc>
                <a:tc>
                  <a:txBody>
                    <a:bodyPr/>
                    <a:lstStyle/>
                    <a:p>
                      <a:pPr indent="0" lvl="0" marL="0" marR="0" rtl="0" algn="just">
                        <a:lnSpc>
                          <a:spcPct val="112455"/>
                        </a:lnSpc>
                        <a:spcBef>
                          <a:spcPts val="0"/>
                        </a:spcBef>
                        <a:spcAft>
                          <a:spcPts val="0"/>
                        </a:spcAft>
                        <a:buClr>
                          <a:schemeClr val="dk1"/>
                        </a:buClr>
                        <a:buSzPts val="1100"/>
                        <a:buFont typeface="Arial"/>
                        <a:buNone/>
                      </a:pPr>
                      <a:r>
                        <a:rPr lang="en-US" sz="800" u="none" cap="none" strike="noStrike">
                          <a:latin typeface="Montserrat SemiBold"/>
                          <a:ea typeface="Montserrat SemiBold"/>
                          <a:cs typeface="Montserrat SemiBold"/>
                          <a:sym typeface="Montserrat SemiBold"/>
                        </a:rPr>
                        <a:t>Memahami </a:t>
                      </a:r>
                      <a:r>
                        <a:rPr lang="en-US" sz="800">
                          <a:latin typeface="Montserrat SemiBold"/>
                          <a:ea typeface="Montserrat SemiBold"/>
                          <a:cs typeface="Montserrat SemiBold"/>
                          <a:sym typeface="Montserrat SemiBold"/>
                        </a:rPr>
                        <a:t>dan mengidentifikasi konsekuensi-konsekuensi dampak baik dan buruk dalam implementasi internetku sehat pada anak-anak. Mampu dalam menyampaikan kepada orang lain terkait kebenaran dalam penggunaan internet yang sehat dan bertanggungjawab atas diri sendiri.</a:t>
                      </a:r>
                      <a:endParaRPr sz="800" u="none" cap="none" strike="noStrike">
                        <a:latin typeface="Montserrat SemiBold"/>
                        <a:ea typeface="Montserrat SemiBold"/>
                        <a:cs typeface="Montserrat SemiBold"/>
                        <a:sym typeface="Montserrat SemiBold"/>
                      </a:endParaRPr>
                    </a:p>
                  </a:txBody>
                  <a:tcPr marT="91425" marB="91425" marR="91425" marL="91425" anchor="ctr">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solidFill>
                      <a:srgbClr val="E0FBFC"/>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000">
                          <a:latin typeface="Montserrat SemiBold"/>
                          <a:ea typeface="Montserrat SemiBold"/>
                          <a:cs typeface="Montserrat SemiBold"/>
                          <a:sym typeface="Montserrat SemiBold"/>
                        </a:rPr>
                        <a:t>2, 3, 4, 5</a:t>
                      </a:r>
                      <a:endParaRPr sz="1000" u="none" cap="none" strike="noStrike">
                        <a:latin typeface="Montserrat SemiBold"/>
                        <a:ea typeface="Montserrat SemiBold"/>
                        <a:cs typeface="Montserrat SemiBold"/>
                        <a:sym typeface="Montserrat SemiBold"/>
                      </a:endParaRPr>
                    </a:p>
                  </a:txBody>
                  <a:tcPr marT="91425" marB="91425" marR="91425" marL="91425" anchor="ctr">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solidFill>
                      <a:srgbClr val="E0FBFC"/>
                    </a:solidFill>
                  </a:tcPr>
                </a:tc>
              </a:tr>
              <a:tr h="608950">
                <a:tc vMerge="1"/>
                <a:tc>
                  <a:txBody>
                    <a:bodyPr/>
                    <a:lstStyle/>
                    <a:p>
                      <a:pPr indent="0" lvl="0" marL="0" marR="0" rtl="0" algn="just">
                        <a:lnSpc>
                          <a:spcPct val="100000"/>
                        </a:lnSpc>
                        <a:spcBef>
                          <a:spcPts val="0"/>
                        </a:spcBef>
                        <a:spcAft>
                          <a:spcPts val="0"/>
                        </a:spcAft>
                        <a:buClr>
                          <a:srgbClr val="000000"/>
                        </a:buClr>
                        <a:buSzPts val="1050"/>
                        <a:buFont typeface="Arial"/>
                        <a:buNone/>
                      </a:pPr>
                      <a:r>
                        <a:rPr i="0" lang="en-US" sz="800" u="none" cap="none" strike="noStrike">
                          <a:latin typeface="Montserrat SemiBold"/>
                          <a:ea typeface="Montserrat SemiBold"/>
                          <a:cs typeface="Montserrat SemiBold"/>
                          <a:sym typeface="Montserrat SemiBold"/>
                        </a:rPr>
                        <a:t>Akhlak Bernegara</a:t>
                      </a:r>
                      <a:endParaRPr sz="800" u="none" cap="none" strike="noStrike">
                        <a:latin typeface="Montserrat SemiBold"/>
                        <a:ea typeface="Montserrat SemiBold"/>
                        <a:cs typeface="Montserrat SemiBold"/>
                        <a:sym typeface="Montserrat SemiBold"/>
                      </a:endParaRPr>
                    </a:p>
                  </a:txBody>
                  <a:tcPr marT="91425" marB="91425" marR="91425" marL="91425" anchor="ctr">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solidFill>
                      <a:srgbClr val="E0FBFC"/>
                    </a:solidFill>
                  </a:tcPr>
                </a:tc>
                <a:tc>
                  <a:txBody>
                    <a:bodyPr/>
                    <a:lstStyle/>
                    <a:p>
                      <a:pPr indent="0" lvl="0" marL="0" marR="0" rtl="0" algn="just">
                        <a:lnSpc>
                          <a:spcPct val="112455"/>
                        </a:lnSpc>
                        <a:spcBef>
                          <a:spcPts val="0"/>
                        </a:spcBef>
                        <a:spcAft>
                          <a:spcPts val="0"/>
                        </a:spcAft>
                        <a:buClr>
                          <a:schemeClr val="dk1"/>
                        </a:buClr>
                        <a:buSzPts val="1100"/>
                        <a:buFont typeface="Arial"/>
                        <a:buNone/>
                      </a:pPr>
                      <a:r>
                        <a:rPr lang="en-US" sz="800">
                          <a:latin typeface="Montserrat SemiBold"/>
                          <a:ea typeface="Montserrat SemiBold"/>
                          <a:cs typeface="Montserrat SemiBold"/>
                          <a:sym typeface="Montserrat SemiBold"/>
                        </a:rPr>
                        <a:t>Membiasakan diri untuk menjaga tingkah laku dan perkataan dalam menyampaikan kebenaran kepada orang lain. Menjaga kesehatan mental dan fisik setelah mempelajari internetku sehat.</a:t>
                      </a:r>
                      <a:endParaRPr sz="800" u="none" cap="none" strike="noStrike">
                        <a:latin typeface="Montserrat SemiBold"/>
                        <a:ea typeface="Montserrat SemiBold"/>
                        <a:cs typeface="Montserrat SemiBold"/>
                        <a:sym typeface="Montserrat SemiBold"/>
                      </a:endParaRPr>
                    </a:p>
                  </a:txBody>
                  <a:tcPr marT="91425" marB="91425" marR="91425" marL="91425" anchor="ctr">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solidFill>
                      <a:srgbClr val="E0FBFC"/>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000">
                          <a:latin typeface="Montserrat SemiBold"/>
                          <a:ea typeface="Montserrat SemiBold"/>
                          <a:cs typeface="Montserrat SemiBold"/>
                          <a:sym typeface="Montserrat SemiBold"/>
                        </a:rPr>
                        <a:t>1, 12</a:t>
                      </a:r>
                      <a:endParaRPr sz="1000" u="none" cap="none" strike="noStrike">
                        <a:latin typeface="Montserrat SemiBold"/>
                        <a:ea typeface="Montserrat SemiBold"/>
                        <a:cs typeface="Montserrat SemiBold"/>
                        <a:sym typeface="Montserrat SemiBold"/>
                      </a:endParaRPr>
                    </a:p>
                  </a:txBody>
                  <a:tcPr marT="91425" marB="91425" marR="91425" marL="91425" anchor="ctr">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solidFill>
                      <a:srgbClr val="E0FBFC"/>
                    </a:solidFill>
                  </a:tcPr>
                </a:tc>
              </a:tr>
              <a:tr h="608950">
                <a:tc vMerge="1"/>
                <a:tc>
                  <a:txBody>
                    <a:bodyPr/>
                    <a:lstStyle/>
                    <a:p>
                      <a:pPr indent="0" lvl="0" marL="0" marR="0" rtl="0" algn="just">
                        <a:lnSpc>
                          <a:spcPct val="100000"/>
                        </a:lnSpc>
                        <a:spcBef>
                          <a:spcPts val="0"/>
                        </a:spcBef>
                        <a:spcAft>
                          <a:spcPts val="0"/>
                        </a:spcAft>
                        <a:buClr>
                          <a:srgbClr val="000000"/>
                        </a:buClr>
                        <a:buSzPts val="1050"/>
                        <a:buFont typeface="Arial"/>
                        <a:buNone/>
                      </a:pPr>
                      <a:r>
                        <a:rPr i="0" lang="en-US" sz="800" u="none" cap="none" strike="noStrike">
                          <a:latin typeface="Montserrat SemiBold"/>
                          <a:ea typeface="Montserrat SemiBold"/>
                          <a:cs typeface="Montserrat SemiBold"/>
                          <a:sym typeface="Montserrat SemiBold"/>
                        </a:rPr>
                        <a:t>Akhlak kepada manusia</a:t>
                      </a:r>
                      <a:endParaRPr sz="800" u="none" cap="none" strike="noStrike">
                        <a:latin typeface="Montserrat SemiBold"/>
                        <a:ea typeface="Montserrat SemiBold"/>
                        <a:cs typeface="Montserrat SemiBold"/>
                        <a:sym typeface="Montserrat SemiBold"/>
                      </a:endParaRPr>
                    </a:p>
                  </a:txBody>
                  <a:tcPr marT="91425" marB="91425" marR="91425" marL="91425" anchor="ctr">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solidFill>
                      <a:srgbClr val="E0FBFC"/>
                    </a:solidFill>
                  </a:tcPr>
                </a:tc>
                <a:tc>
                  <a:txBody>
                    <a:bodyPr/>
                    <a:lstStyle/>
                    <a:p>
                      <a:pPr indent="0" lvl="0" marL="0" marR="0" rtl="0" algn="just">
                        <a:lnSpc>
                          <a:spcPct val="112455"/>
                        </a:lnSpc>
                        <a:spcBef>
                          <a:spcPts val="0"/>
                        </a:spcBef>
                        <a:spcAft>
                          <a:spcPts val="0"/>
                        </a:spcAft>
                        <a:buClr>
                          <a:schemeClr val="dk1"/>
                        </a:buClr>
                        <a:buSzPts val="1100"/>
                        <a:buFont typeface="Arial"/>
                        <a:buNone/>
                      </a:pPr>
                      <a:r>
                        <a:rPr lang="en-US" sz="800">
                          <a:latin typeface="Montserrat SemiBold"/>
                          <a:ea typeface="Montserrat SemiBold"/>
                          <a:cs typeface="Montserrat SemiBold"/>
                          <a:sym typeface="Montserrat SemiBold"/>
                        </a:rPr>
                        <a:t>Mengenalkan berinteraksi secara berkelompok dan saling memahami pendapat ataupun masukkan dari orang lain. Terbiasa untuk memberikan kontribusinya untuk lingkungan sekitar dan sekolah.</a:t>
                      </a:r>
                      <a:endParaRPr sz="800" u="none" cap="none" strike="noStrike">
                        <a:latin typeface="Montserrat SemiBold"/>
                        <a:ea typeface="Montserrat SemiBold"/>
                        <a:cs typeface="Montserrat SemiBold"/>
                        <a:sym typeface="Montserrat SemiBold"/>
                      </a:endParaRPr>
                    </a:p>
                  </a:txBody>
                  <a:tcPr marT="91425" marB="91425" marR="91425" marL="91425" anchor="ctr">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solidFill>
                      <a:srgbClr val="E0FBFC"/>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000">
                          <a:latin typeface="Montserrat SemiBold"/>
                          <a:ea typeface="Montserrat SemiBold"/>
                          <a:cs typeface="Montserrat SemiBold"/>
                          <a:sym typeface="Montserrat SemiBold"/>
                        </a:rPr>
                        <a:t>8, 9, 12, 15, 17, 10</a:t>
                      </a:r>
                      <a:endParaRPr sz="1000" u="none" cap="none" strike="noStrike">
                        <a:latin typeface="Montserrat SemiBold"/>
                        <a:ea typeface="Montserrat SemiBold"/>
                        <a:cs typeface="Montserrat SemiBold"/>
                        <a:sym typeface="Montserrat SemiBold"/>
                      </a:endParaRPr>
                    </a:p>
                  </a:txBody>
                  <a:tcPr marT="91425" marB="91425" marR="91425" marL="91425" anchor="ctr">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solidFill>
                      <a:srgbClr val="E0FBFC"/>
                    </a:solidFill>
                  </a:tcPr>
                </a:tc>
              </a:tr>
              <a:tr h="497500">
                <a:tc rowSpan="3">
                  <a:txBody>
                    <a:bodyPr/>
                    <a:lstStyle/>
                    <a:p>
                      <a:pPr indent="0" lvl="0" marL="0" marR="0" rtl="0" algn="just">
                        <a:lnSpc>
                          <a:spcPct val="100000"/>
                        </a:lnSpc>
                        <a:spcBef>
                          <a:spcPts val="0"/>
                        </a:spcBef>
                        <a:spcAft>
                          <a:spcPts val="0"/>
                        </a:spcAft>
                        <a:buClr>
                          <a:srgbClr val="000000"/>
                        </a:buClr>
                        <a:buSzPts val="1000"/>
                        <a:buFont typeface="Arial"/>
                        <a:buNone/>
                      </a:pPr>
                      <a:r>
                        <a:rPr lang="en-US" sz="800" u="none" cap="none" strike="noStrike">
                          <a:latin typeface="Montserrat SemiBold"/>
                          <a:ea typeface="Montserrat SemiBold"/>
                          <a:cs typeface="Montserrat SemiBold"/>
                          <a:sym typeface="Montserrat SemiBold"/>
                        </a:rPr>
                        <a:t>Kreatif</a:t>
                      </a:r>
                      <a:endParaRPr sz="800" u="none" cap="none" strike="noStrike">
                        <a:latin typeface="Montserrat SemiBold"/>
                        <a:ea typeface="Montserrat SemiBold"/>
                        <a:cs typeface="Montserrat SemiBold"/>
                        <a:sym typeface="Montserrat SemiBold"/>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solidFill>
                      <a:srgbClr val="E0FBFC"/>
                    </a:solidFill>
                  </a:tcPr>
                </a:tc>
                <a:tc>
                  <a:txBody>
                    <a:bodyPr/>
                    <a:lstStyle/>
                    <a:p>
                      <a:pPr indent="0" lvl="0" marL="0" marR="0" rtl="0" algn="just">
                        <a:lnSpc>
                          <a:spcPct val="100000"/>
                        </a:lnSpc>
                        <a:spcBef>
                          <a:spcPts val="0"/>
                        </a:spcBef>
                        <a:spcAft>
                          <a:spcPts val="0"/>
                        </a:spcAft>
                        <a:buClr>
                          <a:srgbClr val="000000"/>
                        </a:buClr>
                        <a:buSzPts val="1050"/>
                        <a:buFont typeface="Arial"/>
                        <a:buNone/>
                      </a:pPr>
                      <a:r>
                        <a:rPr i="0" lang="en-US" sz="800" u="none" cap="none" strike="noStrike">
                          <a:latin typeface="Montserrat SemiBold"/>
                          <a:ea typeface="Montserrat SemiBold"/>
                          <a:cs typeface="Montserrat SemiBold"/>
                          <a:sym typeface="Montserrat SemiBold"/>
                        </a:rPr>
                        <a:t>Gagasan yang Orisinal</a:t>
                      </a:r>
                      <a:endParaRPr sz="800" u="none" cap="none" strike="noStrike">
                        <a:latin typeface="Montserrat SemiBold"/>
                        <a:ea typeface="Montserrat SemiBold"/>
                        <a:cs typeface="Montserrat SemiBold"/>
                        <a:sym typeface="Montserrat SemiBold"/>
                      </a:endParaRPr>
                    </a:p>
                  </a:txBody>
                  <a:tcPr marT="91425" marB="91425" marR="91425" marL="91425" anchor="ctr">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solidFill>
                      <a:srgbClr val="E0FBFC"/>
                    </a:solidFill>
                  </a:tcPr>
                </a:tc>
                <a:tc>
                  <a:txBody>
                    <a:bodyPr/>
                    <a:lstStyle/>
                    <a:p>
                      <a:pPr indent="0" lvl="0" marL="0" marR="0" rtl="0" algn="just">
                        <a:lnSpc>
                          <a:spcPct val="112455"/>
                        </a:lnSpc>
                        <a:spcBef>
                          <a:spcPts val="0"/>
                        </a:spcBef>
                        <a:spcAft>
                          <a:spcPts val="0"/>
                        </a:spcAft>
                        <a:buClr>
                          <a:schemeClr val="dk1"/>
                        </a:buClr>
                        <a:buSzPts val="1100"/>
                        <a:buFont typeface="Arial"/>
                        <a:buNone/>
                      </a:pPr>
                      <a:r>
                        <a:rPr lang="en-US" sz="800">
                          <a:latin typeface="Montserrat SemiBold"/>
                          <a:ea typeface="Montserrat SemiBold"/>
                          <a:cs typeface="Montserrat SemiBold"/>
                          <a:sym typeface="Montserrat SemiBold"/>
                        </a:rPr>
                        <a:t>Mendorong untuk memberikan ide atau gagasan baru yang bermakna dan berkolaborasi dengan gagasan atau ide orang lain.</a:t>
                      </a:r>
                      <a:endParaRPr sz="800">
                        <a:latin typeface="Montserrat SemiBold"/>
                        <a:ea typeface="Montserrat SemiBold"/>
                        <a:cs typeface="Montserrat SemiBold"/>
                        <a:sym typeface="Montserrat SemiBold"/>
                      </a:endParaRPr>
                    </a:p>
                  </a:txBody>
                  <a:tcPr marT="91425" marB="91425" marR="91425" marL="91425" anchor="ctr">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solidFill>
                      <a:srgbClr val="E0FBFC"/>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000">
                          <a:latin typeface="Montserrat SemiBold"/>
                          <a:ea typeface="Montserrat SemiBold"/>
                          <a:cs typeface="Montserrat SemiBold"/>
                          <a:sym typeface="Montserrat SemiBold"/>
                        </a:rPr>
                        <a:t>7, 6, 9, 11</a:t>
                      </a:r>
                      <a:endParaRPr sz="1000" u="none" cap="none" strike="noStrike">
                        <a:latin typeface="Montserrat SemiBold"/>
                        <a:ea typeface="Montserrat SemiBold"/>
                        <a:cs typeface="Montserrat SemiBold"/>
                        <a:sym typeface="Montserrat SemiBold"/>
                      </a:endParaRPr>
                    </a:p>
                  </a:txBody>
                  <a:tcPr marT="91425" marB="91425" marR="91425" marL="91425" anchor="ctr">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solidFill>
                      <a:srgbClr val="E0FBFC"/>
                    </a:solidFill>
                  </a:tcPr>
                </a:tc>
              </a:tr>
              <a:tr h="507450">
                <a:tc vMerge="1"/>
                <a:tc>
                  <a:txBody>
                    <a:bodyPr/>
                    <a:lstStyle/>
                    <a:p>
                      <a:pPr indent="0" lvl="0" marL="0" marR="0" rtl="0" algn="just">
                        <a:lnSpc>
                          <a:spcPct val="100000"/>
                        </a:lnSpc>
                        <a:spcBef>
                          <a:spcPts val="0"/>
                        </a:spcBef>
                        <a:spcAft>
                          <a:spcPts val="0"/>
                        </a:spcAft>
                        <a:buClr>
                          <a:srgbClr val="000000"/>
                        </a:buClr>
                        <a:buSzPts val="1050"/>
                        <a:buFont typeface="Arial"/>
                        <a:buNone/>
                      </a:pPr>
                      <a:r>
                        <a:rPr i="0" lang="en-US" sz="800" u="none" cap="none" strike="noStrike">
                          <a:latin typeface="Montserrat SemiBold"/>
                          <a:ea typeface="Montserrat SemiBold"/>
                          <a:cs typeface="Montserrat SemiBold"/>
                          <a:sym typeface="Montserrat SemiBold"/>
                        </a:rPr>
                        <a:t>Karya dan Tindakan yang orisinal</a:t>
                      </a:r>
                      <a:endParaRPr sz="800" u="none" cap="none" strike="noStrike">
                        <a:latin typeface="Montserrat SemiBold"/>
                        <a:ea typeface="Montserrat SemiBold"/>
                        <a:cs typeface="Montserrat SemiBold"/>
                        <a:sym typeface="Montserrat SemiBold"/>
                      </a:endParaRPr>
                    </a:p>
                  </a:txBody>
                  <a:tcPr marT="91425" marB="91425" marR="91425" marL="91425" anchor="ctr">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solidFill>
                      <a:srgbClr val="E0FBFC"/>
                    </a:solidFill>
                  </a:tcPr>
                </a:tc>
                <a:tc>
                  <a:txBody>
                    <a:bodyPr/>
                    <a:lstStyle/>
                    <a:p>
                      <a:pPr indent="0" lvl="0" marL="0" marR="0" rtl="0" algn="just">
                        <a:lnSpc>
                          <a:spcPct val="100000"/>
                        </a:lnSpc>
                        <a:spcBef>
                          <a:spcPts val="0"/>
                        </a:spcBef>
                        <a:spcAft>
                          <a:spcPts val="0"/>
                        </a:spcAft>
                        <a:buClr>
                          <a:srgbClr val="000000"/>
                        </a:buClr>
                        <a:buSzPts val="1000"/>
                        <a:buFont typeface="Arial"/>
                        <a:buNone/>
                      </a:pPr>
                      <a:r>
                        <a:rPr lang="en-US" sz="800" u="none" cap="none" strike="noStrike">
                          <a:latin typeface="Montserrat SemiBold"/>
                          <a:ea typeface="Montserrat SemiBold"/>
                          <a:cs typeface="Montserrat SemiBold"/>
                          <a:sym typeface="Montserrat SemiBold"/>
                        </a:rPr>
                        <a:t>M</a:t>
                      </a:r>
                      <a:r>
                        <a:rPr lang="en-US" sz="800">
                          <a:latin typeface="Montserrat SemiBold"/>
                          <a:ea typeface="Montserrat SemiBold"/>
                          <a:cs typeface="Montserrat SemiBold"/>
                          <a:sym typeface="Montserrat SemiBold"/>
                        </a:rPr>
                        <a:t>ampu merealisasikan ide atau gagasan ke dalam sebuah karya yang sesuai dengan minat. Dan Siap untuk menerima dan berbenah dari masukkan, saran maupun kritikan orang lain.</a:t>
                      </a:r>
                      <a:endParaRPr sz="800" u="none" cap="none" strike="noStrike">
                        <a:latin typeface="Montserrat SemiBold"/>
                        <a:ea typeface="Montserrat SemiBold"/>
                        <a:cs typeface="Montserrat SemiBold"/>
                        <a:sym typeface="Montserrat SemiBold"/>
                      </a:endParaRPr>
                    </a:p>
                  </a:txBody>
                  <a:tcPr marT="91425" marB="91425" marR="91425" marL="91425" anchor="ctr">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solidFill>
                      <a:srgbClr val="E0FBFC"/>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000">
                          <a:latin typeface="Montserrat SemiBold"/>
                          <a:ea typeface="Montserrat SemiBold"/>
                          <a:cs typeface="Montserrat SemiBold"/>
                          <a:sym typeface="Montserrat SemiBold"/>
                        </a:rPr>
                        <a:t>16, 17</a:t>
                      </a:r>
                      <a:endParaRPr sz="1000" u="none" cap="none" strike="noStrike">
                        <a:latin typeface="Montserrat SemiBold"/>
                        <a:ea typeface="Montserrat SemiBold"/>
                        <a:cs typeface="Montserrat SemiBold"/>
                        <a:sym typeface="Montserrat SemiBold"/>
                      </a:endParaRPr>
                    </a:p>
                  </a:txBody>
                  <a:tcPr marT="91425" marB="91425" marR="91425" marL="91425" anchor="ctr">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solidFill>
                      <a:srgbClr val="E0FBFC"/>
                    </a:solidFill>
                  </a:tcPr>
                </a:tc>
              </a:tr>
              <a:tr h="394675">
                <a:tc vMerge="1"/>
                <a:tc>
                  <a:txBody>
                    <a:bodyPr/>
                    <a:lstStyle/>
                    <a:p>
                      <a:pPr indent="0" lvl="0" marL="0" marR="0" rtl="0" algn="just">
                        <a:lnSpc>
                          <a:spcPct val="100000"/>
                        </a:lnSpc>
                        <a:spcBef>
                          <a:spcPts val="0"/>
                        </a:spcBef>
                        <a:spcAft>
                          <a:spcPts val="0"/>
                        </a:spcAft>
                        <a:buClr>
                          <a:srgbClr val="000000"/>
                        </a:buClr>
                        <a:buSzPts val="1050"/>
                        <a:buFont typeface="Arial"/>
                        <a:buNone/>
                      </a:pPr>
                      <a:r>
                        <a:rPr i="0" lang="en-US" sz="800" u="none" cap="none" strike="noStrike">
                          <a:latin typeface="Montserrat SemiBold"/>
                          <a:ea typeface="Montserrat SemiBold"/>
                          <a:cs typeface="Montserrat SemiBold"/>
                          <a:sym typeface="Montserrat SemiBold"/>
                        </a:rPr>
                        <a:t>Alternatif solusi permasalahan</a:t>
                      </a:r>
                      <a:endParaRPr sz="800" u="none" cap="none" strike="noStrike">
                        <a:latin typeface="Montserrat SemiBold"/>
                        <a:ea typeface="Montserrat SemiBold"/>
                        <a:cs typeface="Montserrat SemiBold"/>
                        <a:sym typeface="Montserrat SemiBold"/>
                      </a:endParaRPr>
                    </a:p>
                  </a:txBody>
                  <a:tcPr marT="91425" marB="91425" marR="91425" marL="91425" anchor="ctr">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solidFill>
                      <a:srgbClr val="E0FBFC"/>
                    </a:solidFill>
                  </a:tcPr>
                </a:tc>
                <a:tc>
                  <a:txBody>
                    <a:bodyPr/>
                    <a:lstStyle/>
                    <a:p>
                      <a:pPr indent="0" lvl="0" marL="0" marR="0" rtl="0" algn="just">
                        <a:lnSpc>
                          <a:spcPct val="100000"/>
                        </a:lnSpc>
                        <a:spcBef>
                          <a:spcPts val="0"/>
                        </a:spcBef>
                        <a:spcAft>
                          <a:spcPts val="0"/>
                        </a:spcAft>
                        <a:buClr>
                          <a:srgbClr val="000000"/>
                        </a:buClr>
                        <a:buSzPts val="1000"/>
                        <a:buFont typeface="Arial"/>
                        <a:buNone/>
                      </a:pPr>
                      <a:r>
                        <a:rPr lang="en-US" sz="800">
                          <a:latin typeface="Montserrat SemiBold"/>
                          <a:ea typeface="Montserrat SemiBold"/>
                          <a:cs typeface="Montserrat SemiBold"/>
                          <a:sym typeface="Montserrat SemiBold"/>
                        </a:rPr>
                        <a:t>Berupaya untuk mencari solusi yang telah diberikan untuk pengembangan karya yang dihasilkan.</a:t>
                      </a:r>
                      <a:endParaRPr sz="800" u="none" cap="none" strike="noStrike">
                        <a:latin typeface="Montserrat SemiBold"/>
                        <a:ea typeface="Montserrat SemiBold"/>
                        <a:cs typeface="Montserrat SemiBold"/>
                        <a:sym typeface="Montserrat SemiBold"/>
                      </a:endParaRPr>
                    </a:p>
                  </a:txBody>
                  <a:tcPr marT="91425" marB="91425" marR="91425" marL="91425" anchor="ctr">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solidFill>
                      <a:srgbClr val="E0FBFC"/>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000">
                          <a:latin typeface="Montserrat SemiBold"/>
                          <a:ea typeface="Montserrat SemiBold"/>
                          <a:cs typeface="Montserrat SemiBold"/>
                          <a:sym typeface="Montserrat SemiBold"/>
                        </a:rPr>
                        <a:t>13, 14</a:t>
                      </a:r>
                      <a:endParaRPr sz="1000" u="none" cap="none" strike="noStrike">
                        <a:latin typeface="Montserrat SemiBold"/>
                        <a:ea typeface="Montserrat SemiBold"/>
                        <a:cs typeface="Montserrat SemiBold"/>
                        <a:sym typeface="Montserrat SemiBold"/>
                      </a:endParaRPr>
                    </a:p>
                  </a:txBody>
                  <a:tcPr marT="91425" marB="91425" marR="91425" marL="91425" anchor="ctr">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solidFill>
                      <a:srgbClr val="E0FBFC"/>
                    </a:solidFill>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6"/>
          <p:cNvSpPr txBox="1"/>
          <p:nvPr>
            <p:ph type="title"/>
          </p:nvPr>
        </p:nvSpPr>
        <p:spPr>
          <a:xfrm>
            <a:off x="311700" y="218750"/>
            <a:ext cx="8520600" cy="777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990"/>
              <a:buNone/>
            </a:pPr>
            <a:r>
              <a:rPr lang="en-US" sz="2020">
                <a:solidFill>
                  <a:srgbClr val="D24547"/>
                </a:solidFill>
                <a:latin typeface="Montserrat ExtraBold"/>
                <a:ea typeface="Montserrat ExtraBold"/>
                <a:cs typeface="Montserrat ExtraBold"/>
                <a:sym typeface="Montserrat ExtraBold"/>
              </a:rPr>
              <a:t>Referensi - perkembangan sub-elemen antarfas</a:t>
            </a:r>
            <a:r>
              <a:rPr lang="en-US" sz="2020">
                <a:solidFill>
                  <a:srgbClr val="D24547"/>
                </a:solidFill>
                <a:latin typeface="Montserrat ExtraBold"/>
                <a:ea typeface="Montserrat ExtraBold"/>
                <a:cs typeface="Montserrat ExtraBold"/>
                <a:sym typeface="Montserrat ExtraBold"/>
              </a:rPr>
              <a:t>e</a:t>
            </a:r>
            <a:endParaRPr sz="2020">
              <a:solidFill>
                <a:srgbClr val="D24547"/>
              </a:solidFill>
              <a:latin typeface="Montserrat ExtraBold"/>
              <a:ea typeface="Montserrat ExtraBold"/>
              <a:cs typeface="Montserrat ExtraBold"/>
              <a:sym typeface="Montserrat ExtraBold"/>
            </a:endParaRPr>
          </a:p>
          <a:p>
            <a:pPr indent="0" lvl="0" marL="0" rtl="0" algn="l">
              <a:lnSpc>
                <a:spcPct val="100000"/>
              </a:lnSpc>
              <a:spcBef>
                <a:spcPts val="0"/>
              </a:spcBef>
              <a:spcAft>
                <a:spcPts val="0"/>
              </a:spcAft>
              <a:buSzPts val="990"/>
              <a:buNone/>
            </a:pPr>
            <a:r>
              <a:rPr lang="en-US" sz="1800">
                <a:solidFill>
                  <a:srgbClr val="D24547"/>
                </a:solidFill>
                <a:latin typeface="Montserrat SemiBold"/>
                <a:ea typeface="Montserrat SemiBold"/>
                <a:cs typeface="Montserrat SemiBold"/>
                <a:sym typeface="Montserrat SemiBold"/>
              </a:rPr>
              <a:t>Beriman, bertakwa kepada Tuhan YME dan akhlak mulia</a:t>
            </a:r>
            <a:endParaRPr sz="2820">
              <a:solidFill>
                <a:srgbClr val="D24547"/>
              </a:solidFill>
              <a:latin typeface="Montserrat SemiBold"/>
              <a:ea typeface="Montserrat SemiBold"/>
              <a:cs typeface="Montserrat SemiBold"/>
              <a:sym typeface="Montserrat SemiBold"/>
            </a:endParaRPr>
          </a:p>
        </p:txBody>
      </p:sp>
      <p:graphicFrame>
        <p:nvGraphicFramePr>
          <p:cNvPr id="129" name="Google Shape;129;p6"/>
          <p:cNvGraphicFramePr/>
          <p:nvPr/>
        </p:nvGraphicFramePr>
        <p:xfrm>
          <a:off x="389750" y="996050"/>
          <a:ext cx="3000000" cy="3000000"/>
        </p:xfrm>
        <a:graphic>
          <a:graphicData uri="http://schemas.openxmlformats.org/drawingml/2006/table">
            <a:tbl>
              <a:tblPr>
                <a:noFill/>
                <a:tableStyleId>{573976FD-4518-472D-B6F3-1AFBD50A8F11}</a:tableStyleId>
              </a:tblPr>
              <a:tblGrid>
                <a:gridCol w="1195400"/>
                <a:gridCol w="1577375"/>
                <a:gridCol w="1700175"/>
                <a:gridCol w="2068575"/>
                <a:gridCol w="1822975"/>
              </a:tblGrid>
              <a:tr h="325825">
                <a:tc>
                  <a:txBody>
                    <a:bodyPr/>
                    <a:lstStyle/>
                    <a:p>
                      <a:pPr indent="0" lvl="0" marL="0" marR="0" rtl="0" algn="ctr">
                        <a:lnSpc>
                          <a:spcPct val="100000"/>
                        </a:lnSpc>
                        <a:spcBef>
                          <a:spcPts val="0"/>
                        </a:spcBef>
                        <a:spcAft>
                          <a:spcPts val="0"/>
                        </a:spcAft>
                        <a:buClr>
                          <a:srgbClr val="000000"/>
                        </a:buClr>
                        <a:buSzPts val="1000"/>
                        <a:buFont typeface="Arial"/>
                        <a:buNone/>
                      </a:pPr>
                      <a:r>
                        <a:rPr lang="en-US" sz="900">
                          <a:latin typeface="Montserrat SemiBold"/>
                          <a:ea typeface="Montserrat SemiBold"/>
                          <a:cs typeface="Montserrat SemiBold"/>
                          <a:sym typeface="Montserrat SemiBold"/>
                        </a:rPr>
                        <a:t>Sub Elemen</a:t>
                      </a:r>
                      <a:endParaRPr sz="900" u="none" cap="none" strike="noStrike">
                        <a:latin typeface="Montserrat SemiBold"/>
                        <a:ea typeface="Montserrat SemiBold"/>
                        <a:cs typeface="Montserrat SemiBold"/>
                        <a:sym typeface="Montserrat SemiBold"/>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FEFEF"/>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900" u="none" cap="none" strike="noStrike">
                          <a:latin typeface="Montserrat SemiBold"/>
                          <a:ea typeface="Montserrat SemiBold"/>
                          <a:cs typeface="Montserrat SemiBold"/>
                          <a:sym typeface="Montserrat SemiBold"/>
                        </a:rPr>
                        <a:t>Belum Berkembang</a:t>
                      </a:r>
                      <a:endParaRPr sz="900" u="none" cap="none" strike="noStrike">
                        <a:latin typeface="Montserrat SemiBold"/>
                        <a:ea typeface="Montserrat SemiBold"/>
                        <a:cs typeface="Montserrat SemiBold"/>
                        <a:sym typeface="Montserrat SemiBold"/>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FE2F3"/>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900" u="none" cap="none" strike="noStrike">
                          <a:latin typeface="Montserrat SemiBold"/>
                          <a:ea typeface="Montserrat SemiBold"/>
                          <a:cs typeface="Montserrat SemiBold"/>
                          <a:sym typeface="Montserrat SemiBold"/>
                        </a:rPr>
                        <a:t>Mulai Berkembang</a:t>
                      </a:r>
                      <a:endParaRPr sz="900" u="none" cap="none" strike="noStrike">
                        <a:latin typeface="Montserrat SemiBold"/>
                        <a:ea typeface="Montserrat SemiBold"/>
                        <a:cs typeface="Montserrat SemiBold"/>
                        <a:sym typeface="Montserrat SemiBold"/>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9FC5E8"/>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900" u="none" cap="none" strike="noStrike">
                          <a:latin typeface="Montserrat SemiBold"/>
                          <a:ea typeface="Montserrat SemiBold"/>
                          <a:cs typeface="Montserrat SemiBold"/>
                          <a:sym typeface="Montserrat SemiBold"/>
                        </a:rPr>
                        <a:t>Berkembang Sesuai Harapan</a:t>
                      </a:r>
                      <a:endParaRPr sz="900" u="none" cap="none" strike="noStrike">
                        <a:latin typeface="Montserrat SemiBold"/>
                        <a:ea typeface="Montserrat SemiBold"/>
                        <a:cs typeface="Montserrat SemiBold"/>
                        <a:sym typeface="Montserrat SemiBold"/>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6FA8DC"/>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900" u="none" cap="none" strike="noStrike">
                          <a:latin typeface="Montserrat SemiBold"/>
                          <a:ea typeface="Montserrat SemiBold"/>
                          <a:cs typeface="Montserrat SemiBold"/>
                          <a:sym typeface="Montserrat SemiBold"/>
                        </a:rPr>
                        <a:t>Sangat Berkembang</a:t>
                      </a:r>
                      <a:endParaRPr sz="900" u="none" cap="none" strike="noStrike">
                        <a:latin typeface="Montserrat SemiBold"/>
                        <a:ea typeface="Montserrat SemiBold"/>
                        <a:cs typeface="Montserrat SemiBold"/>
                        <a:sym typeface="Montserrat SemiBold"/>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3D85C6"/>
                    </a:solidFill>
                  </a:tcPr>
                </a:tc>
              </a:tr>
              <a:tr h="973100">
                <a:tc>
                  <a:txBody>
                    <a:bodyPr/>
                    <a:lstStyle/>
                    <a:p>
                      <a:pPr indent="0" lvl="0" marL="0" marR="0" rtl="0" algn="ctr">
                        <a:lnSpc>
                          <a:spcPct val="100000"/>
                        </a:lnSpc>
                        <a:spcBef>
                          <a:spcPts val="0"/>
                        </a:spcBef>
                        <a:spcAft>
                          <a:spcPts val="0"/>
                        </a:spcAft>
                        <a:buClr>
                          <a:schemeClr val="dk1"/>
                        </a:buClr>
                        <a:buSzPts val="1100"/>
                        <a:buFont typeface="Arial"/>
                        <a:buNone/>
                      </a:pPr>
                      <a:r>
                        <a:rPr lang="en-US" sz="800">
                          <a:solidFill>
                            <a:schemeClr val="dk1"/>
                          </a:solidFill>
                          <a:latin typeface="Montserrat ExtraBold"/>
                          <a:ea typeface="Montserrat ExtraBold"/>
                          <a:cs typeface="Montserrat ExtraBold"/>
                          <a:sym typeface="Montserrat ExtraBold"/>
                        </a:rPr>
                        <a:t>Gagasan yang Orisional</a:t>
                      </a:r>
                      <a:endParaRPr sz="800" u="none" cap="none" strike="noStrike">
                        <a:latin typeface="Montserrat ExtraBold"/>
                        <a:ea typeface="Montserrat ExtraBold"/>
                        <a:cs typeface="Montserrat ExtraBold"/>
                        <a:sym typeface="Montserrat ExtraBold"/>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FEFEF"/>
                    </a:solidFill>
                  </a:tcPr>
                </a:tc>
                <a:tc>
                  <a:txBody>
                    <a:bodyPr/>
                    <a:lstStyle/>
                    <a:p>
                      <a:pPr indent="0" lvl="0" marL="0" marR="0" rtl="0" algn="ctr">
                        <a:lnSpc>
                          <a:spcPct val="100000"/>
                        </a:lnSpc>
                        <a:spcBef>
                          <a:spcPts val="0"/>
                        </a:spcBef>
                        <a:spcAft>
                          <a:spcPts val="0"/>
                        </a:spcAft>
                        <a:buClr>
                          <a:schemeClr val="dk1"/>
                        </a:buClr>
                        <a:buSzPts val="1100"/>
                        <a:buFont typeface="Arial"/>
                        <a:buNone/>
                      </a:pPr>
                      <a:r>
                        <a:rPr lang="en-US" sz="700">
                          <a:latin typeface="Montserrat SemiBold"/>
                          <a:ea typeface="Montserrat SemiBold"/>
                          <a:cs typeface="Montserrat SemiBold"/>
                          <a:sym typeface="Montserrat SemiBold"/>
                        </a:rPr>
                        <a:t>Membiasakan</a:t>
                      </a:r>
                      <a:endParaRPr sz="700">
                        <a:latin typeface="Montserrat SemiBold"/>
                        <a:ea typeface="Montserrat SemiBold"/>
                        <a:cs typeface="Montserrat SemiBold"/>
                        <a:sym typeface="Montserrat SemiBold"/>
                      </a:endParaRPr>
                    </a:p>
                    <a:p>
                      <a:pPr indent="0" lvl="0" marL="0" marR="0" rtl="0" algn="ctr">
                        <a:lnSpc>
                          <a:spcPct val="100000"/>
                        </a:lnSpc>
                        <a:spcBef>
                          <a:spcPts val="0"/>
                        </a:spcBef>
                        <a:spcAft>
                          <a:spcPts val="0"/>
                        </a:spcAft>
                        <a:buClr>
                          <a:schemeClr val="dk1"/>
                        </a:buClr>
                        <a:buSzPts val="1100"/>
                        <a:buFont typeface="Arial"/>
                        <a:buNone/>
                      </a:pPr>
                      <a:r>
                        <a:rPr lang="en-US" sz="700">
                          <a:latin typeface="Montserrat SemiBold"/>
                          <a:ea typeface="Montserrat SemiBold"/>
                          <a:cs typeface="Montserrat SemiBold"/>
                          <a:sym typeface="Montserrat SemiBold"/>
                        </a:rPr>
                        <a:t>melakukan refleksi</a:t>
                      </a:r>
                      <a:endParaRPr sz="700">
                        <a:latin typeface="Montserrat SemiBold"/>
                        <a:ea typeface="Montserrat SemiBold"/>
                        <a:cs typeface="Montserrat SemiBold"/>
                        <a:sym typeface="Montserrat SemiBold"/>
                      </a:endParaRPr>
                    </a:p>
                    <a:p>
                      <a:pPr indent="0" lvl="0" marL="0" marR="0" rtl="0" algn="ctr">
                        <a:lnSpc>
                          <a:spcPct val="100000"/>
                        </a:lnSpc>
                        <a:spcBef>
                          <a:spcPts val="0"/>
                        </a:spcBef>
                        <a:spcAft>
                          <a:spcPts val="0"/>
                        </a:spcAft>
                        <a:buClr>
                          <a:schemeClr val="dk1"/>
                        </a:buClr>
                        <a:buSzPts val="1100"/>
                        <a:buFont typeface="Arial"/>
                        <a:buNone/>
                      </a:pPr>
                      <a:r>
                        <a:rPr lang="en-US" sz="700">
                          <a:latin typeface="Montserrat SemiBold"/>
                          <a:ea typeface="Montserrat SemiBold"/>
                          <a:cs typeface="Montserrat SemiBold"/>
                          <a:sym typeface="Montserrat SemiBold"/>
                        </a:rPr>
                        <a:t>tentang pentingnya</a:t>
                      </a:r>
                      <a:endParaRPr sz="700">
                        <a:latin typeface="Montserrat SemiBold"/>
                        <a:ea typeface="Montserrat SemiBold"/>
                        <a:cs typeface="Montserrat SemiBold"/>
                        <a:sym typeface="Montserrat SemiBold"/>
                      </a:endParaRPr>
                    </a:p>
                    <a:p>
                      <a:pPr indent="0" lvl="0" marL="0" marR="0" rtl="0" algn="ctr">
                        <a:lnSpc>
                          <a:spcPct val="100000"/>
                        </a:lnSpc>
                        <a:spcBef>
                          <a:spcPts val="0"/>
                        </a:spcBef>
                        <a:spcAft>
                          <a:spcPts val="0"/>
                        </a:spcAft>
                        <a:buClr>
                          <a:schemeClr val="dk1"/>
                        </a:buClr>
                        <a:buSzPts val="1100"/>
                        <a:buFont typeface="Arial"/>
                        <a:buNone/>
                      </a:pPr>
                      <a:r>
                        <a:rPr lang="en-US" sz="700">
                          <a:latin typeface="Montserrat SemiBold"/>
                          <a:ea typeface="Montserrat SemiBold"/>
                          <a:cs typeface="Montserrat SemiBold"/>
                          <a:sym typeface="Montserrat SemiBold"/>
                        </a:rPr>
                        <a:t>bersikap jujur dan</a:t>
                      </a:r>
                      <a:endParaRPr sz="700">
                        <a:latin typeface="Montserrat SemiBold"/>
                        <a:ea typeface="Montserrat SemiBold"/>
                        <a:cs typeface="Montserrat SemiBold"/>
                        <a:sym typeface="Montserrat SemiBold"/>
                      </a:endParaRPr>
                    </a:p>
                    <a:p>
                      <a:pPr indent="0" lvl="0" marL="0" marR="0" rtl="0" algn="ctr">
                        <a:lnSpc>
                          <a:spcPct val="100000"/>
                        </a:lnSpc>
                        <a:spcBef>
                          <a:spcPts val="0"/>
                        </a:spcBef>
                        <a:spcAft>
                          <a:spcPts val="0"/>
                        </a:spcAft>
                        <a:buClr>
                          <a:schemeClr val="dk1"/>
                        </a:buClr>
                        <a:buSzPts val="1100"/>
                        <a:buFont typeface="Arial"/>
                        <a:buNone/>
                      </a:pPr>
                      <a:r>
                        <a:rPr lang="en-US" sz="700">
                          <a:latin typeface="Montserrat SemiBold"/>
                          <a:ea typeface="Montserrat SemiBold"/>
                          <a:cs typeface="Montserrat SemiBold"/>
                          <a:sym typeface="Montserrat SemiBold"/>
                        </a:rPr>
                        <a:t>berani</a:t>
                      </a:r>
                      <a:endParaRPr sz="700">
                        <a:latin typeface="Montserrat SemiBold"/>
                        <a:ea typeface="Montserrat SemiBold"/>
                        <a:cs typeface="Montserrat SemiBold"/>
                        <a:sym typeface="Montserrat SemiBold"/>
                      </a:endParaRPr>
                    </a:p>
                    <a:p>
                      <a:pPr indent="0" lvl="0" marL="0" marR="0" rtl="0" algn="ctr">
                        <a:lnSpc>
                          <a:spcPct val="100000"/>
                        </a:lnSpc>
                        <a:spcBef>
                          <a:spcPts val="0"/>
                        </a:spcBef>
                        <a:spcAft>
                          <a:spcPts val="0"/>
                        </a:spcAft>
                        <a:buClr>
                          <a:schemeClr val="dk1"/>
                        </a:buClr>
                        <a:buSzPts val="1100"/>
                        <a:buFont typeface="Arial"/>
                        <a:buNone/>
                      </a:pPr>
                      <a:r>
                        <a:rPr lang="en-US" sz="700">
                          <a:latin typeface="Montserrat SemiBold"/>
                          <a:ea typeface="Montserrat SemiBold"/>
                          <a:cs typeface="Montserrat SemiBold"/>
                          <a:sym typeface="Montserrat SemiBold"/>
                        </a:rPr>
                        <a:t>menyampaikan</a:t>
                      </a:r>
                      <a:endParaRPr sz="700">
                        <a:latin typeface="Montserrat SemiBold"/>
                        <a:ea typeface="Montserrat SemiBold"/>
                        <a:cs typeface="Montserrat SemiBold"/>
                        <a:sym typeface="Montserrat SemiBold"/>
                      </a:endParaRPr>
                    </a:p>
                    <a:p>
                      <a:pPr indent="0" lvl="0" marL="0" marR="0" rtl="0" algn="ctr">
                        <a:lnSpc>
                          <a:spcPct val="100000"/>
                        </a:lnSpc>
                        <a:spcBef>
                          <a:spcPts val="0"/>
                        </a:spcBef>
                        <a:spcAft>
                          <a:spcPts val="0"/>
                        </a:spcAft>
                        <a:buClr>
                          <a:schemeClr val="dk1"/>
                        </a:buClr>
                        <a:buSzPts val="1100"/>
                        <a:buFont typeface="Arial"/>
                        <a:buNone/>
                      </a:pPr>
                      <a:r>
                        <a:rPr lang="en-US" sz="700">
                          <a:latin typeface="Montserrat SemiBold"/>
                          <a:ea typeface="Montserrat SemiBold"/>
                          <a:cs typeface="Montserrat SemiBold"/>
                          <a:sym typeface="Montserrat SemiBold"/>
                        </a:rPr>
                        <a:t>kebenaran atau fakta</a:t>
                      </a:r>
                      <a:endParaRPr sz="700">
                        <a:latin typeface="Montserrat SemiBold"/>
                        <a:ea typeface="Montserrat SemiBold"/>
                        <a:cs typeface="Montserrat SemiBold"/>
                        <a:sym typeface="Montserrat SemiBold"/>
                      </a:endParaRPr>
                    </a:p>
                    <a:p>
                      <a:pPr indent="0" lvl="0" marL="0" marR="0" rtl="0" algn="ctr">
                        <a:lnSpc>
                          <a:spcPct val="100000"/>
                        </a:lnSpc>
                        <a:spcBef>
                          <a:spcPts val="0"/>
                        </a:spcBef>
                        <a:spcAft>
                          <a:spcPts val="0"/>
                        </a:spcAft>
                        <a:buClr>
                          <a:srgbClr val="000000"/>
                        </a:buClr>
                        <a:buSzPts val="1400"/>
                        <a:buFont typeface="Arial"/>
                        <a:buNone/>
                      </a:pPr>
                      <a:r>
                        <a:t/>
                      </a:r>
                      <a:endParaRPr sz="700">
                        <a:latin typeface="Montserrat SemiBold"/>
                        <a:ea typeface="Montserrat SemiBold"/>
                        <a:cs typeface="Montserrat SemiBold"/>
                        <a:sym typeface="Montserrat SemiBold"/>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FE2F3"/>
                    </a:solidFill>
                  </a:tcPr>
                </a:tc>
                <a:tc>
                  <a:txBody>
                    <a:bodyPr/>
                    <a:lstStyle/>
                    <a:p>
                      <a:pPr indent="0" lvl="0" marL="0" marR="0" rtl="0" algn="ctr">
                        <a:lnSpc>
                          <a:spcPct val="100000"/>
                        </a:lnSpc>
                        <a:spcBef>
                          <a:spcPts val="0"/>
                        </a:spcBef>
                        <a:spcAft>
                          <a:spcPts val="0"/>
                        </a:spcAft>
                        <a:buClr>
                          <a:schemeClr val="dk1"/>
                        </a:buClr>
                        <a:buSzPts val="1100"/>
                        <a:buFont typeface="Arial"/>
                        <a:buNone/>
                      </a:pPr>
                      <a:r>
                        <a:rPr lang="en-US" sz="700">
                          <a:latin typeface="Montserrat SemiBold"/>
                          <a:ea typeface="Montserrat SemiBold"/>
                          <a:cs typeface="Montserrat SemiBold"/>
                          <a:sym typeface="Montserrat SemiBold"/>
                        </a:rPr>
                        <a:t>Berani dan konsisten</a:t>
                      </a:r>
                      <a:endParaRPr sz="700">
                        <a:latin typeface="Montserrat SemiBold"/>
                        <a:ea typeface="Montserrat SemiBold"/>
                        <a:cs typeface="Montserrat SemiBold"/>
                        <a:sym typeface="Montserrat SemiBold"/>
                      </a:endParaRPr>
                    </a:p>
                    <a:p>
                      <a:pPr indent="0" lvl="0" marL="0" marR="0" rtl="0" algn="ctr">
                        <a:lnSpc>
                          <a:spcPct val="100000"/>
                        </a:lnSpc>
                        <a:spcBef>
                          <a:spcPts val="0"/>
                        </a:spcBef>
                        <a:spcAft>
                          <a:spcPts val="0"/>
                        </a:spcAft>
                        <a:buClr>
                          <a:schemeClr val="dk1"/>
                        </a:buClr>
                        <a:buSzPts val="1100"/>
                        <a:buFont typeface="Arial"/>
                        <a:buNone/>
                      </a:pPr>
                      <a:r>
                        <a:rPr lang="en-US" sz="700">
                          <a:latin typeface="Montserrat SemiBold"/>
                          <a:ea typeface="Montserrat SemiBold"/>
                          <a:cs typeface="Montserrat SemiBold"/>
                          <a:sym typeface="Montserrat SemiBold"/>
                        </a:rPr>
                        <a:t>menyampaikan</a:t>
                      </a:r>
                      <a:endParaRPr sz="700">
                        <a:latin typeface="Montserrat SemiBold"/>
                        <a:ea typeface="Montserrat SemiBold"/>
                        <a:cs typeface="Montserrat SemiBold"/>
                        <a:sym typeface="Montserrat SemiBold"/>
                      </a:endParaRPr>
                    </a:p>
                    <a:p>
                      <a:pPr indent="0" lvl="0" marL="0" marR="0" rtl="0" algn="ctr">
                        <a:lnSpc>
                          <a:spcPct val="100000"/>
                        </a:lnSpc>
                        <a:spcBef>
                          <a:spcPts val="0"/>
                        </a:spcBef>
                        <a:spcAft>
                          <a:spcPts val="0"/>
                        </a:spcAft>
                        <a:buClr>
                          <a:schemeClr val="dk1"/>
                        </a:buClr>
                        <a:buSzPts val="1100"/>
                        <a:buFont typeface="Arial"/>
                        <a:buNone/>
                      </a:pPr>
                      <a:r>
                        <a:rPr lang="en-US" sz="700">
                          <a:latin typeface="Montserrat SemiBold"/>
                          <a:ea typeface="Montserrat SemiBold"/>
                          <a:cs typeface="Montserrat SemiBold"/>
                          <a:sym typeface="Montserrat SemiBold"/>
                        </a:rPr>
                        <a:t>kebenaran atau fakta</a:t>
                      </a:r>
                      <a:endParaRPr sz="700">
                        <a:latin typeface="Montserrat SemiBold"/>
                        <a:ea typeface="Montserrat SemiBold"/>
                        <a:cs typeface="Montserrat SemiBold"/>
                        <a:sym typeface="Montserrat SemiBold"/>
                      </a:endParaRPr>
                    </a:p>
                    <a:p>
                      <a:pPr indent="0" lvl="0" marL="0" marR="0" rtl="0" algn="ctr">
                        <a:lnSpc>
                          <a:spcPct val="100000"/>
                        </a:lnSpc>
                        <a:spcBef>
                          <a:spcPts val="0"/>
                        </a:spcBef>
                        <a:spcAft>
                          <a:spcPts val="0"/>
                        </a:spcAft>
                        <a:buClr>
                          <a:schemeClr val="dk1"/>
                        </a:buClr>
                        <a:buSzPts val="1100"/>
                        <a:buFont typeface="Arial"/>
                        <a:buNone/>
                      </a:pPr>
                      <a:r>
                        <a:rPr lang="en-US" sz="700">
                          <a:latin typeface="Montserrat SemiBold"/>
                          <a:ea typeface="Montserrat SemiBold"/>
                          <a:cs typeface="Montserrat SemiBold"/>
                          <a:sym typeface="Montserrat SemiBold"/>
                        </a:rPr>
                        <a:t>serta memahami</a:t>
                      </a:r>
                      <a:endParaRPr sz="700">
                        <a:latin typeface="Montserrat SemiBold"/>
                        <a:ea typeface="Montserrat SemiBold"/>
                        <a:cs typeface="Montserrat SemiBold"/>
                        <a:sym typeface="Montserrat SemiBold"/>
                      </a:endParaRPr>
                    </a:p>
                    <a:p>
                      <a:pPr indent="0" lvl="0" marL="0" marR="0" rtl="0" algn="ctr">
                        <a:lnSpc>
                          <a:spcPct val="100000"/>
                        </a:lnSpc>
                        <a:spcBef>
                          <a:spcPts val="0"/>
                        </a:spcBef>
                        <a:spcAft>
                          <a:spcPts val="0"/>
                        </a:spcAft>
                        <a:buClr>
                          <a:schemeClr val="dk1"/>
                        </a:buClr>
                        <a:buSzPts val="1100"/>
                        <a:buFont typeface="Arial"/>
                        <a:buNone/>
                      </a:pPr>
                      <a:r>
                        <a:rPr lang="en-US" sz="700">
                          <a:latin typeface="Montserrat SemiBold"/>
                          <a:ea typeface="Montserrat SemiBold"/>
                          <a:cs typeface="Montserrat SemiBold"/>
                          <a:sym typeface="Montserrat SemiBold"/>
                        </a:rPr>
                        <a:t>konsekuensi-</a:t>
                      </a:r>
                      <a:endParaRPr sz="700">
                        <a:latin typeface="Montserrat SemiBold"/>
                        <a:ea typeface="Montserrat SemiBold"/>
                        <a:cs typeface="Montserrat SemiBold"/>
                        <a:sym typeface="Montserrat SemiBold"/>
                      </a:endParaRPr>
                    </a:p>
                    <a:p>
                      <a:pPr indent="0" lvl="0" marL="0" marR="0" rtl="0" algn="ctr">
                        <a:lnSpc>
                          <a:spcPct val="100000"/>
                        </a:lnSpc>
                        <a:spcBef>
                          <a:spcPts val="0"/>
                        </a:spcBef>
                        <a:spcAft>
                          <a:spcPts val="0"/>
                        </a:spcAft>
                        <a:buClr>
                          <a:schemeClr val="dk1"/>
                        </a:buClr>
                        <a:buSzPts val="1100"/>
                        <a:buFont typeface="Arial"/>
                        <a:buNone/>
                      </a:pPr>
                      <a:r>
                        <a:rPr lang="en-US" sz="700">
                          <a:latin typeface="Montserrat SemiBold"/>
                          <a:ea typeface="Montserrat SemiBold"/>
                          <a:cs typeface="Montserrat SemiBold"/>
                          <a:sym typeface="Montserrat SemiBold"/>
                        </a:rPr>
                        <a:t>konsekuensinya untuk diri</a:t>
                      </a:r>
                      <a:endParaRPr sz="700">
                        <a:latin typeface="Montserrat SemiBold"/>
                        <a:ea typeface="Montserrat SemiBold"/>
                        <a:cs typeface="Montserrat SemiBold"/>
                        <a:sym typeface="Montserrat SemiBold"/>
                      </a:endParaRPr>
                    </a:p>
                    <a:p>
                      <a:pPr indent="0" lvl="0" marL="0" marR="0" rtl="0" algn="ctr">
                        <a:lnSpc>
                          <a:spcPct val="100000"/>
                        </a:lnSpc>
                        <a:spcBef>
                          <a:spcPts val="0"/>
                        </a:spcBef>
                        <a:spcAft>
                          <a:spcPts val="0"/>
                        </a:spcAft>
                        <a:buClr>
                          <a:schemeClr val="dk1"/>
                        </a:buClr>
                        <a:buSzPts val="1100"/>
                        <a:buFont typeface="Arial"/>
                        <a:buNone/>
                      </a:pPr>
                      <a:r>
                        <a:rPr lang="en-US" sz="700">
                          <a:latin typeface="Montserrat SemiBold"/>
                          <a:ea typeface="Montserrat SemiBold"/>
                          <a:cs typeface="Montserrat SemiBold"/>
                          <a:sym typeface="Montserrat SemiBold"/>
                        </a:rPr>
                        <a:t>sendiri</a:t>
                      </a:r>
                      <a:endParaRPr sz="700">
                        <a:latin typeface="Montserrat SemiBold"/>
                        <a:ea typeface="Montserrat SemiBold"/>
                        <a:cs typeface="Montserrat SemiBold"/>
                        <a:sym typeface="Montserrat SemiBold"/>
                      </a:endParaRPr>
                    </a:p>
                    <a:p>
                      <a:pPr indent="0" lvl="0" marL="0" marR="0" rtl="0" algn="ctr">
                        <a:lnSpc>
                          <a:spcPct val="100000"/>
                        </a:lnSpc>
                        <a:spcBef>
                          <a:spcPts val="0"/>
                        </a:spcBef>
                        <a:spcAft>
                          <a:spcPts val="0"/>
                        </a:spcAft>
                        <a:buClr>
                          <a:srgbClr val="000000"/>
                        </a:buClr>
                        <a:buSzPts val="1400"/>
                        <a:buFont typeface="Arial"/>
                        <a:buNone/>
                      </a:pPr>
                      <a:r>
                        <a:t/>
                      </a:r>
                      <a:endParaRPr sz="700">
                        <a:latin typeface="Montserrat SemiBold"/>
                        <a:ea typeface="Montserrat SemiBold"/>
                        <a:cs typeface="Montserrat SemiBold"/>
                        <a:sym typeface="Montserrat SemiBold"/>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9FC5E8"/>
                    </a:solidFill>
                  </a:tcPr>
                </a:tc>
                <a:tc>
                  <a:txBody>
                    <a:bodyPr/>
                    <a:lstStyle/>
                    <a:p>
                      <a:pPr indent="0" lvl="0" marL="0" marR="0" rtl="0" algn="ctr">
                        <a:lnSpc>
                          <a:spcPct val="112455"/>
                        </a:lnSpc>
                        <a:spcBef>
                          <a:spcPts val="0"/>
                        </a:spcBef>
                        <a:spcAft>
                          <a:spcPts val="0"/>
                        </a:spcAft>
                        <a:buClr>
                          <a:schemeClr val="dk1"/>
                        </a:buClr>
                        <a:buSzPts val="1100"/>
                        <a:buFont typeface="Arial"/>
                        <a:buNone/>
                      </a:pPr>
                      <a:r>
                        <a:rPr lang="en-US" sz="700">
                          <a:solidFill>
                            <a:schemeClr val="dk1"/>
                          </a:solidFill>
                          <a:latin typeface="Montserrat SemiBold"/>
                          <a:ea typeface="Montserrat SemiBold"/>
                          <a:cs typeface="Montserrat SemiBold"/>
                          <a:sym typeface="Montserrat SemiBold"/>
                        </a:rPr>
                        <a:t>Berani dan konsisten</a:t>
                      </a:r>
                      <a:endParaRPr sz="700">
                        <a:solidFill>
                          <a:schemeClr val="dk1"/>
                        </a:solidFill>
                        <a:latin typeface="Montserrat SemiBold"/>
                        <a:ea typeface="Montserrat SemiBold"/>
                        <a:cs typeface="Montserrat SemiBold"/>
                        <a:sym typeface="Montserrat SemiBold"/>
                      </a:endParaRPr>
                    </a:p>
                    <a:p>
                      <a:pPr indent="0" lvl="0" marL="0" marR="0" rtl="0" algn="ctr">
                        <a:lnSpc>
                          <a:spcPct val="112455"/>
                        </a:lnSpc>
                        <a:spcBef>
                          <a:spcPts val="0"/>
                        </a:spcBef>
                        <a:spcAft>
                          <a:spcPts val="0"/>
                        </a:spcAft>
                        <a:buClr>
                          <a:schemeClr val="dk1"/>
                        </a:buClr>
                        <a:buSzPts val="1100"/>
                        <a:buFont typeface="Arial"/>
                        <a:buNone/>
                      </a:pPr>
                      <a:r>
                        <a:rPr lang="en-US" sz="700">
                          <a:solidFill>
                            <a:schemeClr val="dk1"/>
                          </a:solidFill>
                          <a:latin typeface="Montserrat SemiBold"/>
                          <a:ea typeface="Montserrat SemiBold"/>
                          <a:cs typeface="Montserrat SemiBold"/>
                          <a:sym typeface="Montserrat SemiBold"/>
                        </a:rPr>
                        <a:t>menyampaikan kebenaran</a:t>
                      </a:r>
                      <a:endParaRPr sz="700">
                        <a:solidFill>
                          <a:schemeClr val="dk1"/>
                        </a:solidFill>
                        <a:latin typeface="Montserrat SemiBold"/>
                        <a:ea typeface="Montserrat SemiBold"/>
                        <a:cs typeface="Montserrat SemiBold"/>
                        <a:sym typeface="Montserrat SemiBold"/>
                      </a:endParaRPr>
                    </a:p>
                    <a:p>
                      <a:pPr indent="0" lvl="0" marL="0" marR="0" rtl="0" algn="ctr">
                        <a:lnSpc>
                          <a:spcPct val="112455"/>
                        </a:lnSpc>
                        <a:spcBef>
                          <a:spcPts val="0"/>
                        </a:spcBef>
                        <a:spcAft>
                          <a:spcPts val="0"/>
                        </a:spcAft>
                        <a:buClr>
                          <a:schemeClr val="dk1"/>
                        </a:buClr>
                        <a:buSzPts val="1100"/>
                        <a:buFont typeface="Arial"/>
                        <a:buNone/>
                      </a:pPr>
                      <a:r>
                        <a:rPr lang="en-US" sz="700">
                          <a:solidFill>
                            <a:schemeClr val="dk1"/>
                          </a:solidFill>
                          <a:latin typeface="Montserrat SemiBold"/>
                          <a:ea typeface="Montserrat SemiBold"/>
                          <a:cs typeface="Montserrat SemiBold"/>
                          <a:sym typeface="Montserrat SemiBold"/>
                        </a:rPr>
                        <a:t>atau fakta serta memahami</a:t>
                      </a:r>
                      <a:endParaRPr sz="700">
                        <a:solidFill>
                          <a:schemeClr val="dk1"/>
                        </a:solidFill>
                        <a:latin typeface="Montserrat SemiBold"/>
                        <a:ea typeface="Montserrat SemiBold"/>
                        <a:cs typeface="Montserrat SemiBold"/>
                        <a:sym typeface="Montserrat SemiBold"/>
                      </a:endParaRPr>
                    </a:p>
                    <a:p>
                      <a:pPr indent="0" lvl="0" marL="0" marR="0" rtl="0" algn="ctr">
                        <a:lnSpc>
                          <a:spcPct val="112455"/>
                        </a:lnSpc>
                        <a:spcBef>
                          <a:spcPts val="0"/>
                        </a:spcBef>
                        <a:spcAft>
                          <a:spcPts val="0"/>
                        </a:spcAft>
                        <a:buClr>
                          <a:schemeClr val="dk1"/>
                        </a:buClr>
                        <a:buSzPts val="1100"/>
                        <a:buFont typeface="Arial"/>
                        <a:buNone/>
                      </a:pPr>
                      <a:r>
                        <a:rPr lang="en-US" sz="700">
                          <a:solidFill>
                            <a:schemeClr val="dk1"/>
                          </a:solidFill>
                          <a:latin typeface="Montserrat SemiBold"/>
                          <a:ea typeface="Montserrat SemiBold"/>
                          <a:cs typeface="Montserrat SemiBold"/>
                          <a:sym typeface="Montserrat SemiBold"/>
                        </a:rPr>
                        <a:t>konsekuensi-</a:t>
                      </a:r>
                      <a:endParaRPr sz="700">
                        <a:solidFill>
                          <a:schemeClr val="dk1"/>
                        </a:solidFill>
                        <a:latin typeface="Montserrat SemiBold"/>
                        <a:ea typeface="Montserrat SemiBold"/>
                        <a:cs typeface="Montserrat SemiBold"/>
                        <a:sym typeface="Montserrat SemiBold"/>
                      </a:endParaRPr>
                    </a:p>
                    <a:p>
                      <a:pPr indent="0" lvl="0" marL="0" marR="0" rtl="0" algn="ctr">
                        <a:lnSpc>
                          <a:spcPct val="112455"/>
                        </a:lnSpc>
                        <a:spcBef>
                          <a:spcPts val="0"/>
                        </a:spcBef>
                        <a:spcAft>
                          <a:spcPts val="0"/>
                        </a:spcAft>
                        <a:buClr>
                          <a:schemeClr val="dk1"/>
                        </a:buClr>
                        <a:buSzPts val="1100"/>
                        <a:buFont typeface="Arial"/>
                        <a:buNone/>
                      </a:pPr>
                      <a:r>
                        <a:rPr lang="en-US" sz="700">
                          <a:solidFill>
                            <a:schemeClr val="dk1"/>
                          </a:solidFill>
                          <a:latin typeface="Montserrat SemiBold"/>
                          <a:ea typeface="Montserrat SemiBold"/>
                          <a:cs typeface="Montserrat SemiBold"/>
                          <a:sym typeface="Montserrat SemiBold"/>
                        </a:rPr>
                        <a:t>konsekuensinya untuk diri</a:t>
                      </a:r>
                      <a:endParaRPr sz="700">
                        <a:solidFill>
                          <a:schemeClr val="dk1"/>
                        </a:solidFill>
                        <a:latin typeface="Montserrat SemiBold"/>
                        <a:ea typeface="Montserrat SemiBold"/>
                        <a:cs typeface="Montserrat SemiBold"/>
                        <a:sym typeface="Montserrat SemiBold"/>
                      </a:endParaRPr>
                    </a:p>
                    <a:p>
                      <a:pPr indent="0" lvl="0" marL="0" marR="0" rtl="0" algn="ctr">
                        <a:lnSpc>
                          <a:spcPct val="112455"/>
                        </a:lnSpc>
                        <a:spcBef>
                          <a:spcPts val="0"/>
                        </a:spcBef>
                        <a:spcAft>
                          <a:spcPts val="0"/>
                        </a:spcAft>
                        <a:buClr>
                          <a:schemeClr val="dk1"/>
                        </a:buClr>
                        <a:buSzPts val="1100"/>
                        <a:buFont typeface="Arial"/>
                        <a:buNone/>
                      </a:pPr>
                      <a:r>
                        <a:rPr lang="en-US" sz="700">
                          <a:solidFill>
                            <a:schemeClr val="dk1"/>
                          </a:solidFill>
                          <a:latin typeface="Montserrat SemiBold"/>
                          <a:ea typeface="Montserrat SemiBold"/>
                          <a:cs typeface="Montserrat SemiBold"/>
                          <a:sym typeface="Montserrat SemiBold"/>
                        </a:rPr>
                        <a:t>sendiri dan orang lain</a:t>
                      </a:r>
                      <a:endParaRPr sz="700" u="none" cap="none" strike="noStrike">
                        <a:latin typeface="Montserrat SemiBold"/>
                        <a:ea typeface="Montserrat SemiBold"/>
                        <a:cs typeface="Montserrat SemiBold"/>
                        <a:sym typeface="Montserrat SemiBold"/>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6FA8DC"/>
                    </a:solidFill>
                  </a:tcPr>
                </a:tc>
                <a:tc>
                  <a:txBody>
                    <a:bodyPr/>
                    <a:lstStyle/>
                    <a:p>
                      <a:pPr indent="0" lvl="0" marL="0" marR="0" rtl="0" algn="ctr">
                        <a:lnSpc>
                          <a:spcPct val="100000"/>
                        </a:lnSpc>
                        <a:spcBef>
                          <a:spcPts val="0"/>
                        </a:spcBef>
                        <a:spcAft>
                          <a:spcPts val="0"/>
                        </a:spcAft>
                        <a:buClr>
                          <a:schemeClr val="dk1"/>
                        </a:buClr>
                        <a:buSzPts val="1100"/>
                        <a:buFont typeface="Arial"/>
                        <a:buNone/>
                      </a:pPr>
                      <a:r>
                        <a:rPr lang="en-US" sz="700">
                          <a:latin typeface="Montserrat SemiBold"/>
                          <a:ea typeface="Montserrat SemiBold"/>
                          <a:cs typeface="Montserrat SemiBold"/>
                          <a:sym typeface="Montserrat SemiBold"/>
                        </a:rPr>
                        <a:t>Menyadari bahwa aturan</a:t>
                      </a:r>
                      <a:endParaRPr sz="700">
                        <a:latin typeface="Montserrat SemiBold"/>
                        <a:ea typeface="Montserrat SemiBold"/>
                        <a:cs typeface="Montserrat SemiBold"/>
                        <a:sym typeface="Montserrat SemiBold"/>
                      </a:endParaRPr>
                    </a:p>
                    <a:p>
                      <a:pPr indent="0" lvl="0" marL="0" marR="0" rtl="0" algn="ctr">
                        <a:lnSpc>
                          <a:spcPct val="100000"/>
                        </a:lnSpc>
                        <a:spcBef>
                          <a:spcPts val="0"/>
                        </a:spcBef>
                        <a:spcAft>
                          <a:spcPts val="0"/>
                        </a:spcAft>
                        <a:buClr>
                          <a:schemeClr val="dk1"/>
                        </a:buClr>
                        <a:buSzPts val="1100"/>
                        <a:buFont typeface="Arial"/>
                        <a:buNone/>
                      </a:pPr>
                      <a:r>
                        <a:rPr lang="en-US" sz="700">
                          <a:latin typeface="Montserrat SemiBold"/>
                          <a:ea typeface="Montserrat SemiBold"/>
                          <a:cs typeface="Montserrat SemiBold"/>
                          <a:sym typeface="Montserrat SemiBold"/>
                        </a:rPr>
                        <a:t>agama dan sosial</a:t>
                      </a:r>
                      <a:endParaRPr sz="700">
                        <a:latin typeface="Montserrat SemiBold"/>
                        <a:ea typeface="Montserrat SemiBold"/>
                        <a:cs typeface="Montserrat SemiBold"/>
                        <a:sym typeface="Montserrat SemiBold"/>
                      </a:endParaRPr>
                    </a:p>
                    <a:p>
                      <a:pPr indent="0" lvl="0" marL="0" marR="0" rtl="0" algn="ctr">
                        <a:lnSpc>
                          <a:spcPct val="100000"/>
                        </a:lnSpc>
                        <a:spcBef>
                          <a:spcPts val="0"/>
                        </a:spcBef>
                        <a:spcAft>
                          <a:spcPts val="0"/>
                        </a:spcAft>
                        <a:buClr>
                          <a:schemeClr val="dk1"/>
                        </a:buClr>
                        <a:buSzPts val="1100"/>
                        <a:buFont typeface="Arial"/>
                        <a:buNone/>
                      </a:pPr>
                      <a:r>
                        <a:rPr lang="en-US" sz="700">
                          <a:latin typeface="Montserrat SemiBold"/>
                          <a:ea typeface="Montserrat SemiBold"/>
                          <a:cs typeface="Montserrat SemiBold"/>
                          <a:sym typeface="Montserrat SemiBold"/>
                        </a:rPr>
                        <a:t>merupakan aturan yang</a:t>
                      </a:r>
                      <a:endParaRPr sz="700">
                        <a:latin typeface="Montserrat SemiBold"/>
                        <a:ea typeface="Montserrat SemiBold"/>
                        <a:cs typeface="Montserrat SemiBold"/>
                        <a:sym typeface="Montserrat SemiBold"/>
                      </a:endParaRPr>
                    </a:p>
                    <a:p>
                      <a:pPr indent="0" lvl="0" marL="0" marR="0" rtl="0" algn="ctr">
                        <a:lnSpc>
                          <a:spcPct val="100000"/>
                        </a:lnSpc>
                        <a:spcBef>
                          <a:spcPts val="0"/>
                        </a:spcBef>
                        <a:spcAft>
                          <a:spcPts val="0"/>
                        </a:spcAft>
                        <a:buClr>
                          <a:schemeClr val="dk1"/>
                        </a:buClr>
                        <a:buSzPts val="1100"/>
                        <a:buFont typeface="Arial"/>
                        <a:buNone/>
                      </a:pPr>
                      <a:r>
                        <a:rPr lang="en-US" sz="700">
                          <a:latin typeface="Montserrat SemiBold"/>
                          <a:ea typeface="Montserrat SemiBold"/>
                          <a:cs typeface="Montserrat SemiBold"/>
                          <a:sym typeface="Montserrat SemiBold"/>
                        </a:rPr>
                        <a:t>baik dan menjadi bagian</a:t>
                      </a:r>
                      <a:endParaRPr sz="700">
                        <a:latin typeface="Montserrat SemiBold"/>
                        <a:ea typeface="Montserrat SemiBold"/>
                        <a:cs typeface="Montserrat SemiBold"/>
                        <a:sym typeface="Montserrat SemiBold"/>
                      </a:endParaRPr>
                    </a:p>
                    <a:p>
                      <a:pPr indent="0" lvl="0" marL="0" marR="0" rtl="0" algn="ctr">
                        <a:lnSpc>
                          <a:spcPct val="100000"/>
                        </a:lnSpc>
                        <a:spcBef>
                          <a:spcPts val="0"/>
                        </a:spcBef>
                        <a:spcAft>
                          <a:spcPts val="0"/>
                        </a:spcAft>
                        <a:buClr>
                          <a:schemeClr val="dk1"/>
                        </a:buClr>
                        <a:buSzPts val="1100"/>
                        <a:buFont typeface="Arial"/>
                        <a:buNone/>
                      </a:pPr>
                      <a:r>
                        <a:rPr lang="en-US" sz="700">
                          <a:latin typeface="Montserrat SemiBold"/>
                          <a:ea typeface="Montserrat SemiBold"/>
                          <a:cs typeface="Montserrat SemiBold"/>
                          <a:sym typeface="Montserrat SemiBold"/>
                        </a:rPr>
                        <a:t>dari diri sehingga bisa</a:t>
                      </a:r>
                      <a:endParaRPr sz="700">
                        <a:latin typeface="Montserrat SemiBold"/>
                        <a:ea typeface="Montserrat SemiBold"/>
                        <a:cs typeface="Montserrat SemiBold"/>
                        <a:sym typeface="Montserrat SemiBold"/>
                      </a:endParaRPr>
                    </a:p>
                    <a:p>
                      <a:pPr indent="0" lvl="0" marL="0" marR="0" rtl="0" algn="ctr">
                        <a:lnSpc>
                          <a:spcPct val="100000"/>
                        </a:lnSpc>
                        <a:spcBef>
                          <a:spcPts val="0"/>
                        </a:spcBef>
                        <a:spcAft>
                          <a:spcPts val="0"/>
                        </a:spcAft>
                        <a:buClr>
                          <a:schemeClr val="dk1"/>
                        </a:buClr>
                        <a:buSzPts val="1100"/>
                        <a:buFont typeface="Arial"/>
                        <a:buNone/>
                      </a:pPr>
                      <a:r>
                        <a:rPr lang="en-US" sz="700">
                          <a:latin typeface="Montserrat SemiBold"/>
                          <a:ea typeface="Montserrat SemiBold"/>
                          <a:cs typeface="Montserrat SemiBold"/>
                          <a:sym typeface="Montserrat SemiBold"/>
                        </a:rPr>
                        <a:t>menerapkannya secara</a:t>
                      </a:r>
                      <a:endParaRPr sz="700">
                        <a:latin typeface="Montserrat SemiBold"/>
                        <a:ea typeface="Montserrat SemiBold"/>
                        <a:cs typeface="Montserrat SemiBold"/>
                        <a:sym typeface="Montserrat SemiBold"/>
                      </a:endParaRPr>
                    </a:p>
                    <a:p>
                      <a:pPr indent="0" lvl="0" marL="0" marR="0" rtl="0" algn="ctr">
                        <a:lnSpc>
                          <a:spcPct val="100000"/>
                        </a:lnSpc>
                        <a:spcBef>
                          <a:spcPts val="0"/>
                        </a:spcBef>
                        <a:spcAft>
                          <a:spcPts val="0"/>
                        </a:spcAft>
                        <a:buClr>
                          <a:schemeClr val="dk1"/>
                        </a:buClr>
                        <a:buSzPts val="1100"/>
                        <a:buFont typeface="Arial"/>
                        <a:buNone/>
                      </a:pPr>
                      <a:r>
                        <a:rPr lang="en-US" sz="700">
                          <a:latin typeface="Montserrat SemiBold"/>
                          <a:ea typeface="Montserrat SemiBold"/>
                          <a:cs typeface="Montserrat SemiBold"/>
                          <a:sym typeface="Montserrat SemiBold"/>
                        </a:rPr>
                        <a:t>bijak dan kontekstual</a:t>
                      </a:r>
                      <a:endParaRPr sz="700">
                        <a:latin typeface="Montserrat SemiBold"/>
                        <a:ea typeface="Montserrat SemiBold"/>
                        <a:cs typeface="Montserrat SemiBold"/>
                        <a:sym typeface="Montserrat SemiBold"/>
                      </a:endParaRPr>
                    </a:p>
                    <a:p>
                      <a:pPr indent="0" lvl="0" marL="0" marR="0" rtl="0" algn="ctr">
                        <a:lnSpc>
                          <a:spcPct val="100000"/>
                        </a:lnSpc>
                        <a:spcBef>
                          <a:spcPts val="0"/>
                        </a:spcBef>
                        <a:spcAft>
                          <a:spcPts val="0"/>
                        </a:spcAft>
                        <a:buClr>
                          <a:srgbClr val="000000"/>
                        </a:buClr>
                        <a:buSzPts val="1400"/>
                        <a:buFont typeface="Arial"/>
                        <a:buNone/>
                      </a:pPr>
                      <a:r>
                        <a:t/>
                      </a:r>
                      <a:endParaRPr sz="700">
                        <a:latin typeface="Montserrat SemiBold"/>
                        <a:ea typeface="Montserrat SemiBold"/>
                        <a:cs typeface="Montserrat SemiBold"/>
                        <a:sym typeface="Montserrat SemiBold"/>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3D85C6"/>
                    </a:solidFill>
                  </a:tcPr>
                </a:tc>
              </a:tr>
              <a:tr h="1398375">
                <a:tc>
                  <a:txBody>
                    <a:bodyPr/>
                    <a:lstStyle/>
                    <a:p>
                      <a:pPr indent="0" lvl="0" marL="0" marR="0" rtl="0" algn="ctr">
                        <a:lnSpc>
                          <a:spcPct val="100000"/>
                        </a:lnSpc>
                        <a:spcBef>
                          <a:spcPts val="0"/>
                        </a:spcBef>
                        <a:spcAft>
                          <a:spcPts val="0"/>
                        </a:spcAft>
                        <a:buClr>
                          <a:schemeClr val="dk1"/>
                        </a:buClr>
                        <a:buSzPts val="1100"/>
                        <a:buFont typeface="Arial"/>
                        <a:buNone/>
                      </a:pPr>
                      <a:r>
                        <a:rPr lang="en-US" sz="800">
                          <a:solidFill>
                            <a:schemeClr val="dk1"/>
                          </a:solidFill>
                          <a:latin typeface="Montserrat ExtraBold"/>
                          <a:ea typeface="Montserrat ExtraBold"/>
                          <a:cs typeface="Montserrat ExtraBold"/>
                          <a:sym typeface="Montserrat ExtraBold"/>
                        </a:rPr>
                        <a:t>Karya dan Tindakan yang Orisional</a:t>
                      </a:r>
                      <a:endParaRPr sz="800">
                        <a:solidFill>
                          <a:schemeClr val="dk1"/>
                        </a:solidFill>
                        <a:latin typeface="Montserrat ExtraBold"/>
                        <a:ea typeface="Montserrat ExtraBold"/>
                        <a:cs typeface="Montserrat ExtraBold"/>
                        <a:sym typeface="Montserrat ExtraBold"/>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FEFEF"/>
                    </a:solidFill>
                  </a:tcPr>
                </a:tc>
                <a:tc>
                  <a:txBody>
                    <a:bodyPr/>
                    <a:lstStyle/>
                    <a:p>
                      <a:pPr indent="0" lvl="0" marL="0" marR="0" rtl="0" algn="ctr">
                        <a:lnSpc>
                          <a:spcPct val="100000"/>
                        </a:lnSpc>
                        <a:spcBef>
                          <a:spcPts val="0"/>
                        </a:spcBef>
                        <a:spcAft>
                          <a:spcPts val="0"/>
                        </a:spcAft>
                        <a:buClr>
                          <a:schemeClr val="dk1"/>
                        </a:buClr>
                        <a:buSzPts val="1100"/>
                        <a:buFont typeface="Arial"/>
                        <a:buNone/>
                      </a:pPr>
                      <a:r>
                        <a:rPr lang="en-US" sz="700">
                          <a:latin typeface="Montserrat SemiBold"/>
                          <a:ea typeface="Montserrat SemiBold"/>
                          <a:cs typeface="Montserrat SemiBold"/>
                          <a:sym typeface="Montserrat SemiBold"/>
                        </a:rPr>
                        <a:t>Terbiasa</a:t>
                      </a:r>
                      <a:endParaRPr sz="700">
                        <a:latin typeface="Montserrat SemiBold"/>
                        <a:ea typeface="Montserrat SemiBold"/>
                        <a:cs typeface="Montserrat SemiBold"/>
                        <a:sym typeface="Montserrat SemiBold"/>
                      </a:endParaRPr>
                    </a:p>
                    <a:p>
                      <a:pPr indent="0" lvl="0" marL="0" marR="0" rtl="0" algn="ctr">
                        <a:lnSpc>
                          <a:spcPct val="100000"/>
                        </a:lnSpc>
                        <a:spcBef>
                          <a:spcPts val="0"/>
                        </a:spcBef>
                        <a:spcAft>
                          <a:spcPts val="0"/>
                        </a:spcAft>
                        <a:buClr>
                          <a:schemeClr val="dk1"/>
                        </a:buClr>
                        <a:buSzPts val="1100"/>
                        <a:buFont typeface="Arial"/>
                        <a:buNone/>
                      </a:pPr>
                      <a:r>
                        <a:rPr lang="en-US" sz="700">
                          <a:latin typeface="Montserrat SemiBold"/>
                          <a:ea typeface="Montserrat SemiBold"/>
                          <a:cs typeface="Montserrat SemiBold"/>
                          <a:sym typeface="Montserrat SemiBold"/>
                        </a:rPr>
                        <a:t>mengidentifikasi hal-</a:t>
                      </a:r>
                      <a:endParaRPr sz="700">
                        <a:latin typeface="Montserrat SemiBold"/>
                        <a:ea typeface="Montserrat SemiBold"/>
                        <a:cs typeface="Montserrat SemiBold"/>
                        <a:sym typeface="Montserrat SemiBold"/>
                      </a:endParaRPr>
                    </a:p>
                    <a:p>
                      <a:pPr indent="0" lvl="0" marL="0" marR="0" rtl="0" algn="ctr">
                        <a:lnSpc>
                          <a:spcPct val="100000"/>
                        </a:lnSpc>
                        <a:spcBef>
                          <a:spcPts val="0"/>
                        </a:spcBef>
                        <a:spcAft>
                          <a:spcPts val="0"/>
                        </a:spcAft>
                        <a:buClr>
                          <a:schemeClr val="dk1"/>
                        </a:buClr>
                        <a:buSzPts val="1100"/>
                        <a:buFont typeface="Arial"/>
                        <a:buNone/>
                      </a:pPr>
                      <a:r>
                        <a:rPr lang="en-US" sz="700">
                          <a:latin typeface="Montserrat SemiBold"/>
                          <a:ea typeface="Montserrat SemiBold"/>
                          <a:cs typeface="Montserrat SemiBold"/>
                          <a:sym typeface="Montserrat SemiBold"/>
                        </a:rPr>
                        <a:t>hal yang sama dan</a:t>
                      </a:r>
                      <a:endParaRPr sz="700">
                        <a:latin typeface="Montserrat SemiBold"/>
                        <a:ea typeface="Montserrat SemiBold"/>
                        <a:cs typeface="Montserrat SemiBold"/>
                        <a:sym typeface="Montserrat SemiBold"/>
                      </a:endParaRPr>
                    </a:p>
                    <a:p>
                      <a:pPr indent="0" lvl="0" marL="0" marR="0" rtl="0" algn="ctr">
                        <a:lnSpc>
                          <a:spcPct val="100000"/>
                        </a:lnSpc>
                        <a:spcBef>
                          <a:spcPts val="0"/>
                        </a:spcBef>
                        <a:spcAft>
                          <a:spcPts val="0"/>
                        </a:spcAft>
                        <a:buClr>
                          <a:schemeClr val="dk1"/>
                        </a:buClr>
                        <a:buSzPts val="1100"/>
                        <a:buFont typeface="Arial"/>
                        <a:buNone/>
                      </a:pPr>
                      <a:r>
                        <a:rPr lang="en-US" sz="700">
                          <a:latin typeface="Montserrat SemiBold"/>
                          <a:ea typeface="Montserrat SemiBold"/>
                          <a:cs typeface="Montserrat SemiBold"/>
                          <a:sym typeface="Montserrat SemiBold"/>
                        </a:rPr>
                        <a:t>berbeda yang</a:t>
                      </a:r>
                      <a:endParaRPr sz="700">
                        <a:latin typeface="Montserrat SemiBold"/>
                        <a:ea typeface="Montserrat SemiBold"/>
                        <a:cs typeface="Montserrat SemiBold"/>
                        <a:sym typeface="Montserrat SemiBold"/>
                      </a:endParaRPr>
                    </a:p>
                    <a:p>
                      <a:pPr indent="0" lvl="0" marL="0" marR="0" rtl="0" algn="ctr">
                        <a:lnSpc>
                          <a:spcPct val="100000"/>
                        </a:lnSpc>
                        <a:spcBef>
                          <a:spcPts val="0"/>
                        </a:spcBef>
                        <a:spcAft>
                          <a:spcPts val="0"/>
                        </a:spcAft>
                        <a:buClr>
                          <a:schemeClr val="dk1"/>
                        </a:buClr>
                        <a:buSzPts val="1100"/>
                        <a:buFont typeface="Arial"/>
                        <a:buNone/>
                      </a:pPr>
                      <a:r>
                        <a:rPr lang="en-US" sz="700">
                          <a:latin typeface="Montserrat SemiBold"/>
                          <a:ea typeface="Montserrat SemiBold"/>
                          <a:cs typeface="Montserrat SemiBold"/>
                          <a:sym typeface="Montserrat SemiBold"/>
                        </a:rPr>
                        <a:t>dimiliki diri dan</a:t>
                      </a:r>
                      <a:endParaRPr sz="700">
                        <a:latin typeface="Montserrat SemiBold"/>
                        <a:ea typeface="Montserrat SemiBold"/>
                        <a:cs typeface="Montserrat SemiBold"/>
                        <a:sym typeface="Montserrat SemiBold"/>
                      </a:endParaRPr>
                    </a:p>
                    <a:p>
                      <a:pPr indent="0" lvl="0" marL="0" marR="0" rtl="0" algn="ctr">
                        <a:lnSpc>
                          <a:spcPct val="100000"/>
                        </a:lnSpc>
                        <a:spcBef>
                          <a:spcPts val="0"/>
                        </a:spcBef>
                        <a:spcAft>
                          <a:spcPts val="0"/>
                        </a:spcAft>
                        <a:buClr>
                          <a:schemeClr val="dk1"/>
                        </a:buClr>
                        <a:buSzPts val="1100"/>
                        <a:buFont typeface="Arial"/>
                        <a:buNone/>
                      </a:pPr>
                      <a:r>
                        <a:rPr lang="en-US" sz="700">
                          <a:latin typeface="Montserrat SemiBold"/>
                          <a:ea typeface="Montserrat SemiBold"/>
                          <a:cs typeface="Montserrat SemiBold"/>
                          <a:sym typeface="Montserrat SemiBold"/>
                        </a:rPr>
                        <a:t>temannya dalam</a:t>
                      </a:r>
                      <a:endParaRPr sz="700">
                        <a:latin typeface="Montserrat SemiBold"/>
                        <a:ea typeface="Montserrat SemiBold"/>
                        <a:cs typeface="Montserrat SemiBold"/>
                        <a:sym typeface="Montserrat SemiBold"/>
                      </a:endParaRPr>
                    </a:p>
                    <a:p>
                      <a:pPr indent="0" lvl="0" marL="0" marR="0" rtl="0" algn="ctr">
                        <a:lnSpc>
                          <a:spcPct val="100000"/>
                        </a:lnSpc>
                        <a:spcBef>
                          <a:spcPts val="0"/>
                        </a:spcBef>
                        <a:spcAft>
                          <a:spcPts val="0"/>
                        </a:spcAft>
                        <a:buClr>
                          <a:schemeClr val="dk1"/>
                        </a:buClr>
                        <a:buSzPts val="1100"/>
                        <a:buFont typeface="Arial"/>
                        <a:buNone/>
                      </a:pPr>
                      <a:r>
                        <a:rPr lang="en-US" sz="700">
                          <a:latin typeface="Montserrat SemiBold"/>
                          <a:ea typeface="Montserrat SemiBold"/>
                          <a:cs typeface="Montserrat SemiBold"/>
                          <a:sym typeface="Montserrat SemiBold"/>
                        </a:rPr>
                        <a:t>berbagai hal serta</a:t>
                      </a:r>
                      <a:endParaRPr sz="700">
                        <a:latin typeface="Montserrat SemiBold"/>
                        <a:ea typeface="Montserrat SemiBold"/>
                        <a:cs typeface="Montserrat SemiBold"/>
                        <a:sym typeface="Montserrat SemiBold"/>
                      </a:endParaRPr>
                    </a:p>
                    <a:p>
                      <a:pPr indent="0" lvl="0" marL="0" marR="0" rtl="0" algn="ctr">
                        <a:lnSpc>
                          <a:spcPct val="100000"/>
                        </a:lnSpc>
                        <a:spcBef>
                          <a:spcPts val="0"/>
                        </a:spcBef>
                        <a:spcAft>
                          <a:spcPts val="0"/>
                        </a:spcAft>
                        <a:buClr>
                          <a:schemeClr val="dk1"/>
                        </a:buClr>
                        <a:buSzPts val="1100"/>
                        <a:buFont typeface="Arial"/>
                        <a:buNone/>
                      </a:pPr>
                      <a:r>
                        <a:rPr lang="en-US" sz="700">
                          <a:latin typeface="Montserrat SemiBold"/>
                          <a:ea typeface="Montserrat SemiBold"/>
                          <a:cs typeface="Montserrat SemiBold"/>
                          <a:sym typeface="Montserrat SemiBold"/>
                        </a:rPr>
                        <a:t>memberikan respon</a:t>
                      </a:r>
                      <a:endParaRPr sz="700">
                        <a:latin typeface="Montserrat SemiBold"/>
                        <a:ea typeface="Montserrat SemiBold"/>
                        <a:cs typeface="Montserrat SemiBold"/>
                        <a:sym typeface="Montserrat SemiBold"/>
                      </a:endParaRPr>
                    </a:p>
                    <a:p>
                      <a:pPr indent="0" lvl="0" marL="0" marR="0" rtl="0" algn="ctr">
                        <a:lnSpc>
                          <a:spcPct val="100000"/>
                        </a:lnSpc>
                        <a:spcBef>
                          <a:spcPts val="0"/>
                        </a:spcBef>
                        <a:spcAft>
                          <a:spcPts val="0"/>
                        </a:spcAft>
                        <a:buClr>
                          <a:schemeClr val="dk1"/>
                        </a:buClr>
                        <a:buSzPts val="1100"/>
                        <a:buFont typeface="Arial"/>
                        <a:buNone/>
                      </a:pPr>
                      <a:r>
                        <a:rPr lang="en-US" sz="700">
                          <a:latin typeface="Montserrat SemiBold"/>
                          <a:ea typeface="Montserrat SemiBold"/>
                          <a:cs typeface="Montserrat SemiBold"/>
                          <a:sym typeface="Montserrat SemiBold"/>
                        </a:rPr>
                        <a:t>secara positif.</a:t>
                      </a:r>
                      <a:endParaRPr sz="700">
                        <a:latin typeface="Montserrat SemiBold"/>
                        <a:ea typeface="Montserrat SemiBold"/>
                        <a:cs typeface="Montserrat SemiBold"/>
                        <a:sym typeface="Montserrat SemiBold"/>
                      </a:endParaRPr>
                    </a:p>
                    <a:p>
                      <a:pPr indent="0" lvl="0" marL="0" marR="0" rtl="0" algn="ctr">
                        <a:lnSpc>
                          <a:spcPct val="100000"/>
                        </a:lnSpc>
                        <a:spcBef>
                          <a:spcPts val="0"/>
                        </a:spcBef>
                        <a:spcAft>
                          <a:spcPts val="0"/>
                        </a:spcAft>
                        <a:buClr>
                          <a:schemeClr val="dk1"/>
                        </a:buClr>
                        <a:buSzPts val="1100"/>
                        <a:buFont typeface="Arial"/>
                        <a:buNone/>
                      </a:pPr>
                      <a:r>
                        <a:t/>
                      </a:r>
                      <a:endParaRPr sz="700">
                        <a:latin typeface="Montserrat SemiBold"/>
                        <a:ea typeface="Montserrat SemiBold"/>
                        <a:cs typeface="Montserrat SemiBold"/>
                        <a:sym typeface="Montserrat SemiBold"/>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FE2F3"/>
                    </a:solidFill>
                  </a:tcPr>
                </a:tc>
                <a:tc>
                  <a:txBody>
                    <a:bodyPr/>
                    <a:lstStyle/>
                    <a:p>
                      <a:pPr indent="0" lvl="0" marL="0" marR="0" rtl="0" algn="ctr">
                        <a:lnSpc>
                          <a:spcPct val="100000"/>
                        </a:lnSpc>
                        <a:spcBef>
                          <a:spcPts val="0"/>
                        </a:spcBef>
                        <a:spcAft>
                          <a:spcPts val="0"/>
                        </a:spcAft>
                        <a:buClr>
                          <a:schemeClr val="dk1"/>
                        </a:buClr>
                        <a:buSzPts val="1100"/>
                        <a:buFont typeface="Arial"/>
                        <a:buNone/>
                      </a:pPr>
                      <a:r>
                        <a:rPr lang="en-US" sz="700">
                          <a:latin typeface="Montserrat SemiBold"/>
                          <a:ea typeface="Montserrat SemiBold"/>
                          <a:cs typeface="Montserrat SemiBold"/>
                          <a:sym typeface="Montserrat SemiBold"/>
                        </a:rPr>
                        <a:t>Mengidentifikasi</a:t>
                      </a:r>
                      <a:endParaRPr sz="700">
                        <a:latin typeface="Montserrat SemiBold"/>
                        <a:ea typeface="Montserrat SemiBold"/>
                        <a:cs typeface="Montserrat SemiBold"/>
                        <a:sym typeface="Montserrat SemiBold"/>
                      </a:endParaRPr>
                    </a:p>
                    <a:p>
                      <a:pPr indent="0" lvl="0" marL="0" marR="0" rtl="0" algn="ctr">
                        <a:lnSpc>
                          <a:spcPct val="100000"/>
                        </a:lnSpc>
                        <a:spcBef>
                          <a:spcPts val="0"/>
                        </a:spcBef>
                        <a:spcAft>
                          <a:spcPts val="0"/>
                        </a:spcAft>
                        <a:buClr>
                          <a:schemeClr val="dk1"/>
                        </a:buClr>
                        <a:buSzPts val="1100"/>
                        <a:buFont typeface="Arial"/>
                        <a:buNone/>
                      </a:pPr>
                      <a:r>
                        <a:rPr lang="en-US" sz="700">
                          <a:latin typeface="Montserrat SemiBold"/>
                          <a:ea typeface="Montserrat SemiBold"/>
                          <a:cs typeface="Montserrat SemiBold"/>
                          <a:sym typeface="Montserrat SemiBold"/>
                        </a:rPr>
                        <a:t>kesamaan dengan orang</a:t>
                      </a:r>
                      <a:endParaRPr sz="700">
                        <a:latin typeface="Montserrat SemiBold"/>
                        <a:ea typeface="Montserrat SemiBold"/>
                        <a:cs typeface="Montserrat SemiBold"/>
                        <a:sym typeface="Montserrat SemiBold"/>
                      </a:endParaRPr>
                    </a:p>
                    <a:p>
                      <a:pPr indent="0" lvl="0" marL="0" marR="0" rtl="0" algn="ctr">
                        <a:lnSpc>
                          <a:spcPct val="100000"/>
                        </a:lnSpc>
                        <a:spcBef>
                          <a:spcPts val="0"/>
                        </a:spcBef>
                        <a:spcAft>
                          <a:spcPts val="0"/>
                        </a:spcAft>
                        <a:buClr>
                          <a:schemeClr val="dk1"/>
                        </a:buClr>
                        <a:buSzPts val="1100"/>
                        <a:buFont typeface="Arial"/>
                        <a:buNone/>
                      </a:pPr>
                      <a:r>
                        <a:rPr lang="en-US" sz="700">
                          <a:latin typeface="Montserrat SemiBold"/>
                          <a:ea typeface="Montserrat SemiBold"/>
                          <a:cs typeface="Montserrat SemiBold"/>
                          <a:sym typeface="Montserrat SemiBold"/>
                        </a:rPr>
                        <a:t>lain sebagai perekat</a:t>
                      </a:r>
                      <a:endParaRPr sz="700">
                        <a:latin typeface="Montserrat SemiBold"/>
                        <a:ea typeface="Montserrat SemiBold"/>
                        <a:cs typeface="Montserrat SemiBold"/>
                        <a:sym typeface="Montserrat SemiBold"/>
                      </a:endParaRPr>
                    </a:p>
                    <a:p>
                      <a:pPr indent="0" lvl="0" marL="0" marR="0" rtl="0" algn="ctr">
                        <a:lnSpc>
                          <a:spcPct val="100000"/>
                        </a:lnSpc>
                        <a:spcBef>
                          <a:spcPts val="0"/>
                        </a:spcBef>
                        <a:spcAft>
                          <a:spcPts val="0"/>
                        </a:spcAft>
                        <a:buClr>
                          <a:schemeClr val="dk1"/>
                        </a:buClr>
                        <a:buSzPts val="1100"/>
                        <a:buFont typeface="Arial"/>
                        <a:buNone/>
                      </a:pPr>
                      <a:r>
                        <a:rPr lang="en-US" sz="700">
                          <a:latin typeface="Montserrat SemiBold"/>
                          <a:ea typeface="Montserrat SemiBold"/>
                          <a:cs typeface="Montserrat SemiBold"/>
                          <a:sym typeface="Montserrat SemiBold"/>
                        </a:rPr>
                        <a:t>hubungan sosial dan</a:t>
                      </a:r>
                      <a:endParaRPr sz="700">
                        <a:latin typeface="Montserrat SemiBold"/>
                        <a:ea typeface="Montserrat SemiBold"/>
                        <a:cs typeface="Montserrat SemiBold"/>
                        <a:sym typeface="Montserrat SemiBold"/>
                      </a:endParaRPr>
                    </a:p>
                    <a:p>
                      <a:pPr indent="0" lvl="0" marL="0" marR="0" rtl="0" algn="ctr">
                        <a:lnSpc>
                          <a:spcPct val="100000"/>
                        </a:lnSpc>
                        <a:spcBef>
                          <a:spcPts val="0"/>
                        </a:spcBef>
                        <a:spcAft>
                          <a:spcPts val="0"/>
                        </a:spcAft>
                        <a:buClr>
                          <a:schemeClr val="dk1"/>
                        </a:buClr>
                        <a:buSzPts val="1100"/>
                        <a:buFont typeface="Arial"/>
                        <a:buNone/>
                      </a:pPr>
                      <a:r>
                        <a:rPr lang="en-US" sz="700">
                          <a:latin typeface="Montserrat SemiBold"/>
                          <a:ea typeface="Montserrat SemiBold"/>
                          <a:cs typeface="Montserrat SemiBold"/>
                          <a:sym typeface="Montserrat SemiBold"/>
                        </a:rPr>
                        <a:t>mewujudkannya dalam</a:t>
                      </a:r>
                      <a:endParaRPr sz="700">
                        <a:latin typeface="Montserrat SemiBold"/>
                        <a:ea typeface="Montserrat SemiBold"/>
                        <a:cs typeface="Montserrat SemiBold"/>
                        <a:sym typeface="Montserrat SemiBold"/>
                      </a:endParaRPr>
                    </a:p>
                    <a:p>
                      <a:pPr indent="0" lvl="0" marL="0" marR="0" rtl="0" algn="ctr">
                        <a:lnSpc>
                          <a:spcPct val="100000"/>
                        </a:lnSpc>
                        <a:spcBef>
                          <a:spcPts val="0"/>
                        </a:spcBef>
                        <a:spcAft>
                          <a:spcPts val="0"/>
                        </a:spcAft>
                        <a:buClr>
                          <a:schemeClr val="dk1"/>
                        </a:buClr>
                        <a:buSzPts val="1100"/>
                        <a:buFont typeface="Arial"/>
                        <a:buNone/>
                      </a:pPr>
                      <a:r>
                        <a:rPr lang="en-US" sz="700">
                          <a:latin typeface="Montserrat SemiBold"/>
                          <a:ea typeface="Montserrat SemiBold"/>
                          <a:cs typeface="Montserrat SemiBold"/>
                          <a:sym typeface="Montserrat SemiBold"/>
                        </a:rPr>
                        <a:t>aktivitas kelompok. Mulai</a:t>
                      </a:r>
                      <a:endParaRPr sz="700">
                        <a:latin typeface="Montserrat SemiBold"/>
                        <a:ea typeface="Montserrat SemiBold"/>
                        <a:cs typeface="Montserrat SemiBold"/>
                        <a:sym typeface="Montserrat SemiBold"/>
                      </a:endParaRPr>
                    </a:p>
                    <a:p>
                      <a:pPr indent="0" lvl="0" marL="0" marR="0" rtl="0" algn="ctr">
                        <a:lnSpc>
                          <a:spcPct val="100000"/>
                        </a:lnSpc>
                        <a:spcBef>
                          <a:spcPts val="0"/>
                        </a:spcBef>
                        <a:spcAft>
                          <a:spcPts val="0"/>
                        </a:spcAft>
                        <a:buClr>
                          <a:schemeClr val="dk1"/>
                        </a:buClr>
                        <a:buSzPts val="1100"/>
                        <a:buFont typeface="Arial"/>
                        <a:buNone/>
                      </a:pPr>
                      <a:r>
                        <a:rPr lang="en-US" sz="700">
                          <a:latin typeface="Montserrat SemiBold"/>
                          <a:ea typeface="Montserrat SemiBold"/>
                          <a:cs typeface="Montserrat SemiBold"/>
                          <a:sym typeface="Montserrat SemiBold"/>
                        </a:rPr>
                        <a:t>mengenal berbagai</a:t>
                      </a:r>
                      <a:endParaRPr sz="700">
                        <a:latin typeface="Montserrat SemiBold"/>
                        <a:ea typeface="Montserrat SemiBold"/>
                        <a:cs typeface="Montserrat SemiBold"/>
                        <a:sym typeface="Montserrat SemiBold"/>
                      </a:endParaRPr>
                    </a:p>
                    <a:p>
                      <a:pPr indent="0" lvl="0" marL="0" marR="0" rtl="0" algn="ctr">
                        <a:lnSpc>
                          <a:spcPct val="100000"/>
                        </a:lnSpc>
                        <a:spcBef>
                          <a:spcPts val="0"/>
                        </a:spcBef>
                        <a:spcAft>
                          <a:spcPts val="0"/>
                        </a:spcAft>
                        <a:buClr>
                          <a:schemeClr val="dk1"/>
                        </a:buClr>
                        <a:buSzPts val="1100"/>
                        <a:buFont typeface="Arial"/>
                        <a:buNone/>
                      </a:pPr>
                      <a:r>
                        <a:rPr lang="en-US" sz="700">
                          <a:latin typeface="Montserrat SemiBold"/>
                          <a:ea typeface="Montserrat SemiBold"/>
                          <a:cs typeface="Montserrat SemiBold"/>
                          <a:sym typeface="Montserrat SemiBold"/>
                        </a:rPr>
                        <a:t>kemungkinan interpretasi</a:t>
                      </a:r>
                      <a:endParaRPr sz="700">
                        <a:latin typeface="Montserrat SemiBold"/>
                        <a:ea typeface="Montserrat SemiBold"/>
                        <a:cs typeface="Montserrat SemiBold"/>
                        <a:sym typeface="Montserrat SemiBold"/>
                      </a:endParaRPr>
                    </a:p>
                    <a:p>
                      <a:pPr indent="0" lvl="0" marL="0" marR="0" rtl="0" algn="ctr">
                        <a:lnSpc>
                          <a:spcPct val="100000"/>
                        </a:lnSpc>
                        <a:spcBef>
                          <a:spcPts val="0"/>
                        </a:spcBef>
                        <a:spcAft>
                          <a:spcPts val="0"/>
                        </a:spcAft>
                        <a:buClr>
                          <a:schemeClr val="dk1"/>
                        </a:buClr>
                        <a:buSzPts val="1100"/>
                        <a:buFont typeface="Arial"/>
                        <a:buNone/>
                      </a:pPr>
                      <a:r>
                        <a:rPr lang="en-US" sz="700">
                          <a:latin typeface="Montserrat SemiBold"/>
                          <a:ea typeface="Montserrat SemiBold"/>
                          <a:cs typeface="Montserrat SemiBold"/>
                          <a:sym typeface="Montserrat SemiBold"/>
                        </a:rPr>
                        <a:t>dan cara pandang yang</a:t>
                      </a:r>
                      <a:endParaRPr sz="700">
                        <a:latin typeface="Montserrat SemiBold"/>
                        <a:ea typeface="Montserrat SemiBold"/>
                        <a:cs typeface="Montserrat SemiBold"/>
                        <a:sym typeface="Montserrat SemiBold"/>
                      </a:endParaRPr>
                    </a:p>
                    <a:p>
                      <a:pPr indent="0" lvl="0" marL="0" marR="0" rtl="0" algn="ctr">
                        <a:lnSpc>
                          <a:spcPct val="100000"/>
                        </a:lnSpc>
                        <a:spcBef>
                          <a:spcPts val="0"/>
                        </a:spcBef>
                        <a:spcAft>
                          <a:spcPts val="0"/>
                        </a:spcAft>
                        <a:buClr>
                          <a:schemeClr val="dk1"/>
                        </a:buClr>
                        <a:buSzPts val="1100"/>
                        <a:buFont typeface="Arial"/>
                        <a:buNone/>
                      </a:pPr>
                      <a:r>
                        <a:rPr lang="en-US" sz="700">
                          <a:latin typeface="Montserrat SemiBold"/>
                          <a:ea typeface="Montserrat SemiBold"/>
                          <a:cs typeface="Montserrat SemiBold"/>
                          <a:sym typeface="Montserrat SemiBold"/>
                        </a:rPr>
                        <a:t>berbeda ketika</a:t>
                      </a:r>
                      <a:endParaRPr sz="700">
                        <a:latin typeface="Montserrat SemiBold"/>
                        <a:ea typeface="Montserrat SemiBold"/>
                        <a:cs typeface="Montserrat SemiBold"/>
                        <a:sym typeface="Montserrat SemiBold"/>
                      </a:endParaRPr>
                    </a:p>
                    <a:p>
                      <a:pPr indent="0" lvl="0" marL="0" marR="0" rtl="0" algn="ctr">
                        <a:lnSpc>
                          <a:spcPct val="100000"/>
                        </a:lnSpc>
                        <a:spcBef>
                          <a:spcPts val="0"/>
                        </a:spcBef>
                        <a:spcAft>
                          <a:spcPts val="0"/>
                        </a:spcAft>
                        <a:buClr>
                          <a:schemeClr val="dk1"/>
                        </a:buClr>
                        <a:buSzPts val="1100"/>
                        <a:buFont typeface="Arial"/>
                        <a:buNone/>
                      </a:pPr>
                      <a:r>
                        <a:rPr lang="en-US" sz="700">
                          <a:latin typeface="Montserrat SemiBold"/>
                          <a:ea typeface="Montserrat SemiBold"/>
                          <a:cs typeface="Montserrat SemiBold"/>
                          <a:sym typeface="Montserrat SemiBold"/>
                        </a:rPr>
                        <a:t>dihadapkan dengan</a:t>
                      </a:r>
                      <a:endParaRPr sz="700">
                        <a:latin typeface="Montserrat SemiBold"/>
                        <a:ea typeface="Montserrat SemiBold"/>
                        <a:cs typeface="Montserrat SemiBold"/>
                        <a:sym typeface="Montserrat SemiBold"/>
                      </a:endParaRPr>
                    </a:p>
                    <a:p>
                      <a:pPr indent="0" lvl="0" marL="0" marR="0" rtl="0" algn="ctr">
                        <a:lnSpc>
                          <a:spcPct val="100000"/>
                        </a:lnSpc>
                        <a:spcBef>
                          <a:spcPts val="0"/>
                        </a:spcBef>
                        <a:spcAft>
                          <a:spcPts val="0"/>
                        </a:spcAft>
                        <a:buClr>
                          <a:schemeClr val="dk1"/>
                        </a:buClr>
                        <a:buSzPts val="1100"/>
                        <a:buFont typeface="Arial"/>
                        <a:buNone/>
                      </a:pPr>
                      <a:r>
                        <a:rPr lang="en-US" sz="700">
                          <a:latin typeface="Montserrat SemiBold"/>
                          <a:ea typeface="Montserrat SemiBold"/>
                          <a:cs typeface="Montserrat SemiBold"/>
                          <a:sym typeface="Montserrat SemiBold"/>
                        </a:rPr>
                        <a:t>dilema.</a:t>
                      </a:r>
                      <a:endParaRPr sz="700">
                        <a:latin typeface="Montserrat SemiBold"/>
                        <a:ea typeface="Montserrat SemiBold"/>
                        <a:cs typeface="Montserrat SemiBold"/>
                        <a:sym typeface="Montserrat SemiBold"/>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9FC5E8"/>
                    </a:solidFill>
                  </a:tcPr>
                </a:tc>
                <a:tc>
                  <a:txBody>
                    <a:bodyPr/>
                    <a:lstStyle/>
                    <a:p>
                      <a:pPr indent="0" lvl="0" marL="0" marR="0" rtl="0" algn="ctr">
                        <a:lnSpc>
                          <a:spcPct val="112455"/>
                        </a:lnSpc>
                        <a:spcBef>
                          <a:spcPts val="0"/>
                        </a:spcBef>
                        <a:spcAft>
                          <a:spcPts val="0"/>
                        </a:spcAft>
                        <a:buClr>
                          <a:schemeClr val="dk1"/>
                        </a:buClr>
                        <a:buSzPts val="1100"/>
                        <a:buFont typeface="Arial"/>
                        <a:buNone/>
                      </a:pPr>
                      <a:r>
                        <a:rPr lang="en-US" sz="700">
                          <a:solidFill>
                            <a:schemeClr val="dk1"/>
                          </a:solidFill>
                          <a:latin typeface="Montserrat SemiBold"/>
                          <a:ea typeface="Montserrat SemiBold"/>
                          <a:cs typeface="Montserrat SemiBold"/>
                          <a:sym typeface="Montserrat SemiBold"/>
                        </a:rPr>
                        <a:t>Mengenal perspektif dan</a:t>
                      </a:r>
                      <a:endParaRPr sz="700">
                        <a:solidFill>
                          <a:schemeClr val="dk1"/>
                        </a:solidFill>
                        <a:latin typeface="Montserrat SemiBold"/>
                        <a:ea typeface="Montserrat SemiBold"/>
                        <a:cs typeface="Montserrat SemiBold"/>
                        <a:sym typeface="Montserrat SemiBold"/>
                      </a:endParaRPr>
                    </a:p>
                    <a:p>
                      <a:pPr indent="0" lvl="0" marL="0" marR="0" rtl="0" algn="ctr">
                        <a:lnSpc>
                          <a:spcPct val="112455"/>
                        </a:lnSpc>
                        <a:spcBef>
                          <a:spcPts val="0"/>
                        </a:spcBef>
                        <a:spcAft>
                          <a:spcPts val="0"/>
                        </a:spcAft>
                        <a:buClr>
                          <a:schemeClr val="dk1"/>
                        </a:buClr>
                        <a:buSzPts val="1100"/>
                        <a:buFont typeface="Arial"/>
                        <a:buNone/>
                      </a:pPr>
                      <a:r>
                        <a:rPr lang="en-US" sz="700">
                          <a:solidFill>
                            <a:schemeClr val="dk1"/>
                          </a:solidFill>
                          <a:latin typeface="Montserrat SemiBold"/>
                          <a:ea typeface="Montserrat SemiBold"/>
                          <a:cs typeface="Montserrat SemiBold"/>
                          <a:sym typeface="Montserrat SemiBold"/>
                        </a:rPr>
                        <a:t>emosi/perasaan dari sudut</a:t>
                      </a:r>
                      <a:endParaRPr sz="700">
                        <a:solidFill>
                          <a:schemeClr val="dk1"/>
                        </a:solidFill>
                        <a:latin typeface="Montserrat SemiBold"/>
                        <a:ea typeface="Montserrat SemiBold"/>
                        <a:cs typeface="Montserrat SemiBold"/>
                        <a:sym typeface="Montserrat SemiBold"/>
                      </a:endParaRPr>
                    </a:p>
                    <a:p>
                      <a:pPr indent="0" lvl="0" marL="0" marR="0" rtl="0" algn="ctr">
                        <a:lnSpc>
                          <a:spcPct val="112455"/>
                        </a:lnSpc>
                        <a:spcBef>
                          <a:spcPts val="0"/>
                        </a:spcBef>
                        <a:spcAft>
                          <a:spcPts val="0"/>
                        </a:spcAft>
                        <a:buClr>
                          <a:schemeClr val="dk1"/>
                        </a:buClr>
                        <a:buSzPts val="1100"/>
                        <a:buFont typeface="Arial"/>
                        <a:buNone/>
                      </a:pPr>
                      <a:r>
                        <a:rPr lang="en-US" sz="700">
                          <a:solidFill>
                            <a:schemeClr val="dk1"/>
                          </a:solidFill>
                          <a:latin typeface="Montserrat SemiBold"/>
                          <a:ea typeface="Montserrat SemiBold"/>
                          <a:cs typeface="Montserrat SemiBold"/>
                          <a:sym typeface="Montserrat SemiBold"/>
                        </a:rPr>
                        <a:t>pandang orang atau</a:t>
                      </a:r>
                      <a:endParaRPr sz="700">
                        <a:solidFill>
                          <a:schemeClr val="dk1"/>
                        </a:solidFill>
                        <a:latin typeface="Montserrat SemiBold"/>
                        <a:ea typeface="Montserrat SemiBold"/>
                        <a:cs typeface="Montserrat SemiBold"/>
                        <a:sym typeface="Montserrat SemiBold"/>
                      </a:endParaRPr>
                    </a:p>
                    <a:p>
                      <a:pPr indent="0" lvl="0" marL="0" marR="0" rtl="0" algn="ctr">
                        <a:lnSpc>
                          <a:spcPct val="112455"/>
                        </a:lnSpc>
                        <a:spcBef>
                          <a:spcPts val="0"/>
                        </a:spcBef>
                        <a:spcAft>
                          <a:spcPts val="0"/>
                        </a:spcAft>
                        <a:buClr>
                          <a:schemeClr val="dk1"/>
                        </a:buClr>
                        <a:buSzPts val="1100"/>
                        <a:buFont typeface="Arial"/>
                        <a:buNone/>
                      </a:pPr>
                      <a:r>
                        <a:rPr lang="en-US" sz="700">
                          <a:solidFill>
                            <a:schemeClr val="dk1"/>
                          </a:solidFill>
                          <a:latin typeface="Montserrat SemiBold"/>
                          <a:ea typeface="Montserrat SemiBold"/>
                          <a:cs typeface="Montserrat SemiBold"/>
                          <a:sym typeface="Montserrat SemiBold"/>
                        </a:rPr>
                        <a:t>kelompok lain yang tidak</a:t>
                      </a:r>
                      <a:endParaRPr sz="700">
                        <a:solidFill>
                          <a:schemeClr val="dk1"/>
                        </a:solidFill>
                        <a:latin typeface="Montserrat SemiBold"/>
                        <a:ea typeface="Montserrat SemiBold"/>
                        <a:cs typeface="Montserrat SemiBold"/>
                        <a:sym typeface="Montserrat SemiBold"/>
                      </a:endParaRPr>
                    </a:p>
                    <a:p>
                      <a:pPr indent="0" lvl="0" marL="0" marR="0" rtl="0" algn="ctr">
                        <a:lnSpc>
                          <a:spcPct val="112455"/>
                        </a:lnSpc>
                        <a:spcBef>
                          <a:spcPts val="0"/>
                        </a:spcBef>
                        <a:spcAft>
                          <a:spcPts val="0"/>
                        </a:spcAft>
                        <a:buClr>
                          <a:schemeClr val="dk1"/>
                        </a:buClr>
                        <a:buSzPts val="1100"/>
                        <a:buFont typeface="Arial"/>
                        <a:buNone/>
                      </a:pPr>
                      <a:r>
                        <a:rPr lang="en-US" sz="700">
                          <a:solidFill>
                            <a:schemeClr val="dk1"/>
                          </a:solidFill>
                          <a:latin typeface="Montserrat SemiBold"/>
                          <a:ea typeface="Montserrat SemiBold"/>
                          <a:cs typeface="Montserrat SemiBold"/>
                          <a:sym typeface="Montserrat SemiBold"/>
                        </a:rPr>
                        <a:t>pernah dijumpai atau</a:t>
                      </a:r>
                      <a:endParaRPr sz="700">
                        <a:solidFill>
                          <a:schemeClr val="dk1"/>
                        </a:solidFill>
                        <a:latin typeface="Montserrat SemiBold"/>
                        <a:ea typeface="Montserrat SemiBold"/>
                        <a:cs typeface="Montserrat SemiBold"/>
                        <a:sym typeface="Montserrat SemiBold"/>
                      </a:endParaRPr>
                    </a:p>
                    <a:p>
                      <a:pPr indent="0" lvl="0" marL="0" marR="0" rtl="0" algn="ctr">
                        <a:lnSpc>
                          <a:spcPct val="112455"/>
                        </a:lnSpc>
                        <a:spcBef>
                          <a:spcPts val="0"/>
                        </a:spcBef>
                        <a:spcAft>
                          <a:spcPts val="0"/>
                        </a:spcAft>
                        <a:buClr>
                          <a:schemeClr val="dk1"/>
                        </a:buClr>
                        <a:buSzPts val="1100"/>
                        <a:buFont typeface="Arial"/>
                        <a:buNone/>
                      </a:pPr>
                      <a:r>
                        <a:rPr lang="en-US" sz="700">
                          <a:solidFill>
                            <a:schemeClr val="dk1"/>
                          </a:solidFill>
                          <a:latin typeface="Montserrat SemiBold"/>
                          <a:ea typeface="Montserrat SemiBold"/>
                          <a:cs typeface="Montserrat SemiBold"/>
                          <a:sym typeface="Montserrat SemiBold"/>
                        </a:rPr>
                        <a:t>dikenalnya.</a:t>
                      </a:r>
                      <a:endParaRPr sz="700">
                        <a:solidFill>
                          <a:schemeClr val="dk1"/>
                        </a:solidFill>
                        <a:latin typeface="Montserrat SemiBold"/>
                        <a:ea typeface="Montserrat SemiBold"/>
                        <a:cs typeface="Montserrat SemiBold"/>
                        <a:sym typeface="Montserrat SemiBold"/>
                      </a:endParaRPr>
                    </a:p>
                    <a:p>
                      <a:pPr indent="0" lvl="0" marL="0" marR="0" rtl="0" algn="ctr">
                        <a:lnSpc>
                          <a:spcPct val="112455"/>
                        </a:lnSpc>
                        <a:spcBef>
                          <a:spcPts val="0"/>
                        </a:spcBef>
                        <a:spcAft>
                          <a:spcPts val="0"/>
                        </a:spcAft>
                        <a:buClr>
                          <a:schemeClr val="dk1"/>
                        </a:buClr>
                        <a:buSzPts val="1100"/>
                        <a:buFont typeface="Arial"/>
                        <a:buNone/>
                      </a:pPr>
                      <a:r>
                        <a:rPr lang="en-US" sz="700">
                          <a:solidFill>
                            <a:schemeClr val="dk1"/>
                          </a:solidFill>
                          <a:latin typeface="Montserrat SemiBold"/>
                          <a:ea typeface="Montserrat SemiBold"/>
                          <a:cs typeface="Montserrat SemiBold"/>
                          <a:sym typeface="Montserrat SemiBold"/>
                        </a:rPr>
                        <a:t>Mengutamakan persamaan</a:t>
                      </a:r>
                      <a:endParaRPr sz="700">
                        <a:solidFill>
                          <a:schemeClr val="dk1"/>
                        </a:solidFill>
                        <a:latin typeface="Montserrat SemiBold"/>
                        <a:ea typeface="Montserrat SemiBold"/>
                        <a:cs typeface="Montserrat SemiBold"/>
                        <a:sym typeface="Montserrat SemiBold"/>
                      </a:endParaRPr>
                    </a:p>
                    <a:p>
                      <a:pPr indent="0" lvl="0" marL="0" marR="0" rtl="0" algn="ctr">
                        <a:lnSpc>
                          <a:spcPct val="112455"/>
                        </a:lnSpc>
                        <a:spcBef>
                          <a:spcPts val="0"/>
                        </a:spcBef>
                        <a:spcAft>
                          <a:spcPts val="0"/>
                        </a:spcAft>
                        <a:buClr>
                          <a:schemeClr val="dk1"/>
                        </a:buClr>
                        <a:buSzPts val="1100"/>
                        <a:buFont typeface="Arial"/>
                        <a:buNone/>
                      </a:pPr>
                      <a:r>
                        <a:rPr lang="en-US" sz="700">
                          <a:solidFill>
                            <a:schemeClr val="dk1"/>
                          </a:solidFill>
                          <a:latin typeface="Montserrat SemiBold"/>
                          <a:ea typeface="Montserrat SemiBold"/>
                          <a:cs typeface="Montserrat SemiBold"/>
                          <a:sym typeface="Montserrat SemiBold"/>
                        </a:rPr>
                        <a:t>dan menghargaii cek</a:t>
                      </a:r>
                      <a:endParaRPr sz="700">
                        <a:solidFill>
                          <a:schemeClr val="dk1"/>
                        </a:solidFill>
                        <a:latin typeface="Montserrat SemiBold"/>
                        <a:ea typeface="Montserrat SemiBold"/>
                        <a:cs typeface="Montserrat SemiBold"/>
                        <a:sym typeface="Montserrat SemiBold"/>
                      </a:endParaRPr>
                    </a:p>
                    <a:p>
                      <a:pPr indent="0" lvl="0" marL="0" marR="0" rtl="0" algn="ctr">
                        <a:lnSpc>
                          <a:spcPct val="112455"/>
                        </a:lnSpc>
                        <a:spcBef>
                          <a:spcPts val="0"/>
                        </a:spcBef>
                        <a:spcAft>
                          <a:spcPts val="0"/>
                        </a:spcAft>
                        <a:buClr>
                          <a:schemeClr val="dk1"/>
                        </a:buClr>
                        <a:buSzPts val="1100"/>
                        <a:buFont typeface="Arial"/>
                        <a:buNone/>
                      </a:pPr>
                      <a:r>
                        <a:rPr lang="en-US" sz="700">
                          <a:solidFill>
                            <a:schemeClr val="dk1"/>
                          </a:solidFill>
                          <a:latin typeface="Montserrat SemiBold"/>
                          <a:ea typeface="Montserrat SemiBold"/>
                          <a:cs typeface="Montserrat SemiBold"/>
                          <a:sym typeface="Montserrat SemiBold"/>
                        </a:rPr>
                        <a:t>perbedaan sebagai alat</a:t>
                      </a:r>
                      <a:endParaRPr sz="700">
                        <a:solidFill>
                          <a:schemeClr val="dk1"/>
                        </a:solidFill>
                        <a:latin typeface="Montserrat SemiBold"/>
                        <a:ea typeface="Montserrat SemiBold"/>
                        <a:cs typeface="Montserrat SemiBold"/>
                        <a:sym typeface="Montserrat SemiBold"/>
                      </a:endParaRPr>
                    </a:p>
                    <a:p>
                      <a:pPr indent="0" lvl="0" marL="0" marR="0" rtl="0" algn="ctr">
                        <a:lnSpc>
                          <a:spcPct val="112455"/>
                        </a:lnSpc>
                        <a:spcBef>
                          <a:spcPts val="0"/>
                        </a:spcBef>
                        <a:spcAft>
                          <a:spcPts val="0"/>
                        </a:spcAft>
                        <a:buClr>
                          <a:schemeClr val="dk1"/>
                        </a:buClr>
                        <a:buSzPts val="1100"/>
                        <a:buFont typeface="Arial"/>
                        <a:buNone/>
                      </a:pPr>
                      <a:r>
                        <a:rPr lang="en-US" sz="700">
                          <a:solidFill>
                            <a:schemeClr val="dk1"/>
                          </a:solidFill>
                          <a:latin typeface="Montserrat SemiBold"/>
                          <a:ea typeface="Montserrat SemiBold"/>
                          <a:cs typeface="Montserrat SemiBold"/>
                          <a:sym typeface="Montserrat SemiBold"/>
                        </a:rPr>
                        <a:t>pemersatu dalam keadaan</a:t>
                      </a:r>
                      <a:endParaRPr sz="700">
                        <a:solidFill>
                          <a:schemeClr val="dk1"/>
                        </a:solidFill>
                        <a:latin typeface="Montserrat SemiBold"/>
                        <a:ea typeface="Montserrat SemiBold"/>
                        <a:cs typeface="Montserrat SemiBold"/>
                        <a:sym typeface="Montserrat SemiBold"/>
                      </a:endParaRPr>
                    </a:p>
                    <a:p>
                      <a:pPr indent="0" lvl="0" marL="0" marR="0" rtl="0" algn="ctr">
                        <a:lnSpc>
                          <a:spcPct val="112455"/>
                        </a:lnSpc>
                        <a:spcBef>
                          <a:spcPts val="0"/>
                        </a:spcBef>
                        <a:spcAft>
                          <a:spcPts val="0"/>
                        </a:spcAft>
                        <a:buClr>
                          <a:schemeClr val="dk1"/>
                        </a:buClr>
                        <a:buSzPts val="1100"/>
                        <a:buFont typeface="Arial"/>
                        <a:buNone/>
                      </a:pPr>
                      <a:r>
                        <a:rPr lang="en-US" sz="700">
                          <a:solidFill>
                            <a:schemeClr val="dk1"/>
                          </a:solidFill>
                          <a:latin typeface="Montserrat SemiBold"/>
                          <a:ea typeface="Montserrat SemiBold"/>
                          <a:cs typeface="Montserrat SemiBold"/>
                          <a:sym typeface="Montserrat SemiBold"/>
                        </a:rPr>
                        <a:t>konflik atau perdebatan.</a:t>
                      </a:r>
                      <a:endParaRPr sz="700">
                        <a:solidFill>
                          <a:schemeClr val="dk1"/>
                        </a:solidFill>
                        <a:latin typeface="Montserrat SemiBold"/>
                        <a:ea typeface="Montserrat SemiBold"/>
                        <a:cs typeface="Montserrat SemiBold"/>
                        <a:sym typeface="Montserrat SemiBold"/>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6FA8DC"/>
                    </a:solidFill>
                  </a:tcPr>
                </a:tc>
                <a:tc>
                  <a:txBody>
                    <a:bodyPr/>
                    <a:lstStyle/>
                    <a:p>
                      <a:pPr indent="0" lvl="0" marL="0" marR="0" rtl="0" algn="ctr">
                        <a:lnSpc>
                          <a:spcPct val="100000"/>
                        </a:lnSpc>
                        <a:spcBef>
                          <a:spcPts val="0"/>
                        </a:spcBef>
                        <a:spcAft>
                          <a:spcPts val="0"/>
                        </a:spcAft>
                        <a:buClr>
                          <a:schemeClr val="dk1"/>
                        </a:buClr>
                        <a:buSzPts val="1100"/>
                        <a:buFont typeface="Arial"/>
                        <a:buNone/>
                      </a:pPr>
                      <a:r>
                        <a:rPr lang="en-US" sz="700">
                          <a:latin typeface="Montserrat SemiBold"/>
                          <a:ea typeface="Montserrat SemiBold"/>
                          <a:cs typeface="Montserrat SemiBold"/>
                          <a:sym typeface="Montserrat SemiBold"/>
                        </a:rPr>
                        <a:t>Mengidentifikasi hal yang</a:t>
                      </a:r>
                      <a:endParaRPr sz="700">
                        <a:latin typeface="Montserrat SemiBold"/>
                        <a:ea typeface="Montserrat SemiBold"/>
                        <a:cs typeface="Montserrat SemiBold"/>
                        <a:sym typeface="Montserrat SemiBold"/>
                      </a:endParaRPr>
                    </a:p>
                    <a:p>
                      <a:pPr indent="0" lvl="0" marL="0" marR="0" rtl="0" algn="ctr">
                        <a:lnSpc>
                          <a:spcPct val="100000"/>
                        </a:lnSpc>
                        <a:spcBef>
                          <a:spcPts val="0"/>
                        </a:spcBef>
                        <a:spcAft>
                          <a:spcPts val="0"/>
                        </a:spcAft>
                        <a:buClr>
                          <a:schemeClr val="dk1"/>
                        </a:buClr>
                        <a:buSzPts val="1100"/>
                        <a:buFont typeface="Arial"/>
                        <a:buNone/>
                      </a:pPr>
                      <a:r>
                        <a:rPr lang="en-US" sz="700">
                          <a:latin typeface="Montserrat SemiBold"/>
                          <a:ea typeface="Montserrat SemiBold"/>
                          <a:cs typeface="Montserrat SemiBold"/>
                          <a:sym typeface="Montserrat SemiBold"/>
                        </a:rPr>
                        <a:t>menjadi permasalahan</a:t>
                      </a:r>
                      <a:endParaRPr sz="700">
                        <a:latin typeface="Montserrat SemiBold"/>
                        <a:ea typeface="Montserrat SemiBold"/>
                        <a:cs typeface="Montserrat SemiBold"/>
                        <a:sym typeface="Montserrat SemiBold"/>
                      </a:endParaRPr>
                    </a:p>
                    <a:p>
                      <a:pPr indent="0" lvl="0" marL="0" marR="0" rtl="0" algn="ctr">
                        <a:lnSpc>
                          <a:spcPct val="100000"/>
                        </a:lnSpc>
                        <a:spcBef>
                          <a:spcPts val="0"/>
                        </a:spcBef>
                        <a:spcAft>
                          <a:spcPts val="0"/>
                        </a:spcAft>
                        <a:buClr>
                          <a:schemeClr val="dk1"/>
                        </a:buClr>
                        <a:buSzPts val="1100"/>
                        <a:buFont typeface="Arial"/>
                        <a:buNone/>
                      </a:pPr>
                      <a:r>
                        <a:rPr lang="en-US" sz="700">
                          <a:latin typeface="Montserrat SemiBold"/>
                          <a:ea typeface="Montserrat SemiBold"/>
                          <a:cs typeface="Montserrat SemiBold"/>
                          <a:sym typeface="Montserrat SemiBold"/>
                        </a:rPr>
                        <a:t>bersama, memberikan</a:t>
                      </a:r>
                      <a:endParaRPr sz="700">
                        <a:latin typeface="Montserrat SemiBold"/>
                        <a:ea typeface="Montserrat SemiBold"/>
                        <a:cs typeface="Montserrat SemiBold"/>
                        <a:sym typeface="Montserrat SemiBold"/>
                      </a:endParaRPr>
                    </a:p>
                    <a:p>
                      <a:pPr indent="0" lvl="0" marL="0" marR="0" rtl="0" algn="ctr">
                        <a:lnSpc>
                          <a:spcPct val="100000"/>
                        </a:lnSpc>
                        <a:spcBef>
                          <a:spcPts val="0"/>
                        </a:spcBef>
                        <a:spcAft>
                          <a:spcPts val="0"/>
                        </a:spcAft>
                        <a:buClr>
                          <a:schemeClr val="dk1"/>
                        </a:buClr>
                        <a:buSzPts val="1100"/>
                        <a:buFont typeface="Arial"/>
                        <a:buNone/>
                      </a:pPr>
                      <a:r>
                        <a:rPr lang="en-US" sz="700">
                          <a:latin typeface="Montserrat SemiBold"/>
                          <a:ea typeface="Montserrat SemiBold"/>
                          <a:cs typeface="Montserrat SemiBold"/>
                          <a:sym typeface="Montserrat SemiBold"/>
                        </a:rPr>
                        <a:t>alternatif solusi untuk</a:t>
                      </a:r>
                      <a:endParaRPr sz="700">
                        <a:latin typeface="Montserrat SemiBold"/>
                        <a:ea typeface="Montserrat SemiBold"/>
                        <a:cs typeface="Montserrat SemiBold"/>
                        <a:sym typeface="Montserrat SemiBold"/>
                      </a:endParaRPr>
                    </a:p>
                    <a:p>
                      <a:pPr indent="0" lvl="0" marL="0" marR="0" rtl="0" algn="ctr">
                        <a:lnSpc>
                          <a:spcPct val="100000"/>
                        </a:lnSpc>
                        <a:spcBef>
                          <a:spcPts val="0"/>
                        </a:spcBef>
                        <a:spcAft>
                          <a:spcPts val="0"/>
                        </a:spcAft>
                        <a:buClr>
                          <a:schemeClr val="dk1"/>
                        </a:buClr>
                        <a:buSzPts val="1100"/>
                        <a:buFont typeface="Arial"/>
                        <a:buNone/>
                      </a:pPr>
                      <a:r>
                        <a:rPr lang="en-US" sz="700">
                          <a:latin typeface="Montserrat SemiBold"/>
                          <a:ea typeface="Montserrat SemiBold"/>
                          <a:cs typeface="Montserrat SemiBold"/>
                          <a:sym typeface="Montserrat SemiBold"/>
                        </a:rPr>
                        <a:t>menjembatani perbedaan</a:t>
                      </a:r>
                      <a:endParaRPr sz="700">
                        <a:latin typeface="Montserrat SemiBold"/>
                        <a:ea typeface="Montserrat SemiBold"/>
                        <a:cs typeface="Montserrat SemiBold"/>
                        <a:sym typeface="Montserrat SemiBold"/>
                      </a:endParaRPr>
                    </a:p>
                    <a:p>
                      <a:pPr indent="0" lvl="0" marL="0" marR="0" rtl="0" algn="ctr">
                        <a:lnSpc>
                          <a:spcPct val="100000"/>
                        </a:lnSpc>
                        <a:spcBef>
                          <a:spcPts val="0"/>
                        </a:spcBef>
                        <a:spcAft>
                          <a:spcPts val="0"/>
                        </a:spcAft>
                        <a:buClr>
                          <a:schemeClr val="dk1"/>
                        </a:buClr>
                        <a:buSzPts val="1100"/>
                        <a:buFont typeface="Arial"/>
                        <a:buNone/>
                      </a:pPr>
                      <a:r>
                        <a:rPr lang="en-US" sz="700">
                          <a:latin typeface="Montserrat SemiBold"/>
                          <a:ea typeface="Montserrat SemiBold"/>
                          <a:cs typeface="Montserrat SemiBold"/>
                          <a:sym typeface="Montserrat SemiBold"/>
                        </a:rPr>
                        <a:t>dengan mengutamakan</a:t>
                      </a:r>
                      <a:endParaRPr sz="700">
                        <a:latin typeface="Montserrat SemiBold"/>
                        <a:ea typeface="Montserrat SemiBold"/>
                        <a:cs typeface="Montserrat SemiBold"/>
                        <a:sym typeface="Montserrat SemiBold"/>
                      </a:endParaRPr>
                    </a:p>
                    <a:p>
                      <a:pPr indent="0" lvl="0" marL="0" marR="0" rtl="0" algn="ctr">
                        <a:lnSpc>
                          <a:spcPct val="100000"/>
                        </a:lnSpc>
                        <a:spcBef>
                          <a:spcPts val="0"/>
                        </a:spcBef>
                        <a:spcAft>
                          <a:spcPts val="0"/>
                        </a:spcAft>
                        <a:buClr>
                          <a:schemeClr val="dk1"/>
                        </a:buClr>
                        <a:buSzPts val="1100"/>
                        <a:buFont typeface="Arial"/>
                        <a:buNone/>
                      </a:pPr>
                      <a:r>
                        <a:rPr lang="en-US" sz="700">
                          <a:latin typeface="Montserrat SemiBold"/>
                          <a:ea typeface="Montserrat SemiBold"/>
                          <a:cs typeface="Montserrat SemiBold"/>
                          <a:sym typeface="Montserrat SemiBold"/>
                        </a:rPr>
                        <a:t>kemanusiaan.</a:t>
                      </a:r>
                      <a:endParaRPr sz="700">
                        <a:latin typeface="Montserrat SemiBold"/>
                        <a:ea typeface="Montserrat SemiBold"/>
                        <a:cs typeface="Montserrat SemiBold"/>
                        <a:sym typeface="Montserrat SemiBold"/>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3D85C6"/>
                    </a:solidFill>
                  </a:tcPr>
                </a:tc>
              </a:tr>
              <a:tr h="1173075">
                <a:tc>
                  <a:txBody>
                    <a:bodyPr/>
                    <a:lstStyle/>
                    <a:p>
                      <a:pPr indent="0" lvl="0" marL="0" marR="0" rtl="0" algn="ctr">
                        <a:lnSpc>
                          <a:spcPct val="100000"/>
                        </a:lnSpc>
                        <a:spcBef>
                          <a:spcPts val="0"/>
                        </a:spcBef>
                        <a:spcAft>
                          <a:spcPts val="0"/>
                        </a:spcAft>
                        <a:buNone/>
                      </a:pPr>
                      <a:r>
                        <a:rPr lang="en-US" sz="800">
                          <a:solidFill>
                            <a:schemeClr val="dk1"/>
                          </a:solidFill>
                          <a:latin typeface="Montserrat ExtraBold"/>
                          <a:ea typeface="Montserrat ExtraBold"/>
                          <a:cs typeface="Montserrat ExtraBold"/>
                          <a:sym typeface="Montserrat ExtraBold"/>
                        </a:rPr>
                        <a:t>Alternatif Solusi Permasalahan</a:t>
                      </a:r>
                      <a:endParaRPr sz="800">
                        <a:solidFill>
                          <a:schemeClr val="dk1"/>
                        </a:solidFill>
                        <a:latin typeface="Montserrat ExtraBold"/>
                        <a:ea typeface="Montserrat ExtraBold"/>
                        <a:cs typeface="Montserrat ExtraBold"/>
                        <a:sym typeface="Montserrat ExtraBold"/>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FEFEF"/>
                    </a:solidFill>
                  </a:tcPr>
                </a:tc>
                <a:tc>
                  <a:txBody>
                    <a:bodyPr/>
                    <a:lstStyle/>
                    <a:p>
                      <a:pPr indent="0" lvl="0" marL="0" marR="0" rtl="0" algn="ctr">
                        <a:lnSpc>
                          <a:spcPct val="100000"/>
                        </a:lnSpc>
                        <a:spcBef>
                          <a:spcPts val="0"/>
                        </a:spcBef>
                        <a:spcAft>
                          <a:spcPts val="0"/>
                        </a:spcAft>
                        <a:buNone/>
                      </a:pPr>
                      <a:r>
                        <a:rPr lang="en-US" sz="700">
                          <a:latin typeface="Montserrat SemiBold"/>
                          <a:ea typeface="Montserrat SemiBold"/>
                          <a:cs typeface="Montserrat SemiBold"/>
                          <a:sym typeface="Montserrat SemiBold"/>
                        </a:rPr>
                        <a:t>Mengidentifikasi hak</a:t>
                      </a:r>
                      <a:endParaRPr sz="700">
                        <a:latin typeface="Montserrat SemiBold"/>
                        <a:ea typeface="Montserrat SemiBold"/>
                        <a:cs typeface="Montserrat SemiBold"/>
                        <a:sym typeface="Montserrat SemiBold"/>
                      </a:endParaRPr>
                    </a:p>
                    <a:p>
                      <a:pPr indent="0" lvl="0" marL="0" marR="0" rtl="0" algn="ctr">
                        <a:lnSpc>
                          <a:spcPct val="100000"/>
                        </a:lnSpc>
                        <a:spcBef>
                          <a:spcPts val="0"/>
                        </a:spcBef>
                        <a:spcAft>
                          <a:spcPts val="0"/>
                        </a:spcAft>
                        <a:buNone/>
                      </a:pPr>
                      <a:r>
                        <a:rPr lang="en-US" sz="700">
                          <a:latin typeface="Montserrat SemiBold"/>
                          <a:ea typeface="Montserrat SemiBold"/>
                          <a:cs typeface="Montserrat SemiBold"/>
                          <a:sym typeface="Montserrat SemiBold"/>
                        </a:rPr>
                        <a:t>dan tanggung jawab</a:t>
                      </a:r>
                      <a:endParaRPr sz="700">
                        <a:latin typeface="Montserrat SemiBold"/>
                        <a:ea typeface="Montserrat SemiBold"/>
                        <a:cs typeface="Montserrat SemiBold"/>
                        <a:sym typeface="Montserrat SemiBold"/>
                      </a:endParaRPr>
                    </a:p>
                    <a:p>
                      <a:pPr indent="0" lvl="0" marL="0" marR="0" rtl="0" algn="ctr">
                        <a:lnSpc>
                          <a:spcPct val="100000"/>
                        </a:lnSpc>
                        <a:spcBef>
                          <a:spcPts val="0"/>
                        </a:spcBef>
                        <a:spcAft>
                          <a:spcPts val="0"/>
                        </a:spcAft>
                        <a:buNone/>
                      </a:pPr>
                      <a:r>
                        <a:rPr lang="en-US" sz="700">
                          <a:latin typeface="Montserrat SemiBold"/>
                          <a:ea typeface="Montserrat SemiBold"/>
                          <a:cs typeface="Montserrat SemiBold"/>
                          <a:sym typeface="Montserrat SemiBold"/>
                        </a:rPr>
                        <a:t>orang-orang di</a:t>
                      </a:r>
                      <a:endParaRPr sz="700">
                        <a:latin typeface="Montserrat SemiBold"/>
                        <a:ea typeface="Montserrat SemiBold"/>
                        <a:cs typeface="Montserrat SemiBold"/>
                        <a:sym typeface="Montserrat SemiBold"/>
                      </a:endParaRPr>
                    </a:p>
                    <a:p>
                      <a:pPr indent="0" lvl="0" marL="0" marR="0" rtl="0" algn="ctr">
                        <a:lnSpc>
                          <a:spcPct val="100000"/>
                        </a:lnSpc>
                        <a:spcBef>
                          <a:spcPts val="0"/>
                        </a:spcBef>
                        <a:spcAft>
                          <a:spcPts val="0"/>
                        </a:spcAft>
                        <a:buNone/>
                      </a:pPr>
                      <a:r>
                        <a:rPr lang="en-US" sz="700">
                          <a:latin typeface="Montserrat SemiBold"/>
                          <a:ea typeface="Montserrat SemiBold"/>
                          <a:cs typeface="Montserrat SemiBold"/>
                          <a:sym typeface="Montserrat SemiBold"/>
                        </a:rPr>
                        <a:t>sekitarnya serta</a:t>
                      </a:r>
                      <a:endParaRPr sz="700">
                        <a:latin typeface="Montserrat SemiBold"/>
                        <a:ea typeface="Montserrat SemiBold"/>
                        <a:cs typeface="Montserrat SemiBold"/>
                        <a:sym typeface="Montserrat SemiBold"/>
                      </a:endParaRPr>
                    </a:p>
                    <a:p>
                      <a:pPr indent="0" lvl="0" marL="0" marR="0" rtl="0" algn="ctr">
                        <a:lnSpc>
                          <a:spcPct val="100000"/>
                        </a:lnSpc>
                        <a:spcBef>
                          <a:spcPts val="0"/>
                        </a:spcBef>
                        <a:spcAft>
                          <a:spcPts val="0"/>
                        </a:spcAft>
                        <a:buNone/>
                      </a:pPr>
                      <a:r>
                        <a:rPr lang="en-US" sz="700">
                          <a:latin typeface="Montserrat SemiBold"/>
                          <a:ea typeface="Montserrat SemiBold"/>
                          <a:cs typeface="Montserrat SemiBold"/>
                          <a:sym typeface="Montserrat SemiBold"/>
                        </a:rPr>
                        <a:t>kaitannya dengan</a:t>
                      </a:r>
                      <a:endParaRPr sz="700">
                        <a:latin typeface="Montserrat SemiBold"/>
                        <a:ea typeface="Montserrat SemiBold"/>
                        <a:cs typeface="Montserrat SemiBold"/>
                        <a:sym typeface="Montserrat SemiBold"/>
                      </a:endParaRPr>
                    </a:p>
                    <a:p>
                      <a:pPr indent="0" lvl="0" marL="0" marR="0" rtl="0" algn="ctr">
                        <a:lnSpc>
                          <a:spcPct val="100000"/>
                        </a:lnSpc>
                        <a:spcBef>
                          <a:spcPts val="0"/>
                        </a:spcBef>
                        <a:spcAft>
                          <a:spcPts val="0"/>
                        </a:spcAft>
                        <a:buNone/>
                      </a:pPr>
                      <a:r>
                        <a:rPr lang="en-US" sz="700">
                          <a:latin typeface="Montserrat SemiBold"/>
                          <a:ea typeface="Montserrat SemiBold"/>
                          <a:cs typeface="Montserrat SemiBold"/>
                          <a:sym typeface="Montserrat SemiBold"/>
                        </a:rPr>
                        <a:t>keimanan kepada</a:t>
                      </a:r>
                      <a:endParaRPr sz="700">
                        <a:latin typeface="Montserrat SemiBold"/>
                        <a:ea typeface="Montserrat SemiBold"/>
                        <a:cs typeface="Montserrat SemiBold"/>
                        <a:sym typeface="Montserrat SemiBold"/>
                      </a:endParaRPr>
                    </a:p>
                    <a:p>
                      <a:pPr indent="0" lvl="0" marL="0" marR="0" rtl="0" algn="ctr">
                        <a:lnSpc>
                          <a:spcPct val="100000"/>
                        </a:lnSpc>
                        <a:spcBef>
                          <a:spcPts val="0"/>
                        </a:spcBef>
                        <a:spcAft>
                          <a:spcPts val="0"/>
                        </a:spcAft>
                        <a:buNone/>
                      </a:pPr>
                      <a:r>
                        <a:rPr lang="en-US" sz="700">
                          <a:latin typeface="Montserrat SemiBold"/>
                          <a:ea typeface="Montserrat SemiBold"/>
                          <a:cs typeface="Montserrat SemiBold"/>
                          <a:sym typeface="Montserrat SemiBold"/>
                        </a:rPr>
                        <a:t>Tuhan YME.</a:t>
                      </a:r>
                      <a:endParaRPr sz="700">
                        <a:latin typeface="Montserrat SemiBold"/>
                        <a:ea typeface="Montserrat SemiBold"/>
                        <a:cs typeface="Montserrat SemiBold"/>
                        <a:sym typeface="Montserrat SemiBold"/>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FE2F3"/>
                    </a:solidFill>
                  </a:tcPr>
                </a:tc>
                <a:tc>
                  <a:txBody>
                    <a:bodyPr/>
                    <a:lstStyle/>
                    <a:p>
                      <a:pPr indent="0" lvl="0" marL="0" marR="0" rtl="0" algn="ctr">
                        <a:lnSpc>
                          <a:spcPct val="100000"/>
                        </a:lnSpc>
                        <a:spcBef>
                          <a:spcPts val="0"/>
                        </a:spcBef>
                        <a:spcAft>
                          <a:spcPts val="0"/>
                        </a:spcAft>
                        <a:buNone/>
                      </a:pPr>
                      <a:r>
                        <a:rPr lang="en-US" sz="700">
                          <a:latin typeface="Montserrat SemiBold"/>
                          <a:ea typeface="Montserrat SemiBold"/>
                          <a:cs typeface="Montserrat SemiBold"/>
                          <a:sym typeface="Montserrat SemiBold"/>
                        </a:rPr>
                        <a:t>Mengidentifikasi dan</a:t>
                      </a:r>
                      <a:endParaRPr sz="700">
                        <a:latin typeface="Montserrat SemiBold"/>
                        <a:ea typeface="Montserrat SemiBold"/>
                        <a:cs typeface="Montserrat SemiBold"/>
                        <a:sym typeface="Montserrat SemiBold"/>
                      </a:endParaRPr>
                    </a:p>
                    <a:p>
                      <a:pPr indent="0" lvl="0" marL="0" marR="0" rtl="0" algn="ctr">
                        <a:lnSpc>
                          <a:spcPct val="100000"/>
                        </a:lnSpc>
                        <a:spcBef>
                          <a:spcPts val="0"/>
                        </a:spcBef>
                        <a:spcAft>
                          <a:spcPts val="0"/>
                        </a:spcAft>
                        <a:buNone/>
                      </a:pPr>
                      <a:r>
                        <a:rPr lang="en-US" sz="700">
                          <a:latin typeface="Montserrat SemiBold"/>
                          <a:ea typeface="Montserrat SemiBold"/>
                          <a:cs typeface="Montserrat SemiBold"/>
                          <a:sym typeface="Montserrat SemiBold"/>
                        </a:rPr>
                        <a:t>memahami peran, hak,</a:t>
                      </a:r>
                      <a:endParaRPr sz="700">
                        <a:latin typeface="Montserrat SemiBold"/>
                        <a:ea typeface="Montserrat SemiBold"/>
                        <a:cs typeface="Montserrat SemiBold"/>
                        <a:sym typeface="Montserrat SemiBold"/>
                      </a:endParaRPr>
                    </a:p>
                    <a:p>
                      <a:pPr indent="0" lvl="0" marL="0" marR="0" rtl="0" algn="ctr">
                        <a:lnSpc>
                          <a:spcPct val="100000"/>
                        </a:lnSpc>
                        <a:spcBef>
                          <a:spcPts val="0"/>
                        </a:spcBef>
                        <a:spcAft>
                          <a:spcPts val="0"/>
                        </a:spcAft>
                        <a:buNone/>
                      </a:pPr>
                      <a:r>
                        <a:rPr lang="en-US" sz="700">
                          <a:latin typeface="Montserrat SemiBold"/>
                          <a:ea typeface="Montserrat SemiBold"/>
                          <a:cs typeface="Montserrat SemiBold"/>
                          <a:sym typeface="Montserrat SemiBold"/>
                        </a:rPr>
                        <a:t>dan kewajiban dasar</a:t>
                      </a:r>
                      <a:endParaRPr sz="700">
                        <a:latin typeface="Montserrat SemiBold"/>
                        <a:ea typeface="Montserrat SemiBold"/>
                        <a:cs typeface="Montserrat SemiBold"/>
                        <a:sym typeface="Montserrat SemiBold"/>
                      </a:endParaRPr>
                    </a:p>
                    <a:p>
                      <a:pPr indent="0" lvl="0" marL="0" marR="0" rtl="0" algn="ctr">
                        <a:lnSpc>
                          <a:spcPct val="100000"/>
                        </a:lnSpc>
                        <a:spcBef>
                          <a:spcPts val="0"/>
                        </a:spcBef>
                        <a:spcAft>
                          <a:spcPts val="0"/>
                        </a:spcAft>
                        <a:buNone/>
                      </a:pPr>
                      <a:r>
                        <a:rPr lang="en-US" sz="700">
                          <a:latin typeface="Montserrat SemiBold"/>
                          <a:ea typeface="Montserrat SemiBold"/>
                          <a:cs typeface="Montserrat SemiBold"/>
                          <a:sym typeface="Montserrat SemiBold"/>
                        </a:rPr>
                        <a:t>sebagai warga negara</a:t>
                      </a:r>
                      <a:endParaRPr sz="700">
                        <a:latin typeface="Montserrat SemiBold"/>
                        <a:ea typeface="Montserrat SemiBold"/>
                        <a:cs typeface="Montserrat SemiBold"/>
                        <a:sym typeface="Montserrat SemiBold"/>
                      </a:endParaRPr>
                    </a:p>
                    <a:p>
                      <a:pPr indent="0" lvl="0" marL="0" marR="0" rtl="0" algn="ctr">
                        <a:lnSpc>
                          <a:spcPct val="100000"/>
                        </a:lnSpc>
                        <a:spcBef>
                          <a:spcPts val="0"/>
                        </a:spcBef>
                        <a:spcAft>
                          <a:spcPts val="0"/>
                        </a:spcAft>
                        <a:buNone/>
                      </a:pPr>
                      <a:r>
                        <a:rPr lang="en-US" sz="700">
                          <a:latin typeface="Montserrat SemiBold"/>
                          <a:ea typeface="Montserrat SemiBold"/>
                          <a:cs typeface="Montserrat SemiBold"/>
                          <a:sym typeface="Montserrat SemiBold"/>
                        </a:rPr>
                        <a:t>serta kaitannya dengan</a:t>
                      </a:r>
                      <a:endParaRPr sz="700">
                        <a:latin typeface="Montserrat SemiBold"/>
                        <a:ea typeface="Montserrat SemiBold"/>
                        <a:cs typeface="Montserrat SemiBold"/>
                        <a:sym typeface="Montserrat SemiBold"/>
                      </a:endParaRPr>
                    </a:p>
                    <a:p>
                      <a:pPr indent="0" lvl="0" marL="0" marR="0" rtl="0" algn="ctr">
                        <a:lnSpc>
                          <a:spcPct val="100000"/>
                        </a:lnSpc>
                        <a:spcBef>
                          <a:spcPts val="0"/>
                        </a:spcBef>
                        <a:spcAft>
                          <a:spcPts val="0"/>
                        </a:spcAft>
                        <a:buNone/>
                      </a:pPr>
                      <a:r>
                        <a:rPr lang="en-US" sz="700">
                          <a:latin typeface="Montserrat SemiBold"/>
                          <a:ea typeface="Montserrat SemiBold"/>
                          <a:cs typeface="Montserrat SemiBold"/>
                          <a:sym typeface="Montserrat SemiBold"/>
                        </a:rPr>
                        <a:t>keimanan kepada Tuhan</a:t>
                      </a:r>
                      <a:endParaRPr sz="700">
                        <a:latin typeface="Montserrat SemiBold"/>
                        <a:ea typeface="Montserrat SemiBold"/>
                        <a:cs typeface="Montserrat SemiBold"/>
                        <a:sym typeface="Montserrat SemiBold"/>
                      </a:endParaRPr>
                    </a:p>
                    <a:p>
                      <a:pPr indent="0" lvl="0" marL="0" marR="0" rtl="0" algn="ctr">
                        <a:lnSpc>
                          <a:spcPct val="100000"/>
                        </a:lnSpc>
                        <a:spcBef>
                          <a:spcPts val="0"/>
                        </a:spcBef>
                        <a:spcAft>
                          <a:spcPts val="0"/>
                        </a:spcAft>
                        <a:buNone/>
                      </a:pPr>
                      <a:r>
                        <a:rPr lang="en-US" sz="700">
                          <a:latin typeface="Montserrat SemiBold"/>
                          <a:ea typeface="Montserrat SemiBold"/>
                          <a:cs typeface="Montserrat SemiBold"/>
                          <a:sym typeface="Montserrat SemiBold"/>
                        </a:rPr>
                        <a:t>YME dan secara sadar</a:t>
                      </a:r>
                      <a:endParaRPr sz="700">
                        <a:latin typeface="Montserrat SemiBold"/>
                        <a:ea typeface="Montserrat SemiBold"/>
                        <a:cs typeface="Montserrat SemiBold"/>
                        <a:sym typeface="Montserrat SemiBold"/>
                      </a:endParaRPr>
                    </a:p>
                    <a:p>
                      <a:pPr indent="0" lvl="0" marL="0" marR="0" rtl="0" algn="ctr">
                        <a:lnSpc>
                          <a:spcPct val="100000"/>
                        </a:lnSpc>
                        <a:spcBef>
                          <a:spcPts val="0"/>
                        </a:spcBef>
                        <a:spcAft>
                          <a:spcPts val="0"/>
                        </a:spcAft>
                        <a:buNone/>
                      </a:pPr>
                      <a:r>
                        <a:rPr lang="en-US" sz="700">
                          <a:latin typeface="Montserrat SemiBold"/>
                          <a:ea typeface="Montserrat SemiBold"/>
                          <a:cs typeface="Montserrat SemiBold"/>
                          <a:sym typeface="Montserrat SemiBold"/>
                        </a:rPr>
                        <a:t>mempraktikkannya dalam</a:t>
                      </a:r>
                      <a:endParaRPr sz="700">
                        <a:latin typeface="Montserrat SemiBold"/>
                        <a:ea typeface="Montserrat SemiBold"/>
                        <a:cs typeface="Montserrat SemiBold"/>
                        <a:sym typeface="Montserrat SemiBold"/>
                      </a:endParaRPr>
                    </a:p>
                    <a:p>
                      <a:pPr indent="0" lvl="0" marL="0" marR="0" rtl="0" algn="ctr">
                        <a:lnSpc>
                          <a:spcPct val="100000"/>
                        </a:lnSpc>
                        <a:spcBef>
                          <a:spcPts val="0"/>
                        </a:spcBef>
                        <a:spcAft>
                          <a:spcPts val="0"/>
                        </a:spcAft>
                        <a:buNone/>
                      </a:pPr>
                      <a:r>
                        <a:rPr lang="en-US" sz="700">
                          <a:latin typeface="Montserrat SemiBold"/>
                          <a:ea typeface="Montserrat SemiBold"/>
                          <a:cs typeface="Montserrat SemiBold"/>
                          <a:sym typeface="Montserrat SemiBold"/>
                        </a:rPr>
                        <a:t>kehidupan sehari-hari.</a:t>
                      </a:r>
                      <a:endParaRPr sz="700">
                        <a:latin typeface="Montserrat SemiBold"/>
                        <a:ea typeface="Montserrat SemiBold"/>
                        <a:cs typeface="Montserrat SemiBold"/>
                        <a:sym typeface="Montserrat SemiBold"/>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9FC5E8"/>
                    </a:solidFill>
                  </a:tcPr>
                </a:tc>
                <a:tc>
                  <a:txBody>
                    <a:bodyPr/>
                    <a:lstStyle/>
                    <a:p>
                      <a:pPr indent="0" lvl="0" marL="0" marR="0" rtl="0" algn="ctr">
                        <a:lnSpc>
                          <a:spcPct val="112455"/>
                        </a:lnSpc>
                        <a:spcBef>
                          <a:spcPts val="0"/>
                        </a:spcBef>
                        <a:spcAft>
                          <a:spcPts val="0"/>
                        </a:spcAft>
                        <a:buNone/>
                      </a:pPr>
                      <a:r>
                        <a:rPr lang="en-US" sz="700">
                          <a:solidFill>
                            <a:schemeClr val="dk1"/>
                          </a:solidFill>
                          <a:latin typeface="Montserrat SemiBold"/>
                          <a:ea typeface="Montserrat SemiBold"/>
                          <a:cs typeface="Montserrat SemiBold"/>
                          <a:sym typeface="Montserrat SemiBold"/>
                        </a:rPr>
                        <a:t>Menganalisa peran, hak,</a:t>
                      </a:r>
                      <a:endParaRPr sz="700">
                        <a:solidFill>
                          <a:schemeClr val="dk1"/>
                        </a:solidFill>
                        <a:latin typeface="Montserrat SemiBold"/>
                        <a:ea typeface="Montserrat SemiBold"/>
                        <a:cs typeface="Montserrat SemiBold"/>
                        <a:sym typeface="Montserrat SemiBold"/>
                      </a:endParaRPr>
                    </a:p>
                    <a:p>
                      <a:pPr indent="0" lvl="0" marL="0" marR="0" rtl="0" algn="ctr">
                        <a:lnSpc>
                          <a:spcPct val="112455"/>
                        </a:lnSpc>
                        <a:spcBef>
                          <a:spcPts val="0"/>
                        </a:spcBef>
                        <a:spcAft>
                          <a:spcPts val="0"/>
                        </a:spcAft>
                        <a:buNone/>
                      </a:pPr>
                      <a:r>
                        <a:rPr lang="en-US" sz="700">
                          <a:solidFill>
                            <a:schemeClr val="dk1"/>
                          </a:solidFill>
                          <a:latin typeface="Montserrat SemiBold"/>
                          <a:ea typeface="Montserrat SemiBold"/>
                          <a:cs typeface="Montserrat SemiBold"/>
                          <a:sym typeface="Montserrat SemiBold"/>
                        </a:rPr>
                        <a:t>dan kewajiban sebagai</a:t>
                      </a:r>
                      <a:endParaRPr sz="700">
                        <a:solidFill>
                          <a:schemeClr val="dk1"/>
                        </a:solidFill>
                        <a:latin typeface="Montserrat SemiBold"/>
                        <a:ea typeface="Montserrat SemiBold"/>
                        <a:cs typeface="Montserrat SemiBold"/>
                        <a:sym typeface="Montserrat SemiBold"/>
                      </a:endParaRPr>
                    </a:p>
                    <a:p>
                      <a:pPr indent="0" lvl="0" marL="0" marR="0" rtl="0" algn="ctr">
                        <a:lnSpc>
                          <a:spcPct val="112455"/>
                        </a:lnSpc>
                        <a:spcBef>
                          <a:spcPts val="0"/>
                        </a:spcBef>
                        <a:spcAft>
                          <a:spcPts val="0"/>
                        </a:spcAft>
                        <a:buNone/>
                      </a:pPr>
                      <a:r>
                        <a:rPr lang="en-US" sz="700">
                          <a:solidFill>
                            <a:schemeClr val="dk1"/>
                          </a:solidFill>
                          <a:latin typeface="Montserrat SemiBold"/>
                          <a:ea typeface="Montserrat SemiBold"/>
                          <a:cs typeface="Montserrat SemiBold"/>
                          <a:sym typeface="Montserrat SemiBold"/>
                        </a:rPr>
                        <a:t>warga negara, memahami</a:t>
                      </a:r>
                      <a:endParaRPr sz="700">
                        <a:solidFill>
                          <a:schemeClr val="dk1"/>
                        </a:solidFill>
                        <a:latin typeface="Montserrat SemiBold"/>
                        <a:ea typeface="Montserrat SemiBold"/>
                        <a:cs typeface="Montserrat SemiBold"/>
                        <a:sym typeface="Montserrat SemiBold"/>
                      </a:endParaRPr>
                    </a:p>
                    <a:p>
                      <a:pPr indent="0" lvl="0" marL="0" marR="0" rtl="0" algn="ctr">
                        <a:lnSpc>
                          <a:spcPct val="112455"/>
                        </a:lnSpc>
                        <a:spcBef>
                          <a:spcPts val="0"/>
                        </a:spcBef>
                        <a:spcAft>
                          <a:spcPts val="0"/>
                        </a:spcAft>
                        <a:buNone/>
                      </a:pPr>
                      <a:r>
                        <a:rPr lang="en-US" sz="700">
                          <a:solidFill>
                            <a:schemeClr val="dk1"/>
                          </a:solidFill>
                          <a:latin typeface="Montserrat SemiBold"/>
                          <a:ea typeface="Montserrat SemiBold"/>
                          <a:cs typeface="Montserrat SemiBold"/>
                          <a:sym typeface="Montserrat SemiBold"/>
                        </a:rPr>
                        <a:t>perlunya mengutamakan</a:t>
                      </a:r>
                      <a:endParaRPr sz="700">
                        <a:solidFill>
                          <a:schemeClr val="dk1"/>
                        </a:solidFill>
                        <a:latin typeface="Montserrat SemiBold"/>
                        <a:ea typeface="Montserrat SemiBold"/>
                        <a:cs typeface="Montserrat SemiBold"/>
                        <a:sym typeface="Montserrat SemiBold"/>
                      </a:endParaRPr>
                    </a:p>
                    <a:p>
                      <a:pPr indent="0" lvl="0" marL="0" marR="0" rtl="0" algn="ctr">
                        <a:lnSpc>
                          <a:spcPct val="112455"/>
                        </a:lnSpc>
                        <a:spcBef>
                          <a:spcPts val="0"/>
                        </a:spcBef>
                        <a:spcAft>
                          <a:spcPts val="0"/>
                        </a:spcAft>
                        <a:buNone/>
                      </a:pPr>
                      <a:r>
                        <a:rPr lang="en-US" sz="700">
                          <a:solidFill>
                            <a:schemeClr val="dk1"/>
                          </a:solidFill>
                          <a:latin typeface="Montserrat SemiBold"/>
                          <a:ea typeface="Montserrat SemiBold"/>
                          <a:cs typeface="Montserrat SemiBold"/>
                          <a:sym typeface="Montserrat SemiBold"/>
                        </a:rPr>
                        <a:t>kepentingan umum di atas</a:t>
                      </a:r>
                      <a:endParaRPr sz="700">
                        <a:solidFill>
                          <a:schemeClr val="dk1"/>
                        </a:solidFill>
                        <a:latin typeface="Montserrat SemiBold"/>
                        <a:ea typeface="Montserrat SemiBold"/>
                        <a:cs typeface="Montserrat SemiBold"/>
                        <a:sym typeface="Montserrat SemiBold"/>
                      </a:endParaRPr>
                    </a:p>
                    <a:p>
                      <a:pPr indent="0" lvl="0" marL="0" marR="0" rtl="0" algn="ctr">
                        <a:lnSpc>
                          <a:spcPct val="112455"/>
                        </a:lnSpc>
                        <a:spcBef>
                          <a:spcPts val="0"/>
                        </a:spcBef>
                        <a:spcAft>
                          <a:spcPts val="0"/>
                        </a:spcAft>
                        <a:buNone/>
                      </a:pPr>
                      <a:r>
                        <a:rPr lang="en-US" sz="700">
                          <a:solidFill>
                            <a:schemeClr val="dk1"/>
                          </a:solidFill>
                          <a:latin typeface="Montserrat SemiBold"/>
                          <a:ea typeface="Montserrat SemiBold"/>
                          <a:cs typeface="Montserrat SemiBold"/>
                          <a:sym typeface="Montserrat SemiBold"/>
                        </a:rPr>
                        <a:t>kepentingan pribadi</a:t>
                      </a:r>
                      <a:endParaRPr sz="700">
                        <a:solidFill>
                          <a:schemeClr val="dk1"/>
                        </a:solidFill>
                        <a:latin typeface="Montserrat SemiBold"/>
                        <a:ea typeface="Montserrat SemiBold"/>
                        <a:cs typeface="Montserrat SemiBold"/>
                        <a:sym typeface="Montserrat SemiBold"/>
                      </a:endParaRPr>
                    </a:p>
                    <a:p>
                      <a:pPr indent="0" lvl="0" marL="0" marR="0" rtl="0" algn="ctr">
                        <a:lnSpc>
                          <a:spcPct val="112455"/>
                        </a:lnSpc>
                        <a:spcBef>
                          <a:spcPts val="0"/>
                        </a:spcBef>
                        <a:spcAft>
                          <a:spcPts val="0"/>
                        </a:spcAft>
                        <a:buNone/>
                      </a:pPr>
                      <a:r>
                        <a:rPr lang="en-US" sz="700">
                          <a:solidFill>
                            <a:schemeClr val="dk1"/>
                          </a:solidFill>
                          <a:latin typeface="Montserrat SemiBold"/>
                          <a:ea typeface="Montserrat SemiBold"/>
                          <a:cs typeface="Montserrat SemiBold"/>
                          <a:sym typeface="Montserrat SemiBold"/>
                        </a:rPr>
                        <a:t>sebagai wujud dari</a:t>
                      </a:r>
                      <a:endParaRPr sz="700">
                        <a:solidFill>
                          <a:schemeClr val="dk1"/>
                        </a:solidFill>
                        <a:latin typeface="Montserrat SemiBold"/>
                        <a:ea typeface="Montserrat SemiBold"/>
                        <a:cs typeface="Montserrat SemiBold"/>
                        <a:sym typeface="Montserrat SemiBold"/>
                      </a:endParaRPr>
                    </a:p>
                    <a:p>
                      <a:pPr indent="0" lvl="0" marL="0" marR="0" rtl="0" algn="ctr">
                        <a:lnSpc>
                          <a:spcPct val="112455"/>
                        </a:lnSpc>
                        <a:spcBef>
                          <a:spcPts val="0"/>
                        </a:spcBef>
                        <a:spcAft>
                          <a:spcPts val="0"/>
                        </a:spcAft>
                        <a:buNone/>
                      </a:pPr>
                      <a:r>
                        <a:rPr lang="en-US" sz="700">
                          <a:solidFill>
                            <a:schemeClr val="dk1"/>
                          </a:solidFill>
                          <a:latin typeface="Montserrat SemiBold"/>
                          <a:ea typeface="Montserrat SemiBold"/>
                          <a:cs typeface="Montserrat SemiBold"/>
                          <a:sym typeface="Montserrat SemiBold"/>
                        </a:rPr>
                        <a:t>keimanannya kepada</a:t>
                      </a:r>
                      <a:endParaRPr sz="700">
                        <a:solidFill>
                          <a:schemeClr val="dk1"/>
                        </a:solidFill>
                        <a:latin typeface="Montserrat SemiBold"/>
                        <a:ea typeface="Montserrat SemiBold"/>
                        <a:cs typeface="Montserrat SemiBold"/>
                        <a:sym typeface="Montserrat SemiBold"/>
                      </a:endParaRPr>
                    </a:p>
                    <a:p>
                      <a:pPr indent="0" lvl="0" marL="0" marR="0" rtl="0" algn="ctr">
                        <a:lnSpc>
                          <a:spcPct val="112455"/>
                        </a:lnSpc>
                        <a:spcBef>
                          <a:spcPts val="0"/>
                        </a:spcBef>
                        <a:spcAft>
                          <a:spcPts val="0"/>
                        </a:spcAft>
                        <a:buNone/>
                      </a:pPr>
                      <a:r>
                        <a:rPr lang="en-US" sz="700">
                          <a:solidFill>
                            <a:schemeClr val="dk1"/>
                          </a:solidFill>
                          <a:latin typeface="Montserrat SemiBold"/>
                          <a:ea typeface="Montserrat SemiBold"/>
                          <a:cs typeface="Montserrat SemiBold"/>
                          <a:sym typeface="Montserrat SemiBold"/>
                        </a:rPr>
                        <a:t>Tuhan YME.</a:t>
                      </a:r>
                      <a:endParaRPr sz="700">
                        <a:solidFill>
                          <a:schemeClr val="dk1"/>
                        </a:solidFill>
                        <a:latin typeface="Montserrat SemiBold"/>
                        <a:ea typeface="Montserrat SemiBold"/>
                        <a:cs typeface="Montserrat SemiBold"/>
                        <a:sym typeface="Montserrat SemiBold"/>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6FA8DC"/>
                    </a:solidFill>
                  </a:tcPr>
                </a:tc>
                <a:tc>
                  <a:txBody>
                    <a:bodyPr/>
                    <a:lstStyle/>
                    <a:p>
                      <a:pPr indent="0" lvl="0" marL="0" marR="0" rtl="0" algn="ctr">
                        <a:lnSpc>
                          <a:spcPct val="100000"/>
                        </a:lnSpc>
                        <a:spcBef>
                          <a:spcPts val="0"/>
                        </a:spcBef>
                        <a:spcAft>
                          <a:spcPts val="0"/>
                        </a:spcAft>
                        <a:buNone/>
                      </a:pPr>
                      <a:r>
                        <a:rPr lang="en-US" sz="700">
                          <a:latin typeface="Montserrat SemiBold"/>
                          <a:ea typeface="Montserrat SemiBold"/>
                          <a:cs typeface="Montserrat SemiBold"/>
                          <a:sym typeface="Montserrat SemiBold"/>
                        </a:rPr>
                        <a:t>Memperoleh hak dan</a:t>
                      </a:r>
                      <a:endParaRPr sz="700">
                        <a:latin typeface="Montserrat SemiBold"/>
                        <a:ea typeface="Montserrat SemiBold"/>
                        <a:cs typeface="Montserrat SemiBold"/>
                        <a:sym typeface="Montserrat SemiBold"/>
                      </a:endParaRPr>
                    </a:p>
                    <a:p>
                      <a:pPr indent="0" lvl="0" marL="0" marR="0" rtl="0" algn="ctr">
                        <a:lnSpc>
                          <a:spcPct val="100000"/>
                        </a:lnSpc>
                        <a:spcBef>
                          <a:spcPts val="0"/>
                        </a:spcBef>
                        <a:spcAft>
                          <a:spcPts val="0"/>
                        </a:spcAft>
                        <a:buNone/>
                      </a:pPr>
                      <a:r>
                        <a:rPr lang="en-US" sz="700">
                          <a:latin typeface="Montserrat SemiBold"/>
                          <a:ea typeface="Montserrat SemiBold"/>
                          <a:cs typeface="Montserrat SemiBold"/>
                          <a:sym typeface="Montserrat SemiBold"/>
                        </a:rPr>
                        <a:t>melaksanakan kewajiban</a:t>
                      </a:r>
                      <a:endParaRPr sz="700">
                        <a:latin typeface="Montserrat SemiBold"/>
                        <a:ea typeface="Montserrat SemiBold"/>
                        <a:cs typeface="Montserrat SemiBold"/>
                        <a:sym typeface="Montserrat SemiBold"/>
                      </a:endParaRPr>
                    </a:p>
                    <a:p>
                      <a:pPr indent="0" lvl="0" marL="0" marR="0" rtl="0" algn="ctr">
                        <a:lnSpc>
                          <a:spcPct val="100000"/>
                        </a:lnSpc>
                        <a:spcBef>
                          <a:spcPts val="0"/>
                        </a:spcBef>
                        <a:spcAft>
                          <a:spcPts val="0"/>
                        </a:spcAft>
                        <a:buNone/>
                      </a:pPr>
                      <a:r>
                        <a:rPr lang="en-US" sz="700">
                          <a:latin typeface="Montserrat SemiBold"/>
                          <a:ea typeface="Montserrat SemiBold"/>
                          <a:cs typeface="Montserrat SemiBold"/>
                          <a:sym typeface="Montserrat SemiBold"/>
                        </a:rPr>
                        <a:t>kewarganegaraan dan</a:t>
                      </a:r>
                      <a:endParaRPr sz="700">
                        <a:latin typeface="Montserrat SemiBold"/>
                        <a:ea typeface="Montserrat SemiBold"/>
                        <a:cs typeface="Montserrat SemiBold"/>
                        <a:sym typeface="Montserrat SemiBold"/>
                      </a:endParaRPr>
                    </a:p>
                    <a:p>
                      <a:pPr indent="0" lvl="0" marL="0" marR="0" rtl="0" algn="ctr">
                        <a:lnSpc>
                          <a:spcPct val="100000"/>
                        </a:lnSpc>
                        <a:spcBef>
                          <a:spcPts val="0"/>
                        </a:spcBef>
                        <a:spcAft>
                          <a:spcPts val="0"/>
                        </a:spcAft>
                        <a:buNone/>
                      </a:pPr>
                      <a:r>
                        <a:rPr lang="en-US" sz="700">
                          <a:latin typeface="Montserrat SemiBold"/>
                          <a:ea typeface="Montserrat SemiBold"/>
                          <a:cs typeface="Montserrat SemiBold"/>
                          <a:sym typeface="Montserrat SemiBold"/>
                        </a:rPr>
                        <a:t>terbiasa mendahulukan</a:t>
                      </a:r>
                      <a:endParaRPr sz="700">
                        <a:latin typeface="Montserrat SemiBold"/>
                        <a:ea typeface="Montserrat SemiBold"/>
                        <a:cs typeface="Montserrat SemiBold"/>
                        <a:sym typeface="Montserrat SemiBold"/>
                      </a:endParaRPr>
                    </a:p>
                    <a:p>
                      <a:pPr indent="0" lvl="0" marL="0" marR="0" rtl="0" algn="ctr">
                        <a:lnSpc>
                          <a:spcPct val="100000"/>
                        </a:lnSpc>
                        <a:spcBef>
                          <a:spcPts val="0"/>
                        </a:spcBef>
                        <a:spcAft>
                          <a:spcPts val="0"/>
                        </a:spcAft>
                        <a:buNone/>
                      </a:pPr>
                      <a:r>
                        <a:rPr lang="en-US" sz="700">
                          <a:latin typeface="Montserrat SemiBold"/>
                          <a:ea typeface="Montserrat SemiBold"/>
                          <a:cs typeface="Montserrat SemiBold"/>
                          <a:sym typeface="Montserrat SemiBold"/>
                        </a:rPr>
                        <a:t>kepentingan umum di atas</a:t>
                      </a:r>
                      <a:endParaRPr sz="700">
                        <a:latin typeface="Montserrat SemiBold"/>
                        <a:ea typeface="Montserrat SemiBold"/>
                        <a:cs typeface="Montserrat SemiBold"/>
                        <a:sym typeface="Montserrat SemiBold"/>
                      </a:endParaRPr>
                    </a:p>
                    <a:p>
                      <a:pPr indent="0" lvl="0" marL="0" marR="0" rtl="0" algn="ctr">
                        <a:lnSpc>
                          <a:spcPct val="100000"/>
                        </a:lnSpc>
                        <a:spcBef>
                          <a:spcPts val="0"/>
                        </a:spcBef>
                        <a:spcAft>
                          <a:spcPts val="0"/>
                        </a:spcAft>
                        <a:buNone/>
                      </a:pPr>
                      <a:r>
                        <a:rPr lang="en-US" sz="700">
                          <a:latin typeface="Montserrat SemiBold"/>
                          <a:ea typeface="Montserrat SemiBold"/>
                          <a:cs typeface="Montserrat SemiBold"/>
                          <a:sym typeface="Montserrat SemiBold"/>
                        </a:rPr>
                        <a:t>kepentingan pribadi</a:t>
                      </a:r>
                      <a:endParaRPr sz="700">
                        <a:latin typeface="Montserrat SemiBold"/>
                        <a:ea typeface="Montserrat SemiBold"/>
                        <a:cs typeface="Montserrat SemiBold"/>
                        <a:sym typeface="Montserrat SemiBold"/>
                      </a:endParaRPr>
                    </a:p>
                    <a:p>
                      <a:pPr indent="0" lvl="0" marL="0" marR="0" rtl="0" algn="ctr">
                        <a:lnSpc>
                          <a:spcPct val="100000"/>
                        </a:lnSpc>
                        <a:spcBef>
                          <a:spcPts val="0"/>
                        </a:spcBef>
                        <a:spcAft>
                          <a:spcPts val="0"/>
                        </a:spcAft>
                        <a:buNone/>
                      </a:pPr>
                      <a:r>
                        <a:rPr lang="en-US" sz="700">
                          <a:latin typeface="Montserrat SemiBold"/>
                          <a:ea typeface="Montserrat SemiBold"/>
                          <a:cs typeface="Montserrat SemiBold"/>
                          <a:sym typeface="Montserrat SemiBold"/>
                        </a:rPr>
                        <a:t>sebagai wujud dari</a:t>
                      </a:r>
                      <a:endParaRPr sz="700">
                        <a:latin typeface="Montserrat SemiBold"/>
                        <a:ea typeface="Montserrat SemiBold"/>
                        <a:cs typeface="Montserrat SemiBold"/>
                        <a:sym typeface="Montserrat SemiBold"/>
                      </a:endParaRPr>
                    </a:p>
                    <a:p>
                      <a:pPr indent="0" lvl="0" marL="0" marR="0" rtl="0" algn="ctr">
                        <a:lnSpc>
                          <a:spcPct val="100000"/>
                        </a:lnSpc>
                        <a:spcBef>
                          <a:spcPts val="0"/>
                        </a:spcBef>
                        <a:spcAft>
                          <a:spcPts val="0"/>
                        </a:spcAft>
                        <a:buNone/>
                      </a:pPr>
                      <a:r>
                        <a:rPr lang="en-US" sz="700">
                          <a:latin typeface="Montserrat SemiBold"/>
                          <a:ea typeface="Montserrat SemiBold"/>
                          <a:cs typeface="Montserrat SemiBold"/>
                          <a:sym typeface="Montserrat SemiBold"/>
                        </a:rPr>
                        <a:t>keimanannya kepada</a:t>
                      </a:r>
                      <a:endParaRPr sz="700">
                        <a:latin typeface="Montserrat SemiBold"/>
                        <a:ea typeface="Montserrat SemiBold"/>
                        <a:cs typeface="Montserrat SemiBold"/>
                        <a:sym typeface="Montserrat SemiBold"/>
                      </a:endParaRPr>
                    </a:p>
                    <a:p>
                      <a:pPr indent="0" lvl="0" marL="0" marR="0" rtl="0" algn="ctr">
                        <a:lnSpc>
                          <a:spcPct val="100000"/>
                        </a:lnSpc>
                        <a:spcBef>
                          <a:spcPts val="0"/>
                        </a:spcBef>
                        <a:spcAft>
                          <a:spcPts val="0"/>
                        </a:spcAft>
                        <a:buNone/>
                      </a:pPr>
                      <a:r>
                        <a:rPr lang="en-US" sz="700">
                          <a:latin typeface="Montserrat SemiBold"/>
                          <a:ea typeface="Montserrat SemiBold"/>
                          <a:cs typeface="Montserrat SemiBold"/>
                          <a:sym typeface="Montserrat SemiBold"/>
                        </a:rPr>
                        <a:t>Tuhan YME.</a:t>
                      </a:r>
                      <a:endParaRPr sz="700">
                        <a:latin typeface="Montserrat SemiBold"/>
                        <a:ea typeface="Montserrat SemiBold"/>
                        <a:cs typeface="Montserrat SemiBold"/>
                        <a:sym typeface="Montserrat SemiBold"/>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3D85C6"/>
                    </a:solidFill>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7"/>
          <p:cNvSpPr txBox="1"/>
          <p:nvPr>
            <p:ph type="title"/>
          </p:nvPr>
        </p:nvSpPr>
        <p:spPr>
          <a:xfrm>
            <a:off x="311700" y="218750"/>
            <a:ext cx="8520600" cy="777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990"/>
              <a:buNone/>
            </a:pPr>
            <a:r>
              <a:rPr lang="en-US" sz="2020">
                <a:solidFill>
                  <a:srgbClr val="D24547"/>
                </a:solidFill>
                <a:latin typeface="Montserrat ExtraBold"/>
                <a:ea typeface="Montserrat ExtraBold"/>
                <a:cs typeface="Montserrat ExtraBold"/>
                <a:sym typeface="Montserrat ExtraBold"/>
              </a:rPr>
              <a:t>Referensi - Perkembangan Sub-Elemen Antarfase</a:t>
            </a:r>
            <a:endParaRPr sz="2020">
              <a:solidFill>
                <a:srgbClr val="D24547"/>
              </a:solidFill>
              <a:latin typeface="Montserrat ExtraBold"/>
              <a:ea typeface="Montserrat ExtraBold"/>
              <a:cs typeface="Montserrat ExtraBold"/>
              <a:sym typeface="Montserrat ExtraBold"/>
            </a:endParaRPr>
          </a:p>
          <a:p>
            <a:pPr indent="0" lvl="0" marL="0" rtl="0" algn="l">
              <a:lnSpc>
                <a:spcPct val="100000"/>
              </a:lnSpc>
              <a:spcBef>
                <a:spcPts val="0"/>
              </a:spcBef>
              <a:spcAft>
                <a:spcPts val="0"/>
              </a:spcAft>
              <a:buSzPts val="990"/>
              <a:buNone/>
            </a:pPr>
            <a:r>
              <a:t/>
            </a:r>
            <a:endParaRPr sz="400">
              <a:solidFill>
                <a:srgbClr val="D24547"/>
              </a:solidFill>
              <a:latin typeface="Montserrat ExtraBold"/>
              <a:ea typeface="Montserrat ExtraBold"/>
              <a:cs typeface="Montserrat ExtraBold"/>
              <a:sym typeface="Montserrat ExtraBold"/>
            </a:endParaRPr>
          </a:p>
          <a:p>
            <a:pPr indent="0" lvl="0" marL="0" rtl="0" algn="l">
              <a:lnSpc>
                <a:spcPct val="100000"/>
              </a:lnSpc>
              <a:spcBef>
                <a:spcPts val="0"/>
              </a:spcBef>
              <a:spcAft>
                <a:spcPts val="0"/>
              </a:spcAft>
              <a:buSzPts val="990"/>
              <a:buNone/>
            </a:pPr>
            <a:r>
              <a:rPr lang="en-US" sz="1800">
                <a:solidFill>
                  <a:srgbClr val="D24547"/>
                </a:solidFill>
                <a:latin typeface="Montserrat SemiBold"/>
                <a:ea typeface="Montserrat SemiBold"/>
                <a:cs typeface="Montserrat SemiBold"/>
                <a:sym typeface="Montserrat SemiBold"/>
              </a:rPr>
              <a:t>Kreatif</a:t>
            </a:r>
            <a:endParaRPr sz="2820">
              <a:solidFill>
                <a:srgbClr val="D24547"/>
              </a:solidFill>
              <a:latin typeface="Montserrat SemiBold"/>
              <a:ea typeface="Montserrat SemiBold"/>
              <a:cs typeface="Montserrat SemiBold"/>
              <a:sym typeface="Montserrat SemiBold"/>
            </a:endParaRPr>
          </a:p>
        </p:txBody>
      </p:sp>
      <p:graphicFrame>
        <p:nvGraphicFramePr>
          <p:cNvPr id="135" name="Google Shape;135;p7"/>
          <p:cNvGraphicFramePr/>
          <p:nvPr/>
        </p:nvGraphicFramePr>
        <p:xfrm>
          <a:off x="389750" y="931050"/>
          <a:ext cx="3000000" cy="3000000"/>
        </p:xfrm>
        <a:graphic>
          <a:graphicData uri="http://schemas.openxmlformats.org/drawingml/2006/table">
            <a:tbl>
              <a:tblPr>
                <a:noFill/>
                <a:tableStyleId>{573976FD-4518-472D-B6F3-1AFBD50A8F11}</a:tableStyleId>
              </a:tblPr>
              <a:tblGrid>
                <a:gridCol w="1195400"/>
                <a:gridCol w="1577375"/>
                <a:gridCol w="1700175"/>
                <a:gridCol w="2068575"/>
                <a:gridCol w="1822975"/>
              </a:tblGrid>
              <a:tr h="438250">
                <a:tc>
                  <a:txBody>
                    <a:bodyPr/>
                    <a:lstStyle/>
                    <a:p>
                      <a:pPr indent="0" lvl="0" marL="0" marR="0" rtl="0" algn="ctr">
                        <a:lnSpc>
                          <a:spcPct val="100000"/>
                        </a:lnSpc>
                        <a:spcBef>
                          <a:spcPts val="0"/>
                        </a:spcBef>
                        <a:spcAft>
                          <a:spcPts val="0"/>
                        </a:spcAft>
                        <a:buClr>
                          <a:srgbClr val="000000"/>
                        </a:buClr>
                        <a:buSzPts val="1000"/>
                        <a:buFont typeface="Arial"/>
                        <a:buNone/>
                      </a:pPr>
                      <a:r>
                        <a:rPr lang="en-US" sz="1000" u="none" cap="none" strike="noStrike">
                          <a:latin typeface="Montserrat SemiBold"/>
                          <a:ea typeface="Montserrat SemiBold"/>
                          <a:cs typeface="Montserrat SemiBold"/>
                          <a:sym typeface="Montserrat SemiBold"/>
                        </a:rPr>
                        <a:t>Sub elemen</a:t>
                      </a:r>
                      <a:endParaRPr sz="1000" u="none" cap="none" strike="noStrike">
                        <a:latin typeface="Montserrat SemiBold"/>
                        <a:ea typeface="Montserrat SemiBold"/>
                        <a:cs typeface="Montserrat SemiBold"/>
                        <a:sym typeface="Montserrat SemiBold"/>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000" u="none" cap="none" strike="noStrike">
                          <a:latin typeface="Montserrat SemiBold"/>
                          <a:ea typeface="Montserrat SemiBold"/>
                          <a:cs typeface="Montserrat SemiBold"/>
                          <a:sym typeface="Montserrat SemiBold"/>
                        </a:rPr>
                        <a:t>Belum Berkembang</a:t>
                      </a:r>
                      <a:endParaRPr sz="1000" u="none" cap="none" strike="noStrike">
                        <a:latin typeface="Montserrat SemiBold"/>
                        <a:ea typeface="Montserrat SemiBold"/>
                        <a:cs typeface="Montserrat SemiBold"/>
                        <a:sym typeface="Montserrat SemiBold"/>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EAD3"/>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000" u="none" cap="none" strike="noStrike">
                          <a:latin typeface="Montserrat SemiBold"/>
                          <a:ea typeface="Montserrat SemiBold"/>
                          <a:cs typeface="Montserrat SemiBold"/>
                          <a:sym typeface="Montserrat SemiBold"/>
                        </a:rPr>
                        <a:t>Mulai Berkembang</a:t>
                      </a:r>
                      <a:endParaRPr sz="1000" u="none" cap="none" strike="noStrike">
                        <a:latin typeface="Montserrat SemiBold"/>
                        <a:ea typeface="Montserrat SemiBold"/>
                        <a:cs typeface="Montserrat SemiBold"/>
                        <a:sym typeface="Montserrat SemiBold"/>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6D7A8"/>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000" u="none" cap="none" strike="noStrike">
                          <a:latin typeface="Montserrat SemiBold"/>
                          <a:ea typeface="Montserrat SemiBold"/>
                          <a:cs typeface="Montserrat SemiBold"/>
                          <a:sym typeface="Montserrat SemiBold"/>
                        </a:rPr>
                        <a:t>Berkembang Sesuai Harapan</a:t>
                      </a:r>
                      <a:endParaRPr sz="1000" u="none" cap="none" strike="noStrike">
                        <a:latin typeface="Montserrat SemiBold"/>
                        <a:ea typeface="Montserrat SemiBold"/>
                        <a:cs typeface="Montserrat SemiBold"/>
                        <a:sym typeface="Montserrat SemiBold"/>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93C47D"/>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000" u="none" cap="none" strike="noStrike">
                          <a:latin typeface="Montserrat SemiBold"/>
                          <a:ea typeface="Montserrat SemiBold"/>
                          <a:cs typeface="Montserrat SemiBold"/>
                          <a:sym typeface="Montserrat SemiBold"/>
                        </a:rPr>
                        <a:t>Sangat Berkembang</a:t>
                      </a:r>
                      <a:endParaRPr sz="1000" u="none" cap="none" strike="noStrike">
                        <a:latin typeface="Montserrat SemiBold"/>
                        <a:ea typeface="Montserrat SemiBold"/>
                        <a:cs typeface="Montserrat SemiBold"/>
                        <a:sym typeface="Montserrat SemiBold"/>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6AA84F"/>
                    </a:solidFill>
                  </a:tcPr>
                </a:tc>
              </a:tr>
              <a:tr h="1232625">
                <a:tc>
                  <a:txBody>
                    <a:bodyPr/>
                    <a:lstStyle/>
                    <a:p>
                      <a:pPr indent="0" lvl="0" marL="0" rtl="0" algn="ctr">
                        <a:spcBef>
                          <a:spcPts val="0"/>
                        </a:spcBef>
                        <a:spcAft>
                          <a:spcPts val="0"/>
                        </a:spcAft>
                        <a:buClr>
                          <a:schemeClr val="dk1"/>
                        </a:buClr>
                        <a:buSzPts val="1100"/>
                        <a:buFont typeface="Arial"/>
                        <a:buNone/>
                      </a:pPr>
                      <a:r>
                        <a:rPr lang="en-US" sz="800">
                          <a:solidFill>
                            <a:schemeClr val="dk1"/>
                          </a:solidFill>
                          <a:latin typeface="Montserrat ExtraBold"/>
                          <a:ea typeface="Montserrat ExtraBold"/>
                          <a:cs typeface="Montserrat ExtraBold"/>
                          <a:sym typeface="Montserrat ExtraBold"/>
                        </a:rPr>
                        <a:t>Gagasan yang Orisin</a:t>
                      </a:r>
                      <a:r>
                        <a:rPr lang="en-US" sz="800">
                          <a:solidFill>
                            <a:schemeClr val="dk1"/>
                          </a:solidFill>
                          <a:latin typeface="Montserrat ExtraBold"/>
                          <a:ea typeface="Montserrat ExtraBold"/>
                          <a:cs typeface="Montserrat ExtraBold"/>
                          <a:sym typeface="Montserrat ExtraBold"/>
                        </a:rPr>
                        <a:t>al</a:t>
                      </a:r>
                      <a:endParaRPr sz="800" u="none" cap="none" strike="noStrike">
                        <a:latin typeface="Montserrat ExtraBold"/>
                        <a:ea typeface="Montserrat ExtraBold"/>
                        <a:cs typeface="Montserrat ExtraBold"/>
                        <a:sym typeface="Montserrat ExtraBold"/>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100"/>
                        <a:buFont typeface="Arial"/>
                        <a:buNone/>
                      </a:pPr>
                      <a:r>
                        <a:rPr lang="en-US" sz="600">
                          <a:latin typeface="Montserrat SemiBold"/>
                          <a:ea typeface="Montserrat SemiBold"/>
                          <a:cs typeface="Montserrat SemiBold"/>
                          <a:sym typeface="Montserrat SemiBold"/>
                        </a:rPr>
                        <a:t>Memunculkan</a:t>
                      </a:r>
                      <a:endParaRPr sz="600">
                        <a:latin typeface="Montserrat SemiBold"/>
                        <a:ea typeface="Montserrat SemiBold"/>
                        <a:cs typeface="Montserrat SemiBold"/>
                        <a:sym typeface="Montserrat SemiBold"/>
                      </a:endParaRPr>
                    </a:p>
                    <a:p>
                      <a:pPr indent="0" lvl="0" marL="0" marR="0" rtl="0" algn="ctr">
                        <a:lnSpc>
                          <a:spcPct val="100000"/>
                        </a:lnSpc>
                        <a:spcBef>
                          <a:spcPts val="0"/>
                        </a:spcBef>
                        <a:spcAft>
                          <a:spcPts val="0"/>
                        </a:spcAft>
                        <a:buClr>
                          <a:schemeClr val="dk1"/>
                        </a:buClr>
                        <a:buSzPts val="1100"/>
                        <a:buFont typeface="Arial"/>
                        <a:buNone/>
                      </a:pPr>
                      <a:r>
                        <a:rPr lang="en-US" sz="600">
                          <a:latin typeface="Montserrat SemiBold"/>
                          <a:ea typeface="Montserrat SemiBold"/>
                          <a:cs typeface="Montserrat SemiBold"/>
                          <a:sym typeface="Montserrat SemiBold"/>
                        </a:rPr>
                        <a:t>gagasan imajinatif</a:t>
                      </a:r>
                      <a:endParaRPr sz="600">
                        <a:latin typeface="Montserrat SemiBold"/>
                        <a:ea typeface="Montserrat SemiBold"/>
                        <a:cs typeface="Montserrat SemiBold"/>
                        <a:sym typeface="Montserrat SemiBold"/>
                      </a:endParaRPr>
                    </a:p>
                    <a:p>
                      <a:pPr indent="0" lvl="0" marL="0" marR="0" rtl="0" algn="ctr">
                        <a:lnSpc>
                          <a:spcPct val="100000"/>
                        </a:lnSpc>
                        <a:spcBef>
                          <a:spcPts val="0"/>
                        </a:spcBef>
                        <a:spcAft>
                          <a:spcPts val="0"/>
                        </a:spcAft>
                        <a:buClr>
                          <a:schemeClr val="dk1"/>
                        </a:buClr>
                        <a:buSzPts val="1100"/>
                        <a:buFont typeface="Arial"/>
                        <a:buNone/>
                      </a:pPr>
                      <a:r>
                        <a:rPr lang="en-US" sz="600">
                          <a:latin typeface="Montserrat SemiBold"/>
                          <a:ea typeface="Montserrat SemiBold"/>
                          <a:cs typeface="Montserrat SemiBold"/>
                          <a:sym typeface="Montserrat SemiBold"/>
                        </a:rPr>
                        <a:t>baru yang bermakna</a:t>
                      </a:r>
                      <a:endParaRPr sz="600">
                        <a:latin typeface="Montserrat SemiBold"/>
                        <a:ea typeface="Montserrat SemiBold"/>
                        <a:cs typeface="Montserrat SemiBold"/>
                        <a:sym typeface="Montserrat SemiBold"/>
                      </a:endParaRPr>
                    </a:p>
                    <a:p>
                      <a:pPr indent="0" lvl="0" marL="0" marR="0" rtl="0" algn="ctr">
                        <a:lnSpc>
                          <a:spcPct val="100000"/>
                        </a:lnSpc>
                        <a:spcBef>
                          <a:spcPts val="0"/>
                        </a:spcBef>
                        <a:spcAft>
                          <a:spcPts val="0"/>
                        </a:spcAft>
                        <a:buClr>
                          <a:schemeClr val="dk1"/>
                        </a:buClr>
                        <a:buSzPts val="1100"/>
                        <a:buFont typeface="Arial"/>
                        <a:buNone/>
                      </a:pPr>
                      <a:r>
                        <a:rPr lang="en-US" sz="600">
                          <a:latin typeface="Montserrat SemiBold"/>
                          <a:ea typeface="Montserrat SemiBold"/>
                          <a:cs typeface="Montserrat SemiBold"/>
                          <a:sym typeface="Montserrat SemiBold"/>
                        </a:rPr>
                        <a:t>dari beberapa</a:t>
                      </a:r>
                      <a:endParaRPr sz="600">
                        <a:latin typeface="Montserrat SemiBold"/>
                        <a:ea typeface="Montserrat SemiBold"/>
                        <a:cs typeface="Montserrat SemiBold"/>
                        <a:sym typeface="Montserrat SemiBold"/>
                      </a:endParaRPr>
                    </a:p>
                    <a:p>
                      <a:pPr indent="0" lvl="0" marL="0" marR="0" rtl="0" algn="ctr">
                        <a:lnSpc>
                          <a:spcPct val="100000"/>
                        </a:lnSpc>
                        <a:spcBef>
                          <a:spcPts val="0"/>
                        </a:spcBef>
                        <a:spcAft>
                          <a:spcPts val="0"/>
                        </a:spcAft>
                        <a:buClr>
                          <a:schemeClr val="dk1"/>
                        </a:buClr>
                        <a:buSzPts val="1100"/>
                        <a:buFont typeface="Arial"/>
                        <a:buNone/>
                      </a:pPr>
                      <a:r>
                        <a:rPr lang="en-US" sz="600">
                          <a:latin typeface="Montserrat SemiBold"/>
                          <a:ea typeface="Montserrat SemiBold"/>
                          <a:cs typeface="Montserrat SemiBold"/>
                          <a:sym typeface="Montserrat SemiBold"/>
                        </a:rPr>
                        <a:t>gagasan yang</a:t>
                      </a:r>
                      <a:endParaRPr sz="600">
                        <a:latin typeface="Montserrat SemiBold"/>
                        <a:ea typeface="Montserrat SemiBold"/>
                        <a:cs typeface="Montserrat SemiBold"/>
                        <a:sym typeface="Montserrat SemiBold"/>
                      </a:endParaRPr>
                    </a:p>
                    <a:p>
                      <a:pPr indent="0" lvl="0" marL="0" marR="0" rtl="0" algn="ctr">
                        <a:lnSpc>
                          <a:spcPct val="100000"/>
                        </a:lnSpc>
                        <a:spcBef>
                          <a:spcPts val="0"/>
                        </a:spcBef>
                        <a:spcAft>
                          <a:spcPts val="0"/>
                        </a:spcAft>
                        <a:buClr>
                          <a:schemeClr val="dk1"/>
                        </a:buClr>
                        <a:buSzPts val="1100"/>
                        <a:buFont typeface="Arial"/>
                        <a:buNone/>
                      </a:pPr>
                      <a:r>
                        <a:rPr lang="en-US" sz="600">
                          <a:latin typeface="Montserrat SemiBold"/>
                          <a:ea typeface="Montserrat SemiBold"/>
                          <a:cs typeface="Montserrat SemiBold"/>
                          <a:sym typeface="Montserrat SemiBold"/>
                        </a:rPr>
                        <a:t>berbeda sebagai</a:t>
                      </a:r>
                      <a:endParaRPr sz="600">
                        <a:latin typeface="Montserrat SemiBold"/>
                        <a:ea typeface="Montserrat SemiBold"/>
                        <a:cs typeface="Montserrat SemiBold"/>
                        <a:sym typeface="Montserrat SemiBold"/>
                      </a:endParaRPr>
                    </a:p>
                    <a:p>
                      <a:pPr indent="0" lvl="0" marL="0" marR="0" rtl="0" algn="ctr">
                        <a:lnSpc>
                          <a:spcPct val="100000"/>
                        </a:lnSpc>
                        <a:spcBef>
                          <a:spcPts val="0"/>
                        </a:spcBef>
                        <a:spcAft>
                          <a:spcPts val="0"/>
                        </a:spcAft>
                        <a:buClr>
                          <a:schemeClr val="dk1"/>
                        </a:buClr>
                        <a:buSzPts val="1100"/>
                        <a:buFont typeface="Arial"/>
                        <a:buNone/>
                      </a:pPr>
                      <a:r>
                        <a:rPr lang="en-US" sz="600">
                          <a:latin typeface="Montserrat SemiBold"/>
                          <a:ea typeface="Montserrat SemiBold"/>
                          <a:cs typeface="Montserrat SemiBold"/>
                          <a:sym typeface="Montserrat SemiBold"/>
                        </a:rPr>
                        <a:t>ekspresi pikiran</a:t>
                      </a:r>
                      <a:endParaRPr sz="600">
                        <a:latin typeface="Montserrat SemiBold"/>
                        <a:ea typeface="Montserrat SemiBold"/>
                        <a:cs typeface="Montserrat SemiBold"/>
                        <a:sym typeface="Montserrat SemiBold"/>
                      </a:endParaRPr>
                    </a:p>
                    <a:p>
                      <a:pPr indent="0" lvl="0" marL="0" marR="0" rtl="0" algn="ctr">
                        <a:lnSpc>
                          <a:spcPct val="100000"/>
                        </a:lnSpc>
                        <a:spcBef>
                          <a:spcPts val="0"/>
                        </a:spcBef>
                        <a:spcAft>
                          <a:spcPts val="0"/>
                        </a:spcAft>
                        <a:buClr>
                          <a:schemeClr val="dk1"/>
                        </a:buClr>
                        <a:buSzPts val="1100"/>
                        <a:buFont typeface="Arial"/>
                        <a:buNone/>
                      </a:pPr>
                      <a:r>
                        <a:rPr lang="en-US" sz="600">
                          <a:latin typeface="Montserrat SemiBold"/>
                          <a:ea typeface="Montserrat SemiBold"/>
                          <a:cs typeface="Montserrat SemiBold"/>
                          <a:sym typeface="Montserrat SemiBold"/>
                        </a:rPr>
                        <a:t>dan/atau</a:t>
                      </a:r>
                      <a:endParaRPr sz="600">
                        <a:latin typeface="Montserrat SemiBold"/>
                        <a:ea typeface="Montserrat SemiBold"/>
                        <a:cs typeface="Montserrat SemiBold"/>
                        <a:sym typeface="Montserrat SemiBold"/>
                      </a:endParaRPr>
                    </a:p>
                    <a:p>
                      <a:pPr indent="0" lvl="0" marL="0" marR="0" rtl="0" algn="ctr">
                        <a:lnSpc>
                          <a:spcPct val="100000"/>
                        </a:lnSpc>
                        <a:spcBef>
                          <a:spcPts val="0"/>
                        </a:spcBef>
                        <a:spcAft>
                          <a:spcPts val="0"/>
                        </a:spcAft>
                        <a:buClr>
                          <a:schemeClr val="dk1"/>
                        </a:buClr>
                        <a:buSzPts val="1100"/>
                        <a:buFont typeface="Arial"/>
                        <a:buNone/>
                      </a:pPr>
                      <a:r>
                        <a:rPr lang="en-US" sz="600">
                          <a:latin typeface="Montserrat SemiBold"/>
                          <a:ea typeface="Montserrat SemiBold"/>
                          <a:cs typeface="Montserrat SemiBold"/>
                          <a:sym typeface="Montserrat SemiBold"/>
                        </a:rPr>
                        <a:t>perasaannya.</a:t>
                      </a:r>
                      <a:endParaRPr sz="600">
                        <a:latin typeface="Montserrat SemiBold"/>
                        <a:ea typeface="Montserrat SemiBold"/>
                        <a:cs typeface="Montserrat SemiBold"/>
                        <a:sym typeface="Montserrat SemiBold"/>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EAD3"/>
                    </a:solidFill>
                  </a:tcPr>
                </a:tc>
                <a:tc>
                  <a:txBody>
                    <a:bodyPr/>
                    <a:lstStyle/>
                    <a:p>
                      <a:pPr indent="0" lvl="0" marL="0" marR="0" rtl="0" algn="ctr">
                        <a:lnSpc>
                          <a:spcPct val="100000"/>
                        </a:lnSpc>
                        <a:spcBef>
                          <a:spcPts val="0"/>
                        </a:spcBef>
                        <a:spcAft>
                          <a:spcPts val="0"/>
                        </a:spcAft>
                        <a:buClr>
                          <a:schemeClr val="dk1"/>
                        </a:buClr>
                        <a:buSzPts val="1100"/>
                        <a:buFont typeface="Arial"/>
                        <a:buNone/>
                      </a:pPr>
                      <a:r>
                        <a:rPr lang="en-US" sz="600">
                          <a:latin typeface="Montserrat SemiBold"/>
                          <a:ea typeface="Montserrat SemiBold"/>
                          <a:cs typeface="Montserrat SemiBold"/>
                          <a:sym typeface="Montserrat SemiBold"/>
                        </a:rPr>
                        <a:t>Mengembangkan</a:t>
                      </a:r>
                      <a:endParaRPr sz="600">
                        <a:latin typeface="Montserrat SemiBold"/>
                        <a:ea typeface="Montserrat SemiBold"/>
                        <a:cs typeface="Montserrat SemiBold"/>
                        <a:sym typeface="Montserrat SemiBold"/>
                      </a:endParaRPr>
                    </a:p>
                    <a:p>
                      <a:pPr indent="0" lvl="0" marL="0" marR="0" rtl="0" algn="ctr">
                        <a:lnSpc>
                          <a:spcPct val="100000"/>
                        </a:lnSpc>
                        <a:spcBef>
                          <a:spcPts val="0"/>
                        </a:spcBef>
                        <a:spcAft>
                          <a:spcPts val="0"/>
                        </a:spcAft>
                        <a:buClr>
                          <a:schemeClr val="dk1"/>
                        </a:buClr>
                        <a:buSzPts val="1100"/>
                        <a:buFont typeface="Arial"/>
                        <a:buNone/>
                      </a:pPr>
                      <a:r>
                        <a:rPr lang="en-US" sz="600">
                          <a:latin typeface="Montserrat SemiBold"/>
                          <a:ea typeface="Montserrat SemiBold"/>
                          <a:cs typeface="Montserrat SemiBold"/>
                          <a:sym typeface="Montserrat SemiBold"/>
                        </a:rPr>
                        <a:t>gagasan yang ia miliki</a:t>
                      </a:r>
                      <a:endParaRPr sz="600">
                        <a:latin typeface="Montserrat SemiBold"/>
                        <a:ea typeface="Montserrat SemiBold"/>
                        <a:cs typeface="Montserrat SemiBold"/>
                        <a:sym typeface="Montserrat SemiBold"/>
                      </a:endParaRPr>
                    </a:p>
                    <a:p>
                      <a:pPr indent="0" lvl="0" marL="0" marR="0" rtl="0" algn="ctr">
                        <a:lnSpc>
                          <a:spcPct val="100000"/>
                        </a:lnSpc>
                        <a:spcBef>
                          <a:spcPts val="0"/>
                        </a:spcBef>
                        <a:spcAft>
                          <a:spcPts val="0"/>
                        </a:spcAft>
                        <a:buClr>
                          <a:schemeClr val="dk1"/>
                        </a:buClr>
                        <a:buSzPts val="1100"/>
                        <a:buFont typeface="Arial"/>
                        <a:buNone/>
                      </a:pPr>
                      <a:r>
                        <a:rPr lang="en-US" sz="600">
                          <a:latin typeface="Montserrat SemiBold"/>
                          <a:ea typeface="Montserrat SemiBold"/>
                          <a:cs typeface="Montserrat SemiBold"/>
                          <a:sym typeface="Montserrat SemiBold"/>
                        </a:rPr>
                        <a:t>untuk membuat</a:t>
                      </a:r>
                      <a:endParaRPr sz="600">
                        <a:latin typeface="Montserrat SemiBold"/>
                        <a:ea typeface="Montserrat SemiBold"/>
                        <a:cs typeface="Montserrat SemiBold"/>
                        <a:sym typeface="Montserrat SemiBold"/>
                      </a:endParaRPr>
                    </a:p>
                    <a:p>
                      <a:pPr indent="0" lvl="0" marL="0" marR="0" rtl="0" algn="ctr">
                        <a:lnSpc>
                          <a:spcPct val="100000"/>
                        </a:lnSpc>
                        <a:spcBef>
                          <a:spcPts val="0"/>
                        </a:spcBef>
                        <a:spcAft>
                          <a:spcPts val="0"/>
                        </a:spcAft>
                        <a:buClr>
                          <a:schemeClr val="dk1"/>
                        </a:buClr>
                        <a:buSzPts val="1100"/>
                        <a:buFont typeface="Arial"/>
                        <a:buNone/>
                      </a:pPr>
                      <a:r>
                        <a:rPr lang="en-US" sz="600">
                          <a:latin typeface="Montserrat SemiBold"/>
                          <a:ea typeface="Montserrat SemiBold"/>
                          <a:cs typeface="Montserrat SemiBold"/>
                          <a:sym typeface="Montserrat SemiBold"/>
                        </a:rPr>
                        <a:t>kombinasi hal yang</a:t>
                      </a:r>
                      <a:endParaRPr sz="600">
                        <a:latin typeface="Montserrat SemiBold"/>
                        <a:ea typeface="Montserrat SemiBold"/>
                        <a:cs typeface="Montserrat SemiBold"/>
                        <a:sym typeface="Montserrat SemiBold"/>
                      </a:endParaRPr>
                    </a:p>
                    <a:p>
                      <a:pPr indent="0" lvl="0" marL="0" marR="0" rtl="0" algn="ctr">
                        <a:lnSpc>
                          <a:spcPct val="100000"/>
                        </a:lnSpc>
                        <a:spcBef>
                          <a:spcPts val="0"/>
                        </a:spcBef>
                        <a:spcAft>
                          <a:spcPts val="0"/>
                        </a:spcAft>
                        <a:buClr>
                          <a:schemeClr val="dk1"/>
                        </a:buClr>
                        <a:buSzPts val="1100"/>
                        <a:buFont typeface="Arial"/>
                        <a:buNone/>
                      </a:pPr>
                      <a:r>
                        <a:rPr lang="en-US" sz="600">
                          <a:latin typeface="Montserrat SemiBold"/>
                          <a:ea typeface="Montserrat SemiBold"/>
                          <a:cs typeface="Montserrat SemiBold"/>
                          <a:sym typeface="Montserrat SemiBold"/>
                        </a:rPr>
                        <a:t>baru dan imajinatif</a:t>
                      </a:r>
                      <a:endParaRPr sz="600">
                        <a:latin typeface="Montserrat SemiBold"/>
                        <a:ea typeface="Montserrat SemiBold"/>
                        <a:cs typeface="Montserrat SemiBold"/>
                        <a:sym typeface="Montserrat SemiBold"/>
                      </a:endParaRPr>
                    </a:p>
                    <a:p>
                      <a:pPr indent="0" lvl="0" marL="0" marR="0" rtl="0" algn="ctr">
                        <a:lnSpc>
                          <a:spcPct val="100000"/>
                        </a:lnSpc>
                        <a:spcBef>
                          <a:spcPts val="0"/>
                        </a:spcBef>
                        <a:spcAft>
                          <a:spcPts val="0"/>
                        </a:spcAft>
                        <a:buClr>
                          <a:schemeClr val="dk1"/>
                        </a:buClr>
                        <a:buSzPts val="1100"/>
                        <a:buFont typeface="Arial"/>
                        <a:buNone/>
                      </a:pPr>
                      <a:r>
                        <a:rPr lang="en-US" sz="600">
                          <a:latin typeface="Montserrat SemiBold"/>
                          <a:ea typeface="Montserrat SemiBold"/>
                          <a:cs typeface="Montserrat SemiBold"/>
                          <a:sym typeface="Montserrat SemiBold"/>
                        </a:rPr>
                        <a:t>untuk mengekspresikan</a:t>
                      </a:r>
                      <a:endParaRPr sz="600">
                        <a:latin typeface="Montserrat SemiBold"/>
                        <a:ea typeface="Montserrat SemiBold"/>
                        <a:cs typeface="Montserrat SemiBold"/>
                        <a:sym typeface="Montserrat SemiBold"/>
                      </a:endParaRPr>
                    </a:p>
                    <a:p>
                      <a:pPr indent="0" lvl="0" marL="0" marR="0" rtl="0" algn="ctr">
                        <a:lnSpc>
                          <a:spcPct val="100000"/>
                        </a:lnSpc>
                        <a:spcBef>
                          <a:spcPts val="0"/>
                        </a:spcBef>
                        <a:spcAft>
                          <a:spcPts val="0"/>
                        </a:spcAft>
                        <a:buClr>
                          <a:schemeClr val="dk1"/>
                        </a:buClr>
                        <a:buSzPts val="1100"/>
                        <a:buFont typeface="Arial"/>
                        <a:buNone/>
                      </a:pPr>
                      <a:r>
                        <a:rPr lang="en-US" sz="600">
                          <a:latin typeface="Montserrat SemiBold"/>
                          <a:ea typeface="Montserrat SemiBold"/>
                          <a:cs typeface="Montserrat SemiBold"/>
                          <a:sym typeface="Montserrat SemiBold"/>
                        </a:rPr>
                        <a:t>pikiran dan/atau</a:t>
                      </a:r>
                      <a:endParaRPr sz="600">
                        <a:latin typeface="Montserrat SemiBold"/>
                        <a:ea typeface="Montserrat SemiBold"/>
                        <a:cs typeface="Montserrat SemiBold"/>
                        <a:sym typeface="Montserrat SemiBold"/>
                      </a:endParaRPr>
                    </a:p>
                    <a:p>
                      <a:pPr indent="0" lvl="0" marL="0" marR="0" rtl="0" algn="ctr">
                        <a:lnSpc>
                          <a:spcPct val="100000"/>
                        </a:lnSpc>
                        <a:spcBef>
                          <a:spcPts val="0"/>
                        </a:spcBef>
                        <a:spcAft>
                          <a:spcPts val="0"/>
                        </a:spcAft>
                        <a:buClr>
                          <a:schemeClr val="dk1"/>
                        </a:buClr>
                        <a:buSzPts val="1100"/>
                        <a:buFont typeface="Arial"/>
                        <a:buNone/>
                      </a:pPr>
                      <a:r>
                        <a:rPr lang="en-US" sz="600">
                          <a:latin typeface="Montserrat SemiBold"/>
                          <a:ea typeface="Montserrat SemiBold"/>
                          <a:cs typeface="Montserrat SemiBold"/>
                          <a:sym typeface="Montserrat SemiBold"/>
                        </a:rPr>
                        <a:t>perasaannya.</a:t>
                      </a:r>
                      <a:endParaRPr sz="600">
                        <a:latin typeface="Montserrat SemiBold"/>
                        <a:ea typeface="Montserrat SemiBold"/>
                        <a:cs typeface="Montserrat SemiBold"/>
                        <a:sym typeface="Montserrat SemiBold"/>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6D7A8"/>
                    </a:solidFill>
                  </a:tcPr>
                </a:tc>
                <a:tc>
                  <a:txBody>
                    <a:bodyPr/>
                    <a:lstStyle/>
                    <a:p>
                      <a:pPr indent="0" lvl="0" marL="0" marR="0" rtl="0" algn="ctr">
                        <a:lnSpc>
                          <a:spcPct val="112455"/>
                        </a:lnSpc>
                        <a:spcBef>
                          <a:spcPts val="0"/>
                        </a:spcBef>
                        <a:spcAft>
                          <a:spcPts val="0"/>
                        </a:spcAft>
                        <a:buClr>
                          <a:schemeClr val="dk1"/>
                        </a:buClr>
                        <a:buSzPts val="1100"/>
                        <a:buFont typeface="Arial"/>
                        <a:buNone/>
                      </a:pPr>
                      <a:r>
                        <a:rPr lang="en-US" sz="600">
                          <a:solidFill>
                            <a:schemeClr val="dk1"/>
                          </a:solidFill>
                          <a:latin typeface="Montserrat SemiBold"/>
                          <a:ea typeface="Montserrat SemiBold"/>
                          <a:cs typeface="Montserrat SemiBold"/>
                          <a:sym typeface="Montserrat SemiBold"/>
                        </a:rPr>
                        <a:t>Menghubungkan</a:t>
                      </a:r>
                      <a:endParaRPr sz="600">
                        <a:solidFill>
                          <a:schemeClr val="dk1"/>
                        </a:solidFill>
                        <a:latin typeface="Montserrat SemiBold"/>
                        <a:ea typeface="Montserrat SemiBold"/>
                        <a:cs typeface="Montserrat SemiBold"/>
                        <a:sym typeface="Montserrat SemiBold"/>
                      </a:endParaRPr>
                    </a:p>
                    <a:p>
                      <a:pPr indent="0" lvl="0" marL="0" marR="0" rtl="0" algn="ctr">
                        <a:lnSpc>
                          <a:spcPct val="112455"/>
                        </a:lnSpc>
                        <a:spcBef>
                          <a:spcPts val="0"/>
                        </a:spcBef>
                        <a:spcAft>
                          <a:spcPts val="0"/>
                        </a:spcAft>
                        <a:buClr>
                          <a:schemeClr val="dk1"/>
                        </a:buClr>
                        <a:buSzPts val="1100"/>
                        <a:buFont typeface="Arial"/>
                        <a:buNone/>
                      </a:pPr>
                      <a:r>
                        <a:rPr lang="en-US" sz="600">
                          <a:solidFill>
                            <a:schemeClr val="dk1"/>
                          </a:solidFill>
                          <a:latin typeface="Montserrat SemiBold"/>
                          <a:ea typeface="Montserrat SemiBold"/>
                          <a:cs typeface="Montserrat SemiBold"/>
                          <a:sym typeface="Montserrat SemiBold"/>
                        </a:rPr>
                        <a:t>gagasan yang ia miliki</a:t>
                      </a:r>
                      <a:endParaRPr sz="600">
                        <a:solidFill>
                          <a:schemeClr val="dk1"/>
                        </a:solidFill>
                        <a:latin typeface="Montserrat SemiBold"/>
                        <a:ea typeface="Montserrat SemiBold"/>
                        <a:cs typeface="Montserrat SemiBold"/>
                        <a:sym typeface="Montserrat SemiBold"/>
                      </a:endParaRPr>
                    </a:p>
                    <a:p>
                      <a:pPr indent="0" lvl="0" marL="0" marR="0" rtl="0" algn="ctr">
                        <a:lnSpc>
                          <a:spcPct val="112455"/>
                        </a:lnSpc>
                        <a:spcBef>
                          <a:spcPts val="0"/>
                        </a:spcBef>
                        <a:spcAft>
                          <a:spcPts val="0"/>
                        </a:spcAft>
                        <a:buClr>
                          <a:schemeClr val="dk1"/>
                        </a:buClr>
                        <a:buSzPts val="1100"/>
                        <a:buFont typeface="Arial"/>
                        <a:buNone/>
                      </a:pPr>
                      <a:r>
                        <a:rPr lang="en-US" sz="600">
                          <a:solidFill>
                            <a:schemeClr val="dk1"/>
                          </a:solidFill>
                          <a:latin typeface="Montserrat SemiBold"/>
                          <a:ea typeface="Montserrat SemiBold"/>
                          <a:cs typeface="Montserrat SemiBold"/>
                          <a:sym typeface="Montserrat SemiBold"/>
                        </a:rPr>
                        <a:t>dengan informasi</a:t>
                      </a:r>
                      <a:endParaRPr sz="600">
                        <a:solidFill>
                          <a:schemeClr val="dk1"/>
                        </a:solidFill>
                        <a:latin typeface="Montserrat SemiBold"/>
                        <a:ea typeface="Montserrat SemiBold"/>
                        <a:cs typeface="Montserrat SemiBold"/>
                        <a:sym typeface="Montserrat SemiBold"/>
                      </a:endParaRPr>
                    </a:p>
                    <a:p>
                      <a:pPr indent="0" lvl="0" marL="0" marR="0" rtl="0" algn="ctr">
                        <a:lnSpc>
                          <a:spcPct val="112455"/>
                        </a:lnSpc>
                        <a:spcBef>
                          <a:spcPts val="0"/>
                        </a:spcBef>
                        <a:spcAft>
                          <a:spcPts val="0"/>
                        </a:spcAft>
                        <a:buClr>
                          <a:schemeClr val="dk1"/>
                        </a:buClr>
                        <a:buSzPts val="1100"/>
                        <a:buFont typeface="Arial"/>
                        <a:buNone/>
                      </a:pPr>
                      <a:r>
                        <a:rPr lang="en-US" sz="600">
                          <a:solidFill>
                            <a:schemeClr val="dk1"/>
                          </a:solidFill>
                          <a:latin typeface="Montserrat SemiBold"/>
                          <a:ea typeface="Montserrat SemiBold"/>
                          <a:cs typeface="Montserrat SemiBold"/>
                          <a:sym typeface="Montserrat SemiBold"/>
                        </a:rPr>
                        <a:t>atau gagasan baru</a:t>
                      </a:r>
                      <a:endParaRPr sz="600">
                        <a:solidFill>
                          <a:schemeClr val="dk1"/>
                        </a:solidFill>
                        <a:latin typeface="Montserrat SemiBold"/>
                        <a:ea typeface="Montserrat SemiBold"/>
                        <a:cs typeface="Montserrat SemiBold"/>
                        <a:sym typeface="Montserrat SemiBold"/>
                      </a:endParaRPr>
                    </a:p>
                    <a:p>
                      <a:pPr indent="0" lvl="0" marL="0" marR="0" rtl="0" algn="ctr">
                        <a:lnSpc>
                          <a:spcPct val="112455"/>
                        </a:lnSpc>
                        <a:spcBef>
                          <a:spcPts val="0"/>
                        </a:spcBef>
                        <a:spcAft>
                          <a:spcPts val="0"/>
                        </a:spcAft>
                        <a:buClr>
                          <a:schemeClr val="dk1"/>
                        </a:buClr>
                        <a:buSzPts val="1100"/>
                        <a:buFont typeface="Arial"/>
                        <a:buNone/>
                      </a:pPr>
                      <a:r>
                        <a:rPr lang="en-US" sz="600">
                          <a:solidFill>
                            <a:schemeClr val="dk1"/>
                          </a:solidFill>
                          <a:latin typeface="Montserrat SemiBold"/>
                          <a:ea typeface="Montserrat SemiBold"/>
                          <a:cs typeface="Montserrat SemiBold"/>
                          <a:sym typeface="Montserrat SemiBold"/>
                        </a:rPr>
                        <a:t>untuk menghasilkan</a:t>
                      </a:r>
                      <a:endParaRPr sz="600">
                        <a:solidFill>
                          <a:schemeClr val="dk1"/>
                        </a:solidFill>
                        <a:latin typeface="Montserrat SemiBold"/>
                        <a:ea typeface="Montserrat SemiBold"/>
                        <a:cs typeface="Montserrat SemiBold"/>
                        <a:sym typeface="Montserrat SemiBold"/>
                      </a:endParaRPr>
                    </a:p>
                    <a:p>
                      <a:pPr indent="0" lvl="0" marL="0" marR="0" rtl="0" algn="ctr">
                        <a:lnSpc>
                          <a:spcPct val="112455"/>
                        </a:lnSpc>
                        <a:spcBef>
                          <a:spcPts val="0"/>
                        </a:spcBef>
                        <a:spcAft>
                          <a:spcPts val="0"/>
                        </a:spcAft>
                        <a:buClr>
                          <a:schemeClr val="dk1"/>
                        </a:buClr>
                        <a:buSzPts val="1100"/>
                        <a:buFont typeface="Arial"/>
                        <a:buNone/>
                      </a:pPr>
                      <a:r>
                        <a:rPr lang="en-US" sz="600">
                          <a:solidFill>
                            <a:schemeClr val="dk1"/>
                          </a:solidFill>
                          <a:latin typeface="Montserrat SemiBold"/>
                          <a:ea typeface="Montserrat SemiBold"/>
                          <a:cs typeface="Montserrat SemiBold"/>
                          <a:sym typeface="Montserrat SemiBold"/>
                        </a:rPr>
                        <a:t>kombinasi gagasan</a:t>
                      </a:r>
                      <a:endParaRPr sz="600">
                        <a:solidFill>
                          <a:schemeClr val="dk1"/>
                        </a:solidFill>
                        <a:latin typeface="Montserrat SemiBold"/>
                        <a:ea typeface="Montserrat SemiBold"/>
                        <a:cs typeface="Montserrat SemiBold"/>
                        <a:sym typeface="Montserrat SemiBold"/>
                      </a:endParaRPr>
                    </a:p>
                    <a:p>
                      <a:pPr indent="0" lvl="0" marL="0" marR="0" rtl="0" algn="ctr">
                        <a:lnSpc>
                          <a:spcPct val="112455"/>
                        </a:lnSpc>
                        <a:spcBef>
                          <a:spcPts val="0"/>
                        </a:spcBef>
                        <a:spcAft>
                          <a:spcPts val="0"/>
                        </a:spcAft>
                        <a:buClr>
                          <a:schemeClr val="dk1"/>
                        </a:buClr>
                        <a:buSzPts val="1100"/>
                        <a:buFont typeface="Arial"/>
                        <a:buNone/>
                      </a:pPr>
                      <a:r>
                        <a:rPr lang="en-US" sz="600">
                          <a:solidFill>
                            <a:schemeClr val="dk1"/>
                          </a:solidFill>
                          <a:latin typeface="Montserrat SemiBold"/>
                          <a:ea typeface="Montserrat SemiBold"/>
                          <a:cs typeface="Montserrat SemiBold"/>
                          <a:sym typeface="Montserrat SemiBold"/>
                        </a:rPr>
                        <a:t>baru dan imajinatif</a:t>
                      </a:r>
                      <a:endParaRPr sz="600">
                        <a:solidFill>
                          <a:schemeClr val="dk1"/>
                        </a:solidFill>
                        <a:latin typeface="Montserrat SemiBold"/>
                        <a:ea typeface="Montserrat SemiBold"/>
                        <a:cs typeface="Montserrat SemiBold"/>
                        <a:sym typeface="Montserrat SemiBold"/>
                      </a:endParaRPr>
                    </a:p>
                    <a:p>
                      <a:pPr indent="0" lvl="0" marL="0" marR="0" rtl="0" algn="ctr">
                        <a:lnSpc>
                          <a:spcPct val="112455"/>
                        </a:lnSpc>
                        <a:spcBef>
                          <a:spcPts val="0"/>
                        </a:spcBef>
                        <a:spcAft>
                          <a:spcPts val="0"/>
                        </a:spcAft>
                        <a:buClr>
                          <a:schemeClr val="dk1"/>
                        </a:buClr>
                        <a:buSzPts val="1100"/>
                        <a:buFont typeface="Arial"/>
                        <a:buNone/>
                      </a:pPr>
                      <a:r>
                        <a:rPr lang="en-US" sz="600">
                          <a:solidFill>
                            <a:schemeClr val="dk1"/>
                          </a:solidFill>
                          <a:latin typeface="Montserrat SemiBold"/>
                          <a:ea typeface="Montserrat SemiBold"/>
                          <a:cs typeface="Montserrat SemiBold"/>
                          <a:sym typeface="Montserrat SemiBold"/>
                        </a:rPr>
                        <a:t>untuk</a:t>
                      </a:r>
                      <a:endParaRPr sz="600">
                        <a:solidFill>
                          <a:schemeClr val="dk1"/>
                        </a:solidFill>
                        <a:latin typeface="Montserrat SemiBold"/>
                        <a:ea typeface="Montserrat SemiBold"/>
                        <a:cs typeface="Montserrat SemiBold"/>
                        <a:sym typeface="Montserrat SemiBold"/>
                      </a:endParaRPr>
                    </a:p>
                    <a:p>
                      <a:pPr indent="0" lvl="0" marL="0" marR="0" rtl="0" algn="ctr">
                        <a:lnSpc>
                          <a:spcPct val="112455"/>
                        </a:lnSpc>
                        <a:spcBef>
                          <a:spcPts val="0"/>
                        </a:spcBef>
                        <a:spcAft>
                          <a:spcPts val="0"/>
                        </a:spcAft>
                        <a:buClr>
                          <a:schemeClr val="dk1"/>
                        </a:buClr>
                        <a:buSzPts val="1100"/>
                        <a:buFont typeface="Arial"/>
                        <a:buNone/>
                      </a:pPr>
                      <a:r>
                        <a:rPr lang="en-US" sz="600">
                          <a:solidFill>
                            <a:schemeClr val="dk1"/>
                          </a:solidFill>
                          <a:latin typeface="Montserrat SemiBold"/>
                          <a:ea typeface="Montserrat SemiBold"/>
                          <a:cs typeface="Montserrat SemiBold"/>
                          <a:sym typeface="Montserrat SemiBold"/>
                        </a:rPr>
                        <a:t>mengekspresikan</a:t>
                      </a:r>
                      <a:endParaRPr sz="600">
                        <a:solidFill>
                          <a:schemeClr val="dk1"/>
                        </a:solidFill>
                        <a:latin typeface="Montserrat SemiBold"/>
                        <a:ea typeface="Montserrat SemiBold"/>
                        <a:cs typeface="Montserrat SemiBold"/>
                        <a:sym typeface="Montserrat SemiBold"/>
                      </a:endParaRPr>
                    </a:p>
                    <a:p>
                      <a:pPr indent="0" lvl="0" marL="0" marR="0" rtl="0" algn="ctr">
                        <a:lnSpc>
                          <a:spcPct val="112455"/>
                        </a:lnSpc>
                        <a:spcBef>
                          <a:spcPts val="0"/>
                        </a:spcBef>
                        <a:spcAft>
                          <a:spcPts val="0"/>
                        </a:spcAft>
                        <a:buClr>
                          <a:schemeClr val="dk1"/>
                        </a:buClr>
                        <a:buSzPts val="1100"/>
                        <a:buFont typeface="Arial"/>
                        <a:buNone/>
                      </a:pPr>
                      <a:r>
                        <a:rPr lang="en-US" sz="600">
                          <a:solidFill>
                            <a:schemeClr val="dk1"/>
                          </a:solidFill>
                          <a:latin typeface="Montserrat SemiBold"/>
                          <a:ea typeface="Montserrat SemiBold"/>
                          <a:cs typeface="Montserrat SemiBold"/>
                          <a:sym typeface="Montserrat SemiBold"/>
                        </a:rPr>
                        <a:t>pikiran dan/atau</a:t>
                      </a:r>
                      <a:endParaRPr sz="600">
                        <a:solidFill>
                          <a:schemeClr val="dk1"/>
                        </a:solidFill>
                        <a:latin typeface="Montserrat SemiBold"/>
                        <a:ea typeface="Montserrat SemiBold"/>
                        <a:cs typeface="Montserrat SemiBold"/>
                        <a:sym typeface="Montserrat SemiBold"/>
                      </a:endParaRPr>
                    </a:p>
                    <a:p>
                      <a:pPr indent="0" lvl="0" marL="0" marR="0" rtl="0" algn="ctr">
                        <a:lnSpc>
                          <a:spcPct val="112455"/>
                        </a:lnSpc>
                        <a:spcBef>
                          <a:spcPts val="0"/>
                        </a:spcBef>
                        <a:spcAft>
                          <a:spcPts val="0"/>
                        </a:spcAft>
                        <a:buClr>
                          <a:schemeClr val="dk1"/>
                        </a:buClr>
                        <a:buSzPts val="1100"/>
                        <a:buFont typeface="Arial"/>
                        <a:buNone/>
                      </a:pPr>
                      <a:r>
                        <a:rPr lang="en-US" sz="600">
                          <a:solidFill>
                            <a:schemeClr val="dk1"/>
                          </a:solidFill>
                          <a:latin typeface="Montserrat SemiBold"/>
                          <a:ea typeface="Montserrat SemiBold"/>
                          <a:cs typeface="Montserrat SemiBold"/>
                          <a:sym typeface="Montserrat SemiBold"/>
                        </a:rPr>
                        <a:t>perasaannya.</a:t>
                      </a:r>
                      <a:endParaRPr sz="600">
                        <a:solidFill>
                          <a:schemeClr val="dk1"/>
                        </a:solidFill>
                        <a:latin typeface="Montserrat SemiBold"/>
                        <a:ea typeface="Montserrat SemiBold"/>
                        <a:cs typeface="Montserrat SemiBold"/>
                        <a:sym typeface="Montserrat SemiBold"/>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93C47D"/>
                    </a:solidFill>
                  </a:tcPr>
                </a:tc>
                <a:tc>
                  <a:txBody>
                    <a:bodyPr/>
                    <a:lstStyle/>
                    <a:p>
                      <a:pPr indent="0" lvl="0" marL="0" marR="0" rtl="0" algn="ctr">
                        <a:lnSpc>
                          <a:spcPct val="100000"/>
                        </a:lnSpc>
                        <a:spcBef>
                          <a:spcPts val="0"/>
                        </a:spcBef>
                        <a:spcAft>
                          <a:spcPts val="0"/>
                        </a:spcAft>
                        <a:buClr>
                          <a:schemeClr val="dk1"/>
                        </a:buClr>
                        <a:buSzPts val="1100"/>
                        <a:buFont typeface="Arial"/>
                        <a:buNone/>
                      </a:pPr>
                      <a:r>
                        <a:rPr lang="en-US" sz="600">
                          <a:latin typeface="Montserrat SemiBold"/>
                          <a:ea typeface="Montserrat SemiBold"/>
                          <a:cs typeface="Montserrat SemiBold"/>
                          <a:sym typeface="Montserrat SemiBold"/>
                        </a:rPr>
                        <a:t>Menghasilkan gagasan</a:t>
                      </a:r>
                      <a:endParaRPr sz="600">
                        <a:latin typeface="Montserrat SemiBold"/>
                        <a:ea typeface="Montserrat SemiBold"/>
                        <a:cs typeface="Montserrat SemiBold"/>
                        <a:sym typeface="Montserrat SemiBold"/>
                      </a:endParaRPr>
                    </a:p>
                    <a:p>
                      <a:pPr indent="0" lvl="0" marL="0" marR="0" rtl="0" algn="ctr">
                        <a:lnSpc>
                          <a:spcPct val="100000"/>
                        </a:lnSpc>
                        <a:spcBef>
                          <a:spcPts val="0"/>
                        </a:spcBef>
                        <a:spcAft>
                          <a:spcPts val="0"/>
                        </a:spcAft>
                        <a:buClr>
                          <a:schemeClr val="dk1"/>
                        </a:buClr>
                        <a:buSzPts val="1100"/>
                        <a:buFont typeface="Arial"/>
                        <a:buNone/>
                      </a:pPr>
                      <a:r>
                        <a:rPr lang="en-US" sz="600">
                          <a:latin typeface="Montserrat SemiBold"/>
                          <a:ea typeface="Montserrat SemiBold"/>
                          <a:cs typeface="Montserrat SemiBold"/>
                          <a:sym typeface="Montserrat SemiBold"/>
                        </a:rPr>
                        <a:t>yang beragam untuk</a:t>
                      </a:r>
                      <a:endParaRPr sz="600">
                        <a:latin typeface="Montserrat SemiBold"/>
                        <a:ea typeface="Montserrat SemiBold"/>
                        <a:cs typeface="Montserrat SemiBold"/>
                        <a:sym typeface="Montserrat SemiBold"/>
                      </a:endParaRPr>
                    </a:p>
                    <a:p>
                      <a:pPr indent="0" lvl="0" marL="0" marR="0" rtl="0" algn="ctr">
                        <a:lnSpc>
                          <a:spcPct val="100000"/>
                        </a:lnSpc>
                        <a:spcBef>
                          <a:spcPts val="0"/>
                        </a:spcBef>
                        <a:spcAft>
                          <a:spcPts val="0"/>
                        </a:spcAft>
                        <a:buClr>
                          <a:schemeClr val="dk1"/>
                        </a:buClr>
                        <a:buSzPts val="1100"/>
                        <a:buFont typeface="Arial"/>
                        <a:buNone/>
                      </a:pPr>
                      <a:r>
                        <a:rPr lang="en-US" sz="600">
                          <a:latin typeface="Montserrat SemiBold"/>
                          <a:ea typeface="Montserrat SemiBold"/>
                          <a:cs typeface="Montserrat SemiBold"/>
                          <a:sym typeface="Montserrat SemiBold"/>
                        </a:rPr>
                        <a:t>mengekspresikan pikiran</a:t>
                      </a:r>
                      <a:endParaRPr sz="600">
                        <a:latin typeface="Montserrat SemiBold"/>
                        <a:ea typeface="Montserrat SemiBold"/>
                        <a:cs typeface="Montserrat SemiBold"/>
                        <a:sym typeface="Montserrat SemiBold"/>
                      </a:endParaRPr>
                    </a:p>
                    <a:p>
                      <a:pPr indent="0" lvl="0" marL="0" marR="0" rtl="0" algn="ctr">
                        <a:lnSpc>
                          <a:spcPct val="100000"/>
                        </a:lnSpc>
                        <a:spcBef>
                          <a:spcPts val="0"/>
                        </a:spcBef>
                        <a:spcAft>
                          <a:spcPts val="0"/>
                        </a:spcAft>
                        <a:buClr>
                          <a:schemeClr val="dk1"/>
                        </a:buClr>
                        <a:buSzPts val="1100"/>
                        <a:buFont typeface="Arial"/>
                        <a:buNone/>
                      </a:pPr>
                      <a:r>
                        <a:rPr lang="en-US" sz="600">
                          <a:latin typeface="Montserrat SemiBold"/>
                          <a:ea typeface="Montserrat SemiBold"/>
                          <a:cs typeface="Montserrat SemiBold"/>
                          <a:sym typeface="Montserrat SemiBold"/>
                        </a:rPr>
                        <a:t>dan/atau perasaannya,</a:t>
                      </a:r>
                      <a:endParaRPr sz="600">
                        <a:latin typeface="Montserrat SemiBold"/>
                        <a:ea typeface="Montserrat SemiBold"/>
                        <a:cs typeface="Montserrat SemiBold"/>
                        <a:sym typeface="Montserrat SemiBold"/>
                      </a:endParaRPr>
                    </a:p>
                    <a:p>
                      <a:pPr indent="0" lvl="0" marL="0" marR="0" rtl="0" algn="ctr">
                        <a:lnSpc>
                          <a:spcPct val="100000"/>
                        </a:lnSpc>
                        <a:spcBef>
                          <a:spcPts val="0"/>
                        </a:spcBef>
                        <a:spcAft>
                          <a:spcPts val="0"/>
                        </a:spcAft>
                        <a:buClr>
                          <a:schemeClr val="dk1"/>
                        </a:buClr>
                        <a:buSzPts val="1100"/>
                        <a:buFont typeface="Arial"/>
                        <a:buNone/>
                      </a:pPr>
                      <a:r>
                        <a:rPr lang="en-US" sz="600">
                          <a:latin typeface="Montserrat SemiBold"/>
                          <a:ea typeface="Montserrat SemiBold"/>
                          <a:cs typeface="Montserrat SemiBold"/>
                          <a:sym typeface="Montserrat SemiBold"/>
                        </a:rPr>
                        <a:t>menilai gagasannya,</a:t>
                      </a:r>
                      <a:endParaRPr sz="600">
                        <a:latin typeface="Montserrat SemiBold"/>
                        <a:ea typeface="Montserrat SemiBold"/>
                        <a:cs typeface="Montserrat SemiBold"/>
                        <a:sym typeface="Montserrat SemiBold"/>
                      </a:endParaRPr>
                    </a:p>
                    <a:p>
                      <a:pPr indent="0" lvl="0" marL="0" marR="0" rtl="0" algn="ctr">
                        <a:lnSpc>
                          <a:spcPct val="100000"/>
                        </a:lnSpc>
                        <a:spcBef>
                          <a:spcPts val="0"/>
                        </a:spcBef>
                        <a:spcAft>
                          <a:spcPts val="0"/>
                        </a:spcAft>
                        <a:buClr>
                          <a:schemeClr val="dk1"/>
                        </a:buClr>
                        <a:buSzPts val="1100"/>
                        <a:buFont typeface="Arial"/>
                        <a:buNone/>
                      </a:pPr>
                      <a:r>
                        <a:rPr lang="en-US" sz="600">
                          <a:latin typeface="Montserrat SemiBold"/>
                          <a:ea typeface="Montserrat SemiBold"/>
                          <a:cs typeface="Montserrat SemiBold"/>
                          <a:sym typeface="Montserrat SemiBold"/>
                        </a:rPr>
                        <a:t>serta memikirkan segala</a:t>
                      </a:r>
                      <a:endParaRPr sz="600">
                        <a:latin typeface="Montserrat SemiBold"/>
                        <a:ea typeface="Montserrat SemiBold"/>
                        <a:cs typeface="Montserrat SemiBold"/>
                        <a:sym typeface="Montserrat SemiBold"/>
                      </a:endParaRPr>
                    </a:p>
                    <a:p>
                      <a:pPr indent="0" lvl="0" marL="0" marR="0" rtl="0" algn="ctr">
                        <a:lnSpc>
                          <a:spcPct val="100000"/>
                        </a:lnSpc>
                        <a:spcBef>
                          <a:spcPts val="0"/>
                        </a:spcBef>
                        <a:spcAft>
                          <a:spcPts val="0"/>
                        </a:spcAft>
                        <a:buClr>
                          <a:schemeClr val="dk1"/>
                        </a:buClr>
                        <a:buSzPts val="1100"/>
                        <a:buFont typeface="Arial"/>
                        <a:buNone/>
                      </a:pPr>
                      <a:r>
                        <a:rPr lang="en-US" sz="600">
                          <a:latin typeface="Montserrat SemiBold"/>
                          <a:ea typeface="Montserrat SemiBold"/>
                          <a:cs typeface="Montserrat SemiBold"/>
                          <a:sym typeface="Montserrat SemiBold"/>
                        </a:rPr>
                        <a:t>risikonya dengan</a:t>
                      </a:r>
                      <a:endParaRPr sz="600">
                        <a:latin typeface="Montserrat SemiBold"/>
                        <a:ea typeface="Montserrat SemiBold"/>
                        <a:cs typeface="Montserrat SemiBold"/>
                        <a:sym typeface="Montserrat SemiBold"/>
                      </a:endParaRPr>
                    </a:p>
                    <a:p>
                      <a:pPr indent="0" lvl="0" marL="0" marR="0" rtl="0" algn="ctr">
                        <a:lnSpc>
                          <a:spcPct val="100000"/>
                        </a:lnSpc>
                        <a:spcBef>
                          <a:spcPts val="0"/>
                        </a:spcBef>
                        <a:spcAft>
                          <a:spcPts val="0"/>
                        </a:spcAft>
                        <a:buClr>
                          <a:schemeClr val="dk1"/>
                        </a:buClr>
                        <a:buSzPts val="1100"/>
                        <a:buFont typeface="Arial"/>
                        <a:buNone/>
                      </a:pPr>
                      <a:r>
                        <a:rPr lang="en-US" sz="600">
                          <a:latin typeface="Montserrat SemiBold"/>
                          <a:ea typeface="Montserrat SemiBold"/>
                          <a:cs typeface="Montserrat SemiBold"/>
                          <a:sym typeface="Montserrat SemiBold"/>
                        </a:rPr>
                        <a:t>mempertimbangkan</a:t>
                      </a:r>
                      <a:endParaRPr sz="600">
                        <a:latin typeface="Montserrat SemiBold"/>
                        <a:ea typeface="Montserrat SemiBold"/>
                        <a:cs typeface="Montserrat SemiBold"/>
                        <a:sym typeface="Montserrat SemiBold"/>
                      </a:endParaRPr>
                    </a:p>
                    <a:p>
                      <a:pPr indent="0" lvl="0" marL="0" marR="0" rtl="0" algn="ctr">
                        <a:lnSpc>
                          <a:spcPct val="100000"/>
                        </a:lnSpc>
                        <a:spcBef>
                          <a:spcPts val="0"/>
                        </a:spcBef>
                        <a:spcAft>
                          <a:spcPts val="0"/>
                        </a:spcAft>
                        <a:buClr>
                          <a:schemeClr val="dk1"/>
                        </a:buClr>
                        <a:buSzPts val="1100"/>
                        <a:buFont typeface="Arial"/>
                        <a:buNone/>
                      </a:pPr>
                      <a:r>
                        <a:rPr lang="en-US" sz="600">
                          <a:latin typeface="Montserrat SemiBold"/>
                          <a:ea typeface="Montserrat SemiBold"/>
                          <a:cs typeface="Montserrat SemiBold"/>
                          <a:sym typeface="Montserrat SemiBold"/>
                        </a:rPr>
                        <a:t>banyak perspektif seperti</a:t>
                      </a:r>
                      <a:endParaRPr sz="600">
                        <a:latin typeface="Montserrat SemiBold"/>
                        <a:ea typeface="Montserrat SemiBold"/>
                        <a:cs typeface="Montserrat SemiBold"/>
                        <a:sym typeface="Montserrat SemiBold"/>
                      </a:endParaRPr>
                    </a:p>
                    <a:p>
                      <a:pPr indent="0" lvl="0" marL="0" marR="0" rtl="0" algn="ctr">
                        <a:lnSpc>
                          <a:spcPct val="100000"/>
                        </a:lnSpc>
                        <a:spcBef>
                          <a:spcPts val="0"/>
                        </a:spcBef>
                        <a:spcAft>
                          <a:spcPts val="0"/>
                        </a:spcAft>
                        <a:buClr>
                          <a:schemeClr val="dk1"/>
                        </a:buClr>
                        <a:buSzPts val="1100"/>
                        <a:buFont typeface="Arial"/>
                        <a:buNone/>
                      </a:pPr>
                      <a:r>
                        <a:rPr lang="en-US" sz="600">
                          <a:latin typeface="Montserrat SemiBold"/>
                          <a:ea typeface="Montserrat SemiBold"/>
                          <a:cs typeface="Montserrat SemiBold"/>
                          <a:sym typeface="Montserrat SemiBold"/>
                        </a:rPr>
                        <a:t>etika dan nilai</a:t>
                      </a:r>
                      <a:endParaRPr sz="600">
                        <a:latin typeface="Montserrat SemiBold"/>
                        <a:ea typeface="Montserrat SemiBold"/>
                        <a:cs typeface="Montserrat SemiBold"/>
                        <a:sym typeface="Montserrat SemiBold"/>
                      </a:endParaRPr>
                    </a:p>
                    <a:p>
                      <a:pPr indent="0" lvl="0" marL="0" marR="0" rtl="0" algn="ctr">
                        <a:lnSpc>
                          <a:spcPct val="100000"/>
                        </a:lnSpc>
                        <a:spcBef>
                          <a:spcPts val="0"/>
                        </a:spcBef>
                        <a:spcAft>
                          <a:spcPts val="0"/>
                        </a:spcAft>
                        <a:buClr>
                          <a:schemeClr val="dk1"/>
                        </a:buClr>
                        <a:buSzPts val="1100"/>
                        <a:buFont typeface="Arial"/>
                        <a:buNone/>
                      </a:pPr>
                      <a:r>
                        <a:rPr lang="en-US" sz="600">
                          <a:latin typeface="Montserrat SemiBold"/>
                          <a:ea typeface="Montserrat SemiBold"/>
                          <a:cs typeface="Montserrat SemiBold"/>
                          <a:sym typeface="Montserrat SemiBold"/>
                        </a:rPr>
                        <a:t>kemanusiaan ketika</a:t>
                      </a:r>
                      <a:endParaRPr sz="600">
                        <a:latin typeface="Montserrat SemiBold"/>
                        <a:ea typeface="Montserrat SemiBold"/>
                        <a:cs typeface="Montserrat SemiBold"/>
                        <a:sym typeface="Montserrat SemiBold"/>
                      </a:endParaRPr>
                    </a:p>
                    <a:p>
                      <a:pPr indent="0" lvl="0" marL="0" marR="0" rtl="0" algn="ctr">
                        <a:lnSpc>
                          <a:spcPct val="100000"/>
                        </a:lnSpc>
                        <a:spcBef>
                          <a:spcPts val="0"/>
                        </a:spcBef>
                        <a:spcAft>
                          <a:spcPts val="0"/>
                        </a:spcAft>
                        <a:buClr>
                          <a:schemeClr val="dk1"/>
                        </a:buClr>
                        <a:buSzPts val="1100"/>
                        <a:buFont typeface="Arial"/>
                        <a:buNone/>
                      </a:pPr>
                      <a:r>
                        <a:rPr lang="en-US" sz="600">
                          <a:latin typeface="Montserrat SemiBold"/>
                          <a:ea typeface="Montserrat SemiBold"/>
                          <a:cs typeface="Montserrat SemiBold"/>
                          <a:sym typeface="Montserrat SemiBold"/>
                        </a:rPr>
                        <a:t>gagasannya</a:t>
                      </a:r>
                      <a:endParaRPr sz="600">
                        <a:latin typeface="Montserrat SemiBold"/>
                        <a:ea typeface="Montserrat SemiBold"/>
                        <a:cs typeface="Montserrat SemiBold"/>
                        <a:sym typeface="Montserrat SemiBold"/>
                      </a:endParaRPr>
                    </a:p>
                    <a:p>
                      <a:pPr indent="0" lvl="0" marL="0" marR="0" rtl="0" algn="ctr">
                        <a:lnSpc>
                          <a:spcPct val="100000"/>
                        </a:lnSpc>
                        <a:spcBef>
                          <a:spcPts val="0"/>
                        </a:spcBef>
                        <a:spcAft>
                          <a:spcPts val="0"/>
                        </a:spcAft>
                        <a:buClr>
                          <a:schemeClr val="dk1"/>
                        </a:buClr>
                        <a:buSzPts val="1100"/>
                        <a:buFont typeface="Arial"/>
                        <a:buNone/>
                      </a:pPr>
                      <a:r>
                        <a:rPr lang="en-US" sz="600">
                          <a:latin typeface="Montserrat SemiBold"/>
                          <a:ea typeface="Montserrat SemiBold"/>
                          <a:cs typeface="Montserrat SemiBold"/>
                          <a:sym typeface="Montserrat SemiBold"/>
                        </a:rPr>
                        <a:t>direalisasikan.</a:t>
                      </a:r>
                      <a:endParaRPr sz="600">
                        <a:latin typeface="Montserrat SemiBold"/>
                        <a:ea typeface="Montserrat SemiBold"/>
                        <a:cs typeface="Montserrat SemiBold"/>
                        <a:sym typeface="Montserrat SemiBold"/>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6AA84F"/>
                    </a:solidFill>
                  </a:tcPr>
                </a:tc>
              </a:tr>
              <a:tr h="1150450">
                <a:tc>
                  <a:txBody>
                    <a:bodyPr/>
                    <a:lstStyle/>
                    <a:p>
                      <a:pPr indent="0" lvl="0" marL="0" rtl="0" algn="ctr">
                        <a:spcBef>
                          <a:spcPts val="0"/>
                        </a:spcBef>
                        <a:spcAft>
                          <a:spcPts val="0"/>
                        </a:spcAft>
                        <a:buClr>
                          <a:schemeClr val="dk1"/>
                        </a:buClr>
                        <a:buSzPts val="1100"/>
                        <a:buFont typeface="Arial"/>
                        <a:buNone/>
                      </a:pPr>
                      <a:r>
                        <a:rPr lang="en-US" sz="800">
                          <a:solidFill>
                            <a:schemeClr val="dk1"/>
                          </a:solidFill>
                          <a:latin typeface="Montserrat ExtraBold"/>
                          <a:ea typeface="Montserrat ExtraBold"/>
                          <a:cs typeface="Montserrat ExtraBold"/>
                          <a:sym typeface="Montserrat ExtraBold"/>
                        </a:rPr>
                        <a:t>Karya dan Tindakan yang orisinal</a:t>
                      </a:r>
                      <a:endParaRPr sz="800" u="none" cap="none" strike="noStrike">
                        <a:latin typeface="Montserrat ExtraBold"/>
                        <a:ea typeface="Montserrat ExtraBold"/>
                        <a:cs typeface="Montserrat ExtraBold"/>
                        <a:sym typeface="Montserrat ExtraBold"/>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100"/>
                        <a:buFont typeface="Arial"/>
                        <a:buNone/>
                      </a:pPr>
                      <a:r>
                        <a:rPr lang="en-US" sz="600">
                          <a:latin typeface="Montserrat SemiBold"/>
                          <a:ea typeface="Montserrat SemiBold"/>
                          <a:cs typeface="Montserrat SemiBold"/>
                          <a:sym typeface="Montserrat SemiBold"/>
                        </a:rPr>
                        <a:t>Mengeksplorasi dan</a:t>
                      </a:r>
                      <a:endParaRPr sz="600">
                        <a:latin typeface="Montserrat SemiBold"/>
                        <a:ea typeface="Montserrat SemiBold"/>
                        <a:cs typeface="Montserrat SemiBold"/>
                        <a:sym typeface="Montserrat SemiBold"/>
                      </a:endParaRPr>
                    </a:p>
                    <a:p>
                      <a:pPr indent="0" lvl="0" marL="0" marR="0" rtl="0" algn="ctr">
                        <a:lnSpc>
                          <a:spcPct val="100000"/>
                        </a:lnSpc>
                        <a:spcBef>
                          <a:spcPts val="0"/>
                        </a:spcBef>
                        <a:spcAft>
                          <a:spcPts val="0"/>
                        </a:spcAft>
                        <a:buClr>
                          <a:schemeClr val="dk1"/>
                        </a:buClr>
                        <a:buSzPts val="1100"/>
                        <a:buFont typeface="Arial"/>
                        <a:buNone/>
                      </a:pPr>
                      <a:r>
                        <a:rPr lang="en-US" sz="600">
                          <a:latin typeface="Montserrat SemiBold"/>
                          <a:ea typeface="Montserrat SemiBold"/>
                          <a:cs typeface="Montserrat SemiBold"/>
                          <a:sym typeface="Montserrat SemiBold"/>
                        </a:rPr>
                        <a:t>mengekspresikan</a:t>
                      </a:r>
                      <a:endParaRPr sz="600">
                        <a:latin typeface="Montserrat SemiBold"/>
                        <a:ea typeface="Montserrat SemiBold"/>
                        <a:cs typeface="Montserrat SemiBold"/>
                        <a:sym typeface="Montserrat SemiBold"/>
                      </a:endParaRPr>
                    </a:p>
                    <a:p>
                      <a:pPr indent="0" lvl="0" marL="0" marR="0" rtl="0" algn="ctr">
                        <a:lnSpc>
                          <a:spcPct val="100000"/>
                        </a:lnSpc>
                        <a:spcBef>
                          <a:spcPts val="0"/>
                        </a:spcBef>
                        <a:spcAft>
                          <a:spcPts val="0"/>
                        </a:spcAft>
                        <a:buClr>
                          <a:schemeClr val="dk1"/>
                        </a:buClr>
                        <a:buSzPts val="1100"/>
                        <a:buFont typeface="Arial"/>
                        <a:buNone/>
                      </a:pPr>
                      <a:r>
                        <a:rPr lang="en-US" sz="600">
                          <a:latin typeface="Montserrat SemiBold"/>
                          <a:ea typeface="Montserrat SemiBold"/>
                          <a:cs typeface="Montserrat SemiBold"/>
                          <a:sym typeface="Montserrat SemiBold"/>
                        </a:rPr>
                        <a:t>pikiran dan/atau</a:t>
                      </a:r>
                      <a:endParaRPr sz="600">
                        <a:latin typeface="Montserrat SemiBold"/>
                        <a:ea typeface="Montserrat SemiBold"/>
                        <a:cs typeface="Montserrat SemiBold"/>
                        <a:sym typeface="Montserrat SemiBold"/>
                      </a:endParaRPr>
                    </a:p>
                    <a:p>
                      <a:pPr indent="0" lvl="0" marL="0" marR="0" rtl="0" algn="ctr">
                        <a:lnSpc>
                          <a:spcPct val="100000"/>
                        </a:lnSpc>
                        <a:spcBef>
                          <a:spcPts val="0"/>
                        </a:spcBef>
                        <a:spcAft>
                          <a:spcPts val="0"/>
                        </a:spcAft>
                        <a:buClr>
                          <a:schemeClr val="dk1"/>
                        </a:buClr>
                        <a:buSzPts val="1100"/>
                        <a:buFont typeface="Arial"/>
                        <a:buNone/>
                      </a:pPr>
                      <a:r>
                        <a:rPr lang="en-US" sz="600">
                          <a:latin typeface="Montserrat SemiBold"/>
                          <a:ea typeface="Montserrat SemiBold"/>
                          <a:cs typeface="Montserrat SemiBold"/>
                          <a:sym typeface="Montserrat SemiBold"/>
                        </a:rPr>
                        <a:t>perasaannya sesuai</a:t>
                      </a:r>
                      <a:endParaRPr sz="600">
                        <a:latin typeface="Montserrat SemiBold"/>
                        <a:ea typeface="Montserrat SemiBold"/>
                        <a:cs typeface="Montserrat SemiBold"/>
                        <a:sym typeface="Montserrat SemiBold"/>
                      </a:endParaRPr>
                    </a:p>
                    <a:p>
                      <a:pPr indent="0" lvl="0" marL="0" marR="0" rtl="0" algn="ctr">
                        <a:lnSpc>
                          <a:spcPct val="100000"/>
                        </a:lnSpc>
                        <a:spcBef>
                          <a:spcPts val="0"/>
                        </a:spcBef>
                        <a:spcAft>
                          <a:spcPts val="0"/>
                        </a:spcAft>
                        <a:buClr>
                          <a:schemeClr val="dk1"/>
                        </a:buClr>
                        <a:buSzPts val="1100"/>
                        <a:buFont typeface="Arial"/>
                        <a:buNone/>
                      </a:pPr>
                      <a:r>
                        <a:rPr lang="en-US" sz="600">
                          <a:latin typeface="Montserrat SemiBold"/>
                          <a:ea typeface="Montserrat SemiBold"/>
                          <a:cs typeface="Montserrat SemiBold"/>
                          <a:sym typeface="Montserrat SemiBold"/>
                        </a:rPr>
                        <a:t>dengan minat dan</a:t>
                      </a:r>
                      <a:endParaRPr sz="600">
                        <a:latin typeface="Montserrat SemiBold"/>
                        <a:ea typeface="Montserrat SemiBold"/>
                        <a:cs typeface="Montserrat SemiBold"/>
                        <a:sym typeface="Montserrat SemiBold"/>
                      </a:endParaRPr>
                    </a:p>
                    <a:p>
                      <a:pPr indent="0" lvl="0" marL="0" marR="0" rtl="0" algn="ctr">
                        <a:lnSpc>
                          <a:spcPct val="100000"/>
                        </a:lnSpc>
                        <a:spcBef>
                          <a:spcPts val="0"/>
                        </a:spcBef>
                        <a:spcAft>
                          <a:spcPts val="0"/>
                        </a:spcAft>
                        <a:buClr>
                          <a:schemeClr val="dk1"/>
                        </a:buClr>
                        <a:buSzPts val="1100"/>
                        <a:buFont typeface="Arial"/>
                        <a:buNone/>
                      </a:pPr>
                      <a:r>
                        <a:rPr lang="en-US" sz="600">
                          <a:latin typeface="Montserrat SemiBold"/>
                          <a:ea typeface="Montserrat SemiBold"/>
                          <a:cs typeface="Montserrat SemiBold"/>
                          <a:sym typeface="Montserrat SemiBold"/>
                        </a:rPr>
                        <a:t>kesukaannya dalam</a:t>
                      </a:r>
                      <a:endParaRPr sz="600">
                        <a:latin typeface="Montserrat SemiBold"/>
                        <a:ea typeface="Montserrat SemiBold"/>
                        <a:cs typeface="Montserrat SemiBold"/>
                        <a:sym typeface="Montserrat SemiBold"/>
                      </a:endParaRPr>
                    </a:p>
                    <a:p>
                      <a:pPr indent="0" lvl="0" marL="0" marR="0" rtl="0" algn="ctr">
                        <a:lnSpc>
                          <a:spcPct val="100000"/>
                        </a:lnSpc>
                        <a:spcBef>
                          <a:spcPts val="0"/>
                        </a:spcBef>
                        <a:spcAft>
                          <a:spcPts val="0"/>
                        </a:spcAft>
                        <a:buClr>
                          <a:schemeClr val="dk1"/>
                        </a:buClr>
                        <a:buSzPts val="1100"/>
                        <a:buFont typeface="Arial"/>
                        <a:buNone/>
                      </a:pPr>
                      <a:r>
                        <a:rPr lang="en-US" sz="600">
                          <a:latin typeface="Montserrat SemiBold"/>
                          <a:ea typeface="Montserrat SemiBold"/>
                          <a:cs typeface="Montserrat SemiBold"/>
                          <a:sym typeface="Montserrat SemiBold"/>
                        </a:rPr>
                        <a:t>bentuk karya</a:t>
                      </a:r>
                      <a:endParaRPr sz="600">
                        <a:latin typeface="Montserrat SemiBold"/>
                        <a:ea typeface="Montserrat SemiBold"/>
                        <a:cs typeface="Montserrat SemiBold"/>
                        <a:sym typeface="Montserrat SemiBold"/>
                      </a:endParaRPr>
                    </a:p>
                    <a:p>
                      <a:pPr indent="0" lvl="0" marL="0" marR="0" rtl="0" algn="ctr">
                        <a:lnSpc>
                          <a:spcPct val="100000"/>
                        </a:lnSpc>
                        <a:spcBef>
                          <a:spcPts val="0"/>
                        </a:spcBef>
                        <a:spcAft>
                          <a:spcPts val="0"/>
                        </a:spcAft>
                        <a:buClr>
                          <a:schemeClr val="dk1"/>
                        </a:buClr>
                        <a:buSzPts val="1100"/>
                        <a:buFont typeface="Arial"/>
                        <a:buNone/>
                      </a:pPr>
                      <a:r>
                        <a:rPr lang="en-US" sz="600">
                          <a:latin typeface="Montserrat SemiBold"/>
                          <a:ea typeface="Montserrat SemiBold"/>
                          <a:cs typeface="Montserrat SemiBold"/>
                          <a:sym typeface="Montserrat SemiBold"/>
                        </a:rPr>
                        <a:t>dan/atau tindakan</a:t>
                      </a:r>
                      <a:endParaRPr sz="600">
                        <a:latin typeface="Montserrat SemiBold"/>
                        <a:ea typeface="Montserrat SemiBold"/>
                        <a:cs typeface="Montserrat SemiBold"/>
                        <a:sym typeface="Montserrat SemiBold"/>
                      </a:endParaRPr>
                    </a:p>
                    <a:p>
                      <a:pPr indent="0" lvl="0" marL="0" marR="0" rtl="0" algn="ctr">
                        <a:lnSpc>
                          <a:spcPct val="100000"/>
                        </a:lnSpc>
                        <a:spcBef>
                          <a:spcPts val="0"/>
                        </a:spcBef>
                        <a:spcAft>
                          <a:spcPts val="0"/>
                        </a:spcAft>
                        <a:buClr>
                          <a:schemeClr val="dk1"/>
                        </a:buClr>
                        <a:buSzPts val="1100"/>
                        <a:buFont typeface="Arial"/>
                        <a:buNone/>
                      </a:pPr>
                      <a:r>
                        <a:rPr lang="en-US" sz="600">
                          <a:latin typeface="Montserrat SemiBold"/>
                          <a:ea typeface="Montserrat SemiBold"/>
                          <a:cs typeface="Montserrat SemiBold"/>
                          <a:sym typeface="Montserrat SemiBold"/>
                        </a:rPr>
                        <a:t>serta mengapresiasi</a:t>
                      </a:r>
                      <a:endParaRPr sz="600">
                        <a:latin typeface="Montserrat SemiBold"/>
                        <a:ea typeface="Montserrat SemiBold"/>
                        <a:cs typeface="Montserrat SemiBold"/>
                        <a:sym typeface="Montserrat SemiBold"/>
                      </a:endParaRPr>
                    </a:p>
                    <a:p>
                      <a:pPr indent="0" lvl="0" marL="0" marR="0" rtl="0" algn="ctr">
                        <a:lnSpc>
                          <a:spcPct val="100000"/>
                        </a:lnSpc>
                        <a:spcBef>
                          <a:spcPts val="0"/>
                        </a:spcBef>
                        <a:spcAft>
                          <a:spcPts val="0"/>
                        </a:spcAft>
                        <a:buClr>
                          <a:schemeClr val="dk1"/>
                        </a:buClr>
                        <a:buSzPts val="1100"/>
                        <a:buFont typeface="Arial"/>
                        <a:buNone/>
                      </a:pPr>
                      <a:r>
                        <a:rPr lang="en-US" sz="600">
                          <a:latin typeface="Montserrat SemiBold"/>
                          <a:ea typeface="Montserrat SemiBold"/>
                          <a:cs typeface="Montserrat SemiBold"/>
                          <a:sym typeface="Montserrat SemiBold"/>
                        </a:rPr>
                        <a:t>karya dan tindakan</a:t>
                      </a:r>
                      <a:endParaRPr sz="600">
                        <a:latin typeface="Montserrat SemiBold"/>
                        <a:ea typeface="Montserrat SemiBold"/>
                        <a:cs typeface="Montserrat SemiBold"/>
                        <a:sym typeface="Montserrat SemiBold"/>
                      </a:endParaRPr>
                    </a:p>
                    <a:p>
                      <a:pPr indent="0" lvl="0" marL="0" marR="0" rtl="0" algn="ctr">
                        <a:lnSpc>
                          <a:spcPct val="100000"/>
                        </a:lnSpc>
                        <a:spcBef>
                          <a:spcPts val="0"/>
                        </a:spcBef>
                        <a:spcAft>
                          <a:spcPts val="0"/>
                        </a:spcAft>
                        <a:buClr>
                          <a:schemeClr val="dk1"/>
                        </a:buClr>
                        <a:buSzPts val="1100"/>
                        <a:buFont typeface="Arial"/>
                        <a:buNone/>
                      </a:pPr>
                      <a:r>
                        <a:rPr lang="en-US" sz="600">
                          <a:latin typeface="Montserrat SemiBold"/>
                          <a:ea typeface="Montserrat SemiBold"/>
                          <a:cs typeface="Montserrat SemiBold"/>
                          <a:sym typeface="Montserrat SemiBold"/>
                        </a:rPr>
                        <a:t>yang dihasilkan</a:t>
                      </a:r>
                      <a:endParaRPr sz="600">
                        <a:latin typeface="Montserrat SemiBold"/>
                        <a:ea typeface="Montserrat SemiBold"/>
                        <a:cs typeface="Montserrat SemiBold"/>
                        <a:sym typeface="Montserrat SemiBold"/>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EAD3"/>
                    </a:solidFill>
                  </a:tcPr>
                </a:tc>
                <a:tc>
                  <a:txBody>
                    <a:bodyPr/>
                    <a:lstStyle/>
                    <a:p>
                      <a:pPr indent="0" lvl="0" marL="0" marR="0" rtl="0" algn="ctr">
                        <a:lnSpc>
                          <a:spcPct val="100000"/>
                        </a:lnSpc>
                        <a:spcBef>
                          <a:spcPts val="0"/>
                        </a:spcBef>
                        <a:spcAft>
                          <a:spcPts val="0"/>
                        </a:spcAft>
                        <a:buClr>
                          <a:schemeClr val="dk1"/>
                        </a:buClr>
                        <a:buSzPts val="1100"/>
                        <a:buFont typeface="Arial"/>
                        <a:buNone/>
                      </a:pPr>
                      <a:r>
                        <a:rPr lang="en-US" sz="600">
                          <a:latin typeface="Montserrat SemiBold"/>
                          <a:ea typeface="Montserrat SemiBold"/>
                          <a:cs typeface="Montserrat SemiBold"/>
                          <a:sym typeface="Montserrat SemiBold"/>
                        </a:rPr>
                        <a:t>Mengeksplorasi dan</a:t>
                      </a:r>
                      <a:endParaRPr sz="600">
                        <a:latin typeface="Montserrat SemiBold"/>
                        <a:ea typeface="Montserrat SemiBold"/>
                        <a:cs typeface="Montserrat SemiBold"/>
                        <a:sym typeface="Montserrat SemiBold"/>
                      </a:endParaRPr>
                    </a:p>
                    <a:p>
                      <a:pPr indent="0" lvl="0" marL="0" marR="0" rtl="0" algn="ctr">
                        <a:lnSpc>
                          <a:spcPct val="100000"/>
                        </a:lnSpc>
                        <a:spcBef>
                          <a:spcPts val="0"/>
                        </a:spcBef>
                        <a:spcAft>
                          <a:spcPts val="0"/>
                        </a:spcAft>
                        <a:buClr>
                          <a:schemeClr val="dk1"/>
                        </a:buClr>
                        <a:buSzPts val="1100"/>
                        <a:buFont typeface="Arial"/>
                        <a:buNone/>
                      </a:pPr>
                      <a:r>
                        <a:rPr lang="en-US" sz="600">
                          <a:latin typeface="Montserrat SemiBold"/>
                          <a:ea typeface="Montserrat SemiBold"/>
                          <a:cs typeface="Montserrat SemiBold"/>
                          <a:sym typeface="Montserrat SemiBold"/>
                        </a:rPr>
                        <a:t>mengekspresikan</a:t>
                      </a:r>
                      <a:endParaRPr sz="600">
                        <a:latin typeface="Montserrat SemiBold"/>
                        <a:ea typeface="Montserrat SemiBold"/>
                        <a:cs typeface="Montserrat SemiBold"/>
                        <a:sym typeface="Montserrat SemiBold"/>
                      </a:endParaRPr>
                    </a:p>
                    <a:p>
                      <a:pPr indent="0" lvl="0" marL="0" marR="0" rtl="0" algn="ctr">
                        <a:lnSpc>
                          <a:spcPct val="100000"/>
                        </a:lnSpc>
                        <a:spcBef>
                          <a:spcPts val="0"/>
                        </a:spcBef>
                        <a:spcAft>
                          <a:spcPts val="0"/>
                        </a:spcAft>
                        <a:buClr>
                          <a:schemeClr val="dk1"/>
                        </a:buClr>
                        <a:buSzPts val="1100"/>
                        <a:buFont typeface="Arial"/>
                        <a:buNone/>
                      </a:pPr>
                      <a:r>
                        <a:rPr lang="en-US" sz="600">
                          <a:latin typeface="Montserrat SemiBold"/>
                          <a:ea typeface="Montserrat SemiBold"/>
                          <a:cs typeface="Montserrat SemiBold"/>
                          <a:sym typeface="Montserrat SemiBold"/>
                        </a:rPr>
                        <a:t>pikiran dan/atau</a:t>
                      </a:r>
                      <a:endParaRPr sz="600">
                        <a:latin typeface="Montserrat SemiBold"/>
                        <a:ea typeface="Montserrat SemiBold"/>
                        <a:cs typeface="Montserrat SemiBold"/>
                        <a:sym typeface="Montserrat SemiBold"/>
                      </a:endParaRPr>
                    </a:p>
                    <a:p>
                      <a:pPr indent="0" lvl="0" marL="0" marR="0" rtl="0" algn="ctr">
                        <a:lnSpc>
                          <a:spcPct val="100000"/>
                        </a:lnSpc>
                        <a:spcBef>
                          <a:spcPts val="0"/>
                        </a:spcBef>
                        <a:spcAft>
                          <a:spcPts val="0"/>
                        </a:spcAft>
                        <a:buClr>
                          <a:schemeClr val="dk1"/>
                        </a:buClr>
                        <a:buSzPts val="1100"/>
                        <a:buFont typeface="Arial"/>
                        <a:buNone/>
                      </a:pPr>
                      <a:r>
                        <a:rPr lang="en-US" sz="600">
                          <a:latin typeface="Montserrat SemiBold"/>
                          <a:ea typeface="Montserrat SemiBold"/>
                          <a:cs typeface="Montserrat SemiBold"/>
                          <a:sym typeface="Montserrat SemiBold"/>
                        </a:rPr>
                        <a:t>perasaannya sesuai</a:t>
                      </a:r>
                      <a:endParaRPr sz="600">
                        <a:latin typeface="Montserrat SemiBold"/>
                        <a:ea typeface="Montserrat SemiBold"/>
                        <a:cs typeface="Montserrat SemiBold"/>
                        <a:sym typeface="Montserrat SemiBold"/>
                      </a:endParaRPr>
                    </a:p>
                    <a:p>
                      <a:pPr indent="0" lvl="0" marL="0" marR="0" rtl="0" algn="ctr">
                        <a:lnSpc>
                          <a:spcPct val="100000"/>
                        </a:lnSpc>
                        <a:spcBef>
                          <a:spcPts val="0"/>
                        </a:spcBef>
                        <a:spcAft>
                          <a:spcPts val="0"/>
                        </a:spcAft>
                        <a:buClr>
                          <a:schemeClr val="dk1"/>
                        </a:buClr>
                        <a:buSzPts val="1100"/>
                        <a:buFont typeface="Arial"/>
                        <a:buNone/>
                      </a:pPr>
                      <a:r>
                        <a:rPr lang="en-US" sz="600">
                          <a:latin typeface="Montserrat SemiBold"/>
                          <a:ea typeface="Montserrat SemiBold"/>
                          <a:cs typeface="Montserrat SemiBold"/>
                          <a:sym typeface="Montserrat SemiBold"/>
                        </a:rPr>
                        <a:t>dengan minat dan</a:t>
                      </a:r>
                      <a:endParaRPr sz="600">
                        <a:latin typeface="Montserrat SemiBold"/>
                        <a:ea typeface="Montserrat SemiBold"/>
                        <a:cs typeface="Montserrat SemiBold"/>
                        <a:sym typeface="Montserrat SemiBold"/>
                      </a:endParaRPr>
                    </a:p>
                    <a:p>
                      <a:pPr indent="0" lvl="0" marL="0" marR="0" rtl="0" algn="ctr">
                        <a:lnSpc>
                          <a:spcPct val="100000"/>
                        </a:lnSpc>
                        <a:spcBef>
                          <a:spcPts val="0"/>
                        </a:spcBef>
                        <a:spcAft>
                          <a:spcPts val="0"/>
                        </a:spcAft>
                        <a:buClr>
                          <a:schemeClr val="dk1"/>
                        </a:buClr>
                        <a:buSzPts val="1100"/>
                        <a:buFont typeface="Arial"/>
                        <a:buNone/>
                      </a:pPr>
                      <a:r>
                        <a:rPr lang="en-US" sz="600">
                          <a:latin typeface="Montserrat SemiBold"/>
                          <a:ea typeface="Montserrat SemiBold"/>
                          <a:cs typeface="Montserrat SemiBold"/>
                          <a:sym typeface="Montserrat SemiBold"/>
                        </a:rPr>
                        <a:t>kesukaannya dalam</a:t>
                      </a:r>
                      <a:endParaRPr sz="600">
                        <a:latin typeface="Montserrat SemiBold"/>
                        <a:ea typeface="Montserrat SemiBold"/>
                        <a:cs typeface="Montserrat SemiBold"/>
                        <a:sym typeface="Montserrat SemiBold"/>
                      </a:endParaRPr>
                    </a:p>
                    <a:p>
                      <a:pPr indent="0" lvl="0" marL="0" marR="0" rtl="0" algn="ctr">
                        <a:lnSpc>
                          <a:spcPct val="100000"/>
                        </a:lnSpc>
                        <a:spcBef>
                          <a:spcPts val="0"/>
                        </a:spcBef>
                        <a:spcAft>
                          <a:spcPts val="0"/>
                        </a:spcAft>
                        <a:buClr>
                          <a:schemeClr val="dk1"/>
                        </a:buClr>
                        <a:buSzPts val="1100"/>
                        <a:buFont typeface="Arial"/>
                        <a:buNone/>
                      </a:pPr>
                      <a:r>
                        <a:rPr lang="en-US" sz="600">
                          <a:latin typeface="Montserrat SemiBold"/>
                          <a:ea typeface="Montserrat SemiBold"/>
                          <a:cs typeface="Montserrat SemiBold"/>
                          <a:sym typeface="Montserrat SemiBold"/>
                        </a:rPr>
                        <a:t>bentuk karya dan/atau</a:t>
                      </a:r>
                      <a:endParaRPr sz="600">
                        <a:latin typeface="Montserrat SemiBold"/>
                        <a:ea typeface="Montserrat SemiBold"/>
                        <a:cs typeface="Montserrat SemiBold"/>
                        <a:sym typeface="Montserrat SemiBold"/>
                      </a:endParaRPr>
                    </a:p>
                    <a:p>
                      <a:pPr indent="0" lvl="0" marL="0" marR="0" rtl="0" algn="ctr">
                        <a:lnSpc>
                          <a:spcPct val="100000"/>
                        </a:lnSpc>
                        <a:spcBef>
                          <a:spcPts val="0"/>
                        </a:spcBef>
                        <a:spcAft>
                          <a:spcPts val="0"/>
                        </a:spcAft>
                        <a:buClr>
                          <a:schemeClr val="dk1"/>
                        </a:buClr>
                        <a:buSzPts val="1100"/>
                        <a:buFont typeface="Arial"/>
                        <a:buNone/>
                      </a:pPr>
                      <a:r>
                        <a:rPr lang="en-US" sz="600">
                          <a:latin typeface="Montserrat SemiBold"/>
                          <a:ea typeface="Montserrat SemiBold"/>
                          <a:cs typeface="Montserrat SemiBold"/>
                          <a:sym typeface="Montserrat SemiBold"/>
                        </a:rPr>
                        <a:t>tindakan serta</a:t>
                      </a:r>
                      <a:endParaRPr sz="600">
                        <a:latin typeface="Montserrat SemiBold"/>
                        <a:ea typeface="Montserrat SemiBold"/>
                        <a:cs typeface="Montserrat SemiBold"/>
                        <a:sym typeface="Montserrat SemiBold"/>
                      </a:endParaRPr>
                    </a:p>
                    <a:p>
                      <a:pPr indent="0" lvl="0" marL="0" marR="0" rtl="0" algn="ctr">
                        <a:lnSpc>
                          <a:spcPct val="100000"/>
                        </a:lnSpc>
                        <a:spcBef>
                          <a:spcPts val="0"/>
                        </a:spcBef>
                        <a:spcAft>
                          <a:spcPts val="0"/>
                        </a:spcAft>
                        <a:buClr>
                          <a:schemeClr val="dk1"/>
                        </a:buClr>
                        <a:buSzPts val="1100"/>
                        <a:buFont typeface="Arial"/>
                        <a:buNone/>
                      </a:pPr>
                      <a:r>
                        <a:rPr lang="en-US" sz="600">
                          <a:latin typeface="Montserrat SemiBold"/>
                          <a:ea typeface="Montserrat SemiBold"/>
                          <a:cs typeface="Montserrat SemiBold"/>
                          <a:sym typeface="Montserrat SemiBold"/>
                        </a:rPr>
                        <a:t>mengapresiasi dan</a:t>
                      </a:r>
                      <a:endParaRPr sz="600">
                        <a:latin typeface="Montserrat SemiBold"/>
                        <a:ea typeface="Montserrat SemiBold"/>
                        <a:cs typeface="Montserrat SemiBold"/>
                        <a:sym typeface="Montserrat SemiBold"/>
                      </a:endParaRPr>
                    </a:p>
                    <a:p>
                      <a:pPr indent="0" lvl="0" marL="0" marR="0" rtl="0" algn="ctr">
                        <a:lnSpc>
                          <a:spcPct val="100000"/>
                        </a:lnSpc>
                        <a:spcBef>
                          <a:spcPts val="0"/>
                        </a:spcBef>
                        <a:spcAft>
                          <a:spcPts val="0"/>
                        </a:spcAft>
                        <a:buClr>
                          <a:schemeClr val="dk1"/>
                        </a:buClr>
                        <a:buSzPts val="1100"/>
                        <a:buFont typeface="Arial"/>
                        <a:buNone/>
                      </a:pPr>
                      <a:r>
                        <a:rPr lang="en-US" sz="600">
                          <a:latin typeface="Montserrat SemiBold"/>
                          <a:ea typeface="Montserrat SemiBold"/>
                          <a:cs typeface="Montserrat SemiBold"/>
                          <a:sym typeface="Montserrat SemiBold"/>
                        </a:rPr>
                        <a:t>mengkritik karya dan</a:t>
                      </a:r>
                      <a:endParaRPr sz="600">
                        <a:latin typeface="Montserrat SemiBold"/>
                        <a:ea typeface="Montserrat SemiBold"/>
                        <a:cs typeface="Montserrat SemiBold"/>
                        <a:sym typeface="Montserrat SemiBold"/>
                      </a:endParaRPr>
                    </a:p>
                    <a:p>
                      <a:pPr indent="0" lvl="0" marL="0" marR="0" rtl="0" algn="ctr">
                        <a:lnSpc>
                          <a:spcPct val="100000"/>
                        </a:lnSpc>
                        <a:spcBef>
                          <a:spcPts val="0"/>
                        </a:spcBef>
                        <a:spcAft>
                          <a:spcPts val="0"/>
                        </a:spcAft>
                        <a:buClr>
                          <a:schemeClr val="dk1"/>
                        </a:buClr>
                        <a:buSzPts val="1100"/>
                        <a:buFont typeface="Arial"/>
                        <a:buNone/>
                      </a:pPr>
                      <a:r>
                        <a:rPr lang="en-US" sz="600">
                          <a:latin typeface="Montserrat SemiBold"/>
                          <a:ea typeface="Montserrat SemiBold"/>
                          <a:cs typeface="Montserrat SemiBold"/>
                          <a:sym typeface="Montserrat SemiBold"/>
                        </a:rPr>
                        <a:t>tindakan yang</a:t>
                      </a:r>
                      <a:endParaRPr sz="600">
                        <a:latin typeface="Montserrat SemiBold"/>
                        <a:ea typeface="Montserrat SemiBold"/>
                        <a:cs typeface="Montserrat SemiBold"/>
                        <a:sym typeface="Montserrat SemiBold"/>
                      </a:endParaRPr>
                    </a:p>
                    <a:p>
                      <a:pPr indent="0" lvl="0" marL="0" marR="0" rtl="0" algn="ctr">
                        <a:lnSpc>
                          <a:spcPct val="100000"/>
                        </a:lnSpc>
                        <a:spcBef>
                          <a:spcPts val="0"/>
                        </a:spcBef>
                        <a:spcAft>
                          <a:spcPts val="0"/>
                        </a:spcAft>
                        <a:buClr>
                          <a:schemeClr val="dk1"/>
                        </a:buClr>
                        <a:buSzPts val="1100"/>
                        <a:buFont typeface="Arial"/>
                        <a:buNone/>
                      </a:pPr>
                      <a:r>
                        <a:rPr lang="en-US" sz="600">
                          <a:latin typeface="Montserrat SemiBold"/>
                          <a:ea typeface="Montserrat SemiBold"/>
                          <a:cs typeface="Montserrat SemiBold"/>
                          <a:sym typeface="Montserrat SemiBold"/>
                        </a:rPr>
                        <a:t>dihasilkan</a:t>
                      </a:r>
                      <a:endParaRPr sz="600">
                        <a:latin typeface="Montserrat SemiBold"/>
                        <a:ea typeface="Montserrat SemiBold"/>
                        <a:cs typeface="Montserrat SemiBold"/>
                        <a:sym typeface="Montserrat SemiBold"/>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6D7A8"/>
                    </a:solidFill>
                  </a:tcPr>
                </a:tc>
                <a:tc>
                  <a:txBody>
                    <a:bodyPr/>
                    <a:lstStyle/>
                    <a:p>
                      <a:pPr indent="0" lvl="0" marL="0" marR="0" rtl="0" algn="ctr">
                        <a:lnSpc>
                          <a:spcPct val="100000"/>
                        </a:lnSpc>
                        <a:spcBef>
                          <a:spcPts val="0"/>
                        </a:spcBef>
                        <a:spcAft>
                          <a:spcPts val="0"/>
                        </a:spcAft>
                        <a:buClr>
                          <a:schemeClr val="dk1"/>
                        </a:buClr>
                        <a:buSzPts val="1100"/>
                        <a:buFont typeface="Arial"/>
                        <a:buNone/>
                      </a:pPr>
                      <a:r>
                        <a:rPr lang="en-US" sz="600">
                          <a:solidFill>
                            <a:schemeClr val="dk1"/>
                          </a:solidFill>
                          <a:latin typeface="Montserrat SemiBold"/>
                          <a:ea typeface="Montserrat SemiBold"/>
                          <a:cs typeface="Montserrat SemiBold"/>
                          <a:sym typeface="Montserrat SemiBold"/>
                        </a:rPr>
                        <a:t>Mengeksplorasi dan</a:t>
                      </a:r>
                      <a:endParaRPr sz="600">
                        <a:solidFill>
                          <a:schemeClr val="dk1"/>
                        </a:solidFill>
                        <a:latin typeface="Montserrat SemiBold"/>
                        <a:ea typeface="Montserrat SemiBold"/>
                        <a:cs typeface="Montserrat SemiBold"/>
                        <a:sym typeface="Montserrat SemiBold"/>
                      </a:endParaRPr>
                    </a:p>
                    <a:p>
                      <a:pPr indent="0" lvl="0" marL="0" marR="0" rtl="0" algn="ctr">
                        <a:lnSpc>
                          <a:spcPct val="100000"/>
                        </a:lnSpc>
                        <a:spcBef>
                          <a:spcPts val="0"/>
                        </a:spcBef>
                        <a:spcAft>
                          <a:spcPts val="0"/>
                        </a:spcAft>
                        <a:buClr>
                          <a:schemeClr val="dk1"/>
                        </a:buClr>
                        <a:buSzPts val="1100"/>
                        <a:buFont typeface="Arial"/>
                        <a:buNone/>
                      </a:pPr>
                      <a:r>
                        <a:rPr lang="en-US" sz="600">
                          <a:solidFill>
                            <a:schemeClr val="dk1"/>
                          </a:solidFill>
                          <a:latin typeface="Montserrat SemiBold"/>
                          <a:ea typeface="Montserrat SemiBold"/>
                          <a:cs typeface="Montserrat SemiBold"/>
                          <a:sym typeface="Montserrat SemiBold"/>
                        </a:rPr>
                        <a:t>mengekspresikan</a:t>
                      </a:r>
                      <a:endParaRPr sz="600">
                        <a:solidFill>
                          <a:schemeClr val="dk1"/>
                        </a:solidFill>
                        <a:latin typeface="Montserrat SemiBold"/>
                        <a:ea typeface="Montserrat SemiBold"/>
                        <a:cs typeface="Montserrat SemiBold"/>
                        <a:sym typeface="Montserrat SemiBold"/>
                      </a:endParaRPr>
                    </a:p>
                    <a:p>
                      <a:pPr indent="0" lvl="0" marL="0" marR="0" rtl="0" algn="ctr">
                        <a:lnSpc>
                          <a:spcPct val="100000"/>
                        </a:lnSpc>
                        <a:spcBef>
                          <a:spcPts val="0"/>
                        </a:spcBef>
                        <a:spcAft>
                          <a:spcPts val="0"/>
                        </a:spcAft>
                        <a:buClr>
                          <a:schemeClr val="dk1"/>
                        </a:buClr>
                        <a:buSzPts val="1100"/>
                        <a:buFont typeface="Arial"/>
                        <a:buNone/>
                      </a:pPr>
                      <a:r>
                        <a:rPr lang="en-US" sz="600">
                          <a:solidFill>
                            <a:schemeClr val="dk1"/>
                          </a:solidFill>
                          <a:latin typeface="Montserrat SemiBold"/>
                          <a:ea typeface="Montserrat SemiBold"/>
                          <a:cs typeface="Montserrat SemiBold"/>
                          <a:sym typeface="Montserrat SemiBold"/>
                        </a:rPr>
                        <a:t>pikiran dan/atau</a:t>
                      </a:r>
                      <a:endParaRPr sz="600">
                        <a:solidFill>
                          <a:schemeClr val="dk1"/>
                        </a:solidFill>
                        <a:latin typeface="Montserrat SemiBold"/>
                        <a:ea typeface="Montserrat SemiBold"/>
                        <a:cs typeface="Montserrat SemiBold"/>
                        <a:sym typeface="Montserrat SemiBold"/>
                      </a:endParaRPr>
                    </a:p>
                    <a:p>
                      <a:pPr indent="0" lvl="0" marL="0" marR="0" rtl="0" algn="ctr">
                        <a:lnSpc>
                          <a:spcPct val="100000"/>
                        </a:lnSpc>
                        <a:spcBef>
                          <a:spcPts val="0"/>
                        </a:spcBef>
                        <a:spcAft>
                          <a:spcPts val="0"/>
                        </a:spcAft>
                        <a:buClr>
                          <a:schemeClr val="dk1"/>
                        </a:buClr>
                        <a:buSzPts val="1100"/>
                        <a:buFont typeface="Arial"/>
                        <a:buNone/>
                      </a:pPr>
                      <a:r>
                        <a:rPr lang="en-US" sz="600">
                          <a:solidFill>
                            <a:schemeClr val="dk1"/>
                          </a:solidFill>
                          <a:latin typeface="Montserrat SemiBold"/>
                          <a:ea typeface="Montserrat SemiBold"/>
                          <a:cs typeface="Montserrat SemiBold"/>
                          <a:sym typeface="Montserrat SemiBold"/>
                        </a:rPr>
                        <a:t>perasaannya dalam</a:t>
                      </a:r>
                      <a:endParaRPr sz="600">
                        <a:solidFill>
                          <a:schemeClr val="dk1"/>
                        </a:solidFill>
                        <a:latin typeface="Montserrat SemiBold"/>
                        <a:ea typeface="Montserrat SemiBold"/>
                        <a:cs typeface="Montserrat SemiBold"/>
                        <a:sym typeface="Montserrat SemiBold"/>
                      </a:endParaRPr>
                    </a:p>
                    <a:p>
                      <a:pPr indent="0" lvl="0" marL="0" marR="0" rtl="0" algn="ctr">
                        <a:lnSpc>
                          <a:spcPct val="100000"/>
                        </a:lnSpc>
                        <a:spcBef>
                          <a:spcPts val="0"/>
                        </a:spcBef>
                        <a:spcAft>
                          <a:spcPts val="0"/>
                        </a:spcAft>
                        <a:buClr>
                          <a:schemeClr val="dk1"/>
                        </a:buClr>
                        <a:buSzPts val="1100"/>
                        <a:buFont typeface="Arial"/>
                        <a:buNone/>
                      </a:pPr>
                      <a:r>
                        <a:rPr lang="en-US" sz="600">
                          <a:solidFill>
                            <a:schemeClr val="dk1"/>
                          </a:solidFill>
                          <a:latin typeface="Montserrat SemiBold"/>
                          <a:ea typeface="Montserrat SemiBold"/>
                          <a:cs typeface="Montserrat SemiBold"/>
                          <a:sym typeface="Montserrat SemiBold"/>
                        </a:rPr>
                        <a:t>bentuk karya</a:t>
                      </a:r>
                      <a:endParaRPr sz="600">
                        <a:solidFill>
                          <a:schemeClr val="dk1"/>
                        </a:solidFill>
                        <a:latin typeface="Montserrat SemiBold"/>
                        <a:ea typeface="Montserrat SemiBold"/>
                        <a:cs typeface="Montserrat SemiBold"/>
                        <a:sym typeface="Montserrat SemiBold"/>
                      </a:endParaRPr>
                    </a:p>
                    <a:p>
                      <a:pPr indent="0" lvl="0" marL="0" marR="0" rtl="0" algn="ctr">
                        <a:lnSpc>
                          <a:spcPct val="100000"/>
                        </a:lnSpc>
                        <a:spcBef>
                          <a:spcPts val="0"/>
                        </a:spcBef>
                        <a:spcAft>
                          <a:spcPts val="0"/>
                        </a:spcAft>
                        <a:buClr>
                          <a:schemeClr val="dk1"/>
                        </a:buClr>
                        <a:buSzPts val="1100"/>
                        <a:buFont typeface="Arial"/>
                        <a:buNone/>
                      </a:pPr>
                      <a:r>
                        <a:rPr lang="en-US" sz="600">
                          <a:solidFill>
                            <a:schemeClr val="dk1"/>
                          </a:solidFill>
                          <a:latin typeface="Montserrat SemiBold"/>
                          <a:ea typeface="Montserrat SemiBold"/>
                          <a:cs typeface="Montserrat SemiBold"/>
                          <a:sym typeface="Montserrat SemiBold"/>
                        </a:rPr>
                        <a:t>dan/atau tindakan,</a:t>
                      </a:r>
                      <a:endParaRPr sz="600">
                        <a:solidFill>
                          <a:schemeClr val="dk1"/>
                        </a:solidFill>
                        <a:latin typeface="Montserrat SemiBold"/>
                        <a:ea typeface="Montserrat SemiBold"/>
                        <a:cs typeface="Montserrat SemiBold"/>
                        <a:sym typeface="Montserrat SemiBold"/>
                      </a:endParaRPr>
                    </a:p>
                    <a:p>
                      <a:pPr indent="0" lvl="0" marL="0" marR="0" rtl="0" algn="ctr">
                        <a:lnSpc>
                          <a:spcPct val="100000"/>
                        </a:lnSpc>
                        <a:spcBef>
                          <a:spcPts val="0"/>
                        </a:spcBef>
                        <a:spcAft>
                          <a:spcPts val="0"/>
                        </a:spcAft>
                        <a:buClr>
                          <a:schemeClr val="dk1"/>
                        </a:buClr>
                        <a:buSzPts val="1100"/>
                        <a:buFont typeface="Arial"/>
                        <a:buNone/>
                      </a:pPr>
                      <a:r>
                        <a:rPr lang="en-US" sz="600">
                          <a:solidFill>
                            <a:schemeClr val="dk1"/>
                          </a:solidFill>
                          <a:latin typeface="Montserrat SemiBold"/>
                          <a:ea typeface="Montserrat SemiBold"/>
                          <a:cs typeface="Montserrat SemiBold"/>
                          <a:sym typeface="Montserrat SemiBold"/>
                        </a:rPr>
                        <a:t>serta</a:t>
                      </a:r>
                      <a:endParaRPr sz="600">
                        <a:solidFill>
                          <a:schemeClr val="dk1"/>
                        </a:solidFill>
                        <a:latin typeface="Montserrat SemiBold"/>
                        <a:ea typeface="Montserrat SemiBold"/>
                        <a:cs typeface="Montserrat SemiBold"/>
                        <a:sym typeface="Montserrat SemiBold"/>
                      </a:endParaRPr>
                    </a:p>
                    <a:p>
                      <a:pPr indent="0" lvl="0" marL="0" marR="0" rtl="0" algn="ctr">
                        <a:lnSpc>
                          <a:spcPct val="100000"/>
                        </a:lnSpc>
                        <a:spcBef>
                          <a:spcPts val="0"/>
                        </a:spcBef>
                        <a:spcAft>
                          <a:spcPts val="0"/>
                        </a:spcAft>
                        <a:buClr>
                          <a:schemeClr val="dk1"/>
                        </a:buClr>
                        <a:buSzPts val="1100"/>
                        <a:buFont typeface="Arial"/>
                        <a:buNone/>
                      </a:pPr>
                      <a:r>
                        <a:rPr lang="en-US" sz="600">
                          <a:solidFill>
                            <a:schemeClr val="dk1"/>
                          </a:solidFill>
                          <a:latin typeface="Montserrat SemiBold"/>
                          <a:ea typeface="Montserrat SemiBold"/>
                          <a:cs typeface="Montserrat SemiBold"/>
                          <a:sym typeface="Montserrat SemiBold"/>
                        </a:rPr>
                        <a:t>mengevaluasinya dan mempertimbang</a:t>
                      </a:r>
                      <a:endParaRPr sz="600">
                        <a:solidFill>
                          <a:schemeClr val="dk1"/>
                        </a:solidFill>
                        <a:latin typeface="Montserrat SemiBold"/>
                        <a:ea typeface="Montserrat SemiBold"/>
                        <a:cs typeface="Montserrat SemiBold"/>
                        <a:sym typeface="Montserrat SemiBold"/>
                      </a:endParaRPr>
                    </a:p>
                    <a:p>
                      <a:pPr indent="0" lvl="0" marL="0" marR="0" rtl="0" algn="ctr">
                        <a:lnSpc>
                          <a:spcPct val="100000"/>
                        </a:lnSpc>
                        <a:spcBef>
                          <a:spcPts val="0"/>
                        </a:spcBef>
                        <a:spcAft>
                          <a:spcPts val="0"/>
                        </a:spcAft>
                        <a:buClr>
                          <a:schemeClr val="dk1"/>
                        </a:buClr>
                        <a:buSzPts val="1100"/>
                        <a:buFont typeface="Arial"/>
                        <a:buNone/>
                      </a:pPr>
                      <a:r>
                        <a:rPr lang="en-US" sz="600">
                          <a:solidFill>
                            <a:schemeClr val="dk1"/>
                          </a:solidFill>
                          <a:latin typeface="Montserrat SemiBold"/>
                          <a:ea typeface="Montserrat SemiBold"/>
                          <a:cs typeface="Montserrat SemiBold"/>
                          <a:sym typeface="Montserrat SemiBold"/>
                        </a:rPr>
                        <a:t>kan dampaknya bagi</a:t>
                      </a:r>
                      <a:endParaRPr sz="600">
                        <a:solidFill>
                          <a:schemeClr val="dk1"/>
                        </a:solidFill>
                        <a:latin typeface="Montserrat SemiBold"/>
                        <a:ea typeface="Montserrat SemiBold"/>
                        <a:cs typeface="Montserrat SemiBold"/>
                        <a:sym typeface="Montserrat SemiBold"/>
                      </a:endParaRPr>
                    </a:p>
                    <a:p>
                      <a:pPr indent="0" lvl="0" marL="0" marR="0" rtl="0" algn="ctr">
                        <a:lnSpc>
                          <a:spcPct val="100000"/>
                        </a:lnSpc>
                        <a:spcBef>
                          <a:spcPts val="0"/>
                        </a:spcBef>
                        <a:spcAft>
                          <a:spcPts val="0"/>
                        </a:spcAft>
                        <a:buClr>
                          <a:schemeClr val="dk1"/>
                        </a:buClr>
                        <a:buSzPts val="1100"/>
                        <a:buFont typeface="Arial"/>
                        <a:buNone/>
                      </a:pPr>
                      <a:r>
                        <a:rPr lang="en-US" sz="600">
                          <a:solidFill>
                            <a:schemeClr val="dk1"/>
                          </a:solidFill>
                          <a:latin typeface="Montserrat SemiBold"/>
                          <a:ea typeface="Montserrat SemiBold"/>
                          <a:cs typeface="Montserrat SemiBold"/>
                          <a:sym typeface="Montserrat SemiBold"/>
                        </a:rPr>
                        <a:t>orang lain</a:t>
                      </a:r>
                      <a:endParaRPr sz="600">
                        <a:solidFill>
                          <a:schemeClr val="dk1"/>
                        </a:solidFill>
                        <a:latin typeface="Montserrat SemiBold"/>
                        <a:ea typeface="Montserrat SemiBold"/>
                        <a:cs typeface="Montserrat SemiBold"/>
                        <a:sym typeface="Montserrat SemiBold"/>
                      </a:endParaRPr>
                    </a:p>
                    <a:p>
                      <a:pPr indent="0" lvl="0" marL="0" marR="0" rtl="0" algn="ctr">
                        <a:lnSpc>
                          <a:spcPct val="100000"/>
                        </a:lnSpc>
                        <a:spcBef>
                          <a:spcPts val="0"/>
                        </a:spcBef>
                        <a:spcAft>
                          <a:spcPts val="0"/>
                        </a:spcAft>
                        <a:buClr>
                          <a:schemeClr val="dk1"/>
                        </a:buClr>
                        <a:buSzPts val="1100"/>
                        <a:buFont typeface="Arial"/>
                        <a:buNone/>
                      </a:pPr>
                      <a:r>
                        <a:t/>
                      </a:r>
                      <a:endParaRPr sz="600">
                        <a:solidFill>
                          <a:schemeClr val="dk1"/>
                        </a:solidFill>
                        <a:latin typeface="Montserrat SemiBold"/>
                        <a:ea typeface="Montserrat SemiBold"/>
                        <a:cs typeface="Montserrat SemiBold"/>
                        <a:sym typeface="Montserrat SemiBold"/>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93C47D"/>
                    </a:solidFill>
                  </a:tcPr>
                </a:tc>
                <a:tc>
                  <a:txBody>
                    <a:bodyPr/>
                    <a:lstStyle/>
                    <a:p>
                      <a:pPr indent="0" lvl="0" marL="0" marR="0" rtl="0" algn="ctr">
                        <a:lnSpc>
                          <a:spcPct val="100000"/>
                        </a:lnSpc>
                        <a:spcBef>
                          <a:spcPts val="0"/>
                        </a:spcBef>
                        <a:spcAft>
                          <a:spcPts val="0"/>
                        </a:spcAft>
                        <a:buClr>
                          <a:schemeClr val="dk1"/>
                        </a:buClr>
                        <a:buSzPts val="1100"/>
                        <a:buFont typeface="Arial"/>
                        <a:buNone/>
                      </a:pPr>
                      <a:r>
                        <a:rPr lang="en-US" sz="600">
                          <a:latin typeface="Montserrat SemiBold"/>
                          <a:ea typeface="Montserrat SemiBold"/>
                          <a:cs typeface="Montserrat SemiBold"/>
                          <a:sym typeface="Montserrat SemiBold"/>
                        </a:rPr>
                        <a:t>Mengeksplorasi dan</a:t>
                      </a:r>
                      <a:endParaRPr sz="600">
                        <a:latin typeface="Montserrat SemiBold"/>
                        <a:ea typeface="Montserrat SemiBold"/>
                        <a:cs typeface="Montserrat SemiBold"/>
                        <a:sym typeface="Montserrat SemiBold"/>
                      </a:endParaRPr>
                    </a:p>
                    <a:p>
                      <a:pPr indent="0" lvl="0" marL="0" marR="0" rtl="0" algn="ctr">
                        <a:lnSpc>
                          <a:spcPct val="100000"/>
                        </a:lnSpc>
                        <a:spcBef>
                          <a:spcPts val="0"/>
                        </a:spcBef>
                        <a:spcAft>
                          <a:spcPts val="0"/>
                        </a:spcAft>
                        <a:buClr>
                          <a:schemeClr val="dk1"/>
                        </a:buClr>
                        <a:buSzPts val="1100"/>
                        <a:buFont typeface="Arial"/>
                        <a:buNone/>
                      </a:pPr>
                      <a:r>
                        <a:rPr lang="en-US" sz="600">
                          <a:latin typeface="Montserrat SemiBold"/>
                          <a:ea typeface="Montserrat SemiBold"/>
                          <a:cs typeface="Montserrat SemiBold"/>
                          <a:sym typeface="Montserrat SemiBold"/>
                        </a:rPr>
                        <a:t>mengekspresikan pikiran</a:t>
                      </a:r>
                      <a:endParaRPr sz="600">
                        <a:latin typeface="Montserrat SemiBold"/>
                        <a:ea typeface="Montserrat SemiBold"/>
                        <a:cs typeface="Montserrat SemiBold"/>
                        <a:sym typeface="Montserrat SemiBold"/>
                      </a:endParaRPr>
                    </a:p>
                    <a:p>
                      <a:pPr indent="0" lvl="0" marL="0" marR="0" rtl="0" algn="ctr">
                        <a:lnSpc>
                          <a:spcPct val="100000"/>
                        </a:lnSpc>
                        <a:spcBef>
                          <a:spcPts val="0"/>
                        </a:spcBef>
                        <a:spcAft>
                          <a:spcPts val="0"/>
                        </a:spcAft>
                        <a:buClr>
                          <a:schemeClr val="dk1"/>
                        </a:buClr>
                        <a:buSzPts val="1100"/>
                        <a:buFont typeface="Arial"/>
                        <a:buNone/>
                      </a:pPr>
                      <a:r>
                        <a:rPr lang="en-US" sz="600">
                          <a:latin typeface="Montserrat SemiBold"/>
                          <a:ea typeface="Montserrat SemiBold"/>
                          <a:cs typeface="Montserrat SemiBold"/>
                          <a:sym typeface="Montserrat SemiBold"/>
                        </a:rPr>
                        <a:t>dan/atau perasaannya</a:t>
                      </a:r>
                      <a:endParaRPr sz="600">
                        <a:latin typeface="Montserrat SemiBold"/>
                        <a:ea typeface="Montserrat SemiBold"/>
                        <a:cs typeface="Montserrat SemiBold"/>
                        <a:sym typeface="Montserrat SemiBold"/>
                      </a:endParaRPr>
                    </a:p>
                    <a:p>
                      <a:pPr indent="0" lvl="0" marL="0" marR="0" rtl="0" algn="ctr">
                        <a:lnSpc>
                          <a:spcPct val="100000"/>
                        </a:lnSpc>
                        <a:spcBef>
                          <a:spcPts val="0"/>
                        </a:spcBef>
                        <a:spcAft>
                          <a:spcPts val="0"/>
                        </a:spcAft>
                        <a:buClr>
                          <a:schemeClr val="dk1"/>
                        </a:buClr>
                        <a:buSzPts val="1100"/>
                        <a:buFont typeface="Arial"/>
                        <a:buNone/>
                      </a:pPr>
                      <a:r>
                        <a:rPr lang="en-US" sz="600">
                          <a:latin typeface="Montserrat SemiBold"/>
                          <a:ea typeface="Montserrat SemiBold"/>
                          <a:cs typeface="Montserrat SemiBold"/>
                          <a:sym typeface="Montserrat SemiBold"/>
                        </a:rPr>
                        <a:t>dalam bentuk karya</a:t>
                      </a:r>
                      <a:endParaRPr sz="600">
                        <a:latin typeface="Montserrat SemiBold"/>
                        <a:ea typeface="Montserrat SemiBold"/>
                        <a:cs typeface="Montserrat SemiBold"/>
                        <a:sym typeface="Montserrat SemiBold"/>
                      </a:endParaRPr>
                    </a:p>
                    <a:p>
                      <a:pPr indent="0" lvl="0" marL="0" marR="0" rtl="0" algn="ctr">
                        <a:lnSpc>
                          <a:spcPct val="100000"/>
                        </a:lnSpc>
                        <a:spcBef>
                          <a:spcPts val="0"/>
                        </a:spcBef>
                        <a:spcAft>
                          <a:spcPts val="0"/>
                        </a:spcAft>
                        <a:buClr>
                          <a:schemeClr val="dk1"/>
                        </a:buClr>
                        <a:buSzPts val="1100"/>
                        <a:buFont typeface="Arial"/>
                        <a:buNone/>
                      </a:pPr>
                      <a:r>
                        <a:rPr lang="en-US" sz="600">
                          <a:latin typeface="Montserrat SemiBold"/>
                          <a:ea typeface="Montserrat SemiBold"/>
                          <a:cs typeface="Montserrat SemiBold"/>
                          <a:sym typeface="Montserrat SemiBold"/>
                        </a:rPr>
                        <a:t>dan/atau tindakan, serta</a:t>
                      </a:r>
                      <a:endParaRPr sz="600">
                        <a:latin typeface="Montserrat SemiBold"/>
                        <a:ea typeface="Montserrat SemiBold"/>
                        <a:cs typeface="Montserrat SemiBold"/>
                        <a:sym typeface="Montserrat SemiBold"/>
                      </a:endParaRPr>
                    </a:p>
                    <a:p>
                      <a:pPr indent="0" lvl="0" marL="0" marR="0" rtl="0" algn="ctr">
                        <a:lnSpc>
                          <a:spcPct val="100000"/>
                        </a:lnSpc>
                        <a:spcBef>
                          <a:spcPts val="0"/>
                        </a:spcBef>
                        <a:spcAft>
                          <a:spcPts val="0"/>
                        </a:spcAft>
                        <a:buClr>
                          <a:schemeClr val="dk1"/>
                        </a:buClr>
                        <a:buSzPts val="1100"/>
                        <a:buFont typeface="Arial"/>
                        <a:buNone/>
                      </a:pPr>
                      <a:r>
                        <a:rPr lang="en-US" sz="600">
                          <a:latin typeface="Montserrat SemiBold"/>
                          <a:ea typeface="Montserrat SemiBold"/>
                          <a:cs typeface="Montserrat SemiBold"/>
                          <a:sym typeface="Montserrat SemiBold"/>
                        </a:rPr>
                        <a:t>mengevaluasinya</a:t>
                      </a:r>
                      <a:endParaRPr sz="600">
                        <a:latin typeface="Montserrat SemiBold"/>
                        <a:ea typeface="Montserrat SemiBold"/>
                        <a:cs typeface="Montserrat SemiBold"/>
                        <a:sym typeface="Montserrat SemiBold"/>
                      </a:endParaRPr>
                    </a:p>
                    <a:p>
                      <a:pPr indent="0" lvl="0" marL="0" marR="0" rtl="0" algn="ctr">
                        <a:lnSpc>
                          <a:spcPct val="100000"/>
                        </a:lnSpc>
                        <a:spcBef>
                          <a:spcPts val="0"/>
                        </a:spcBef>
                        <a:spcAft>
                          <a:spcPts val="0"/>
                        </a:spcAft>
                        <a:buClr>
                          <a:schemeClr val="dk1"/>
                        </a:buClr>
                        <a:buSzPts val="1100"/>
                        <a:buFont typeface="Arial"/>
                        <a:buNone/>
                      </a:pPr>
                      <a:r>
                        <a:rPr lang="en-US" sz="600">
                          <a:latin typeface="Montserrat SemiBold"/>
                          <a:ea typeface="Montserrat SemiBold"/>
                          <a:cs typeface="Montserrat SemiBold"/>
                          <a:sym typeface="Montserrat SemiBold"/>
                        </a:rPr>
                        <a:t>dan mempertimbangkan</a:t>
                      </a:r>
                      <a:endParaRPr sz="600">
                        <a:latin typeface="Montserrat SemiBold"/>
                        <a:ea typeface="Montserrat SemiBold"/>
                        <a:cs typeface="Montserrat SemiBold"/>
                        <a:sym typeface="Montserrat SemiBold"/>
                      </a:endParaRPr>
                    </a:p>
                    <a:p>
                      <a:pPr indent="0" lvl="0" marL="0" marR="0" rtl="0" algn="ctr">
                        <a:lnSpc>
                          <a:spcPct val="100000"/>
                        </a:lnSpc>
                        <a:spcBef>
                          <a:spcPts val="0"/>
                        </a:spcBef>
                        <a:spcAft>
                          <a:spcPts val="0"/>
                        </a:spcAft>
                        <a:buClr>
                          <a:schemeClr val="dk1"/>
                        </a:buClr>
                        <a:buSzPts val="1100"/>
                        <a:buFont typeface="Arial"/>
                        <a:buNone/>
                      </a:pPr>
                      <a:r>
                        <a:rPr lang="en-US" sz="600">
                          <a:latin typeface="Montserrat SemiBold"/>
                          <a:ea typeface="Montserrat SemiBold"/>
                          <a:cs typeface="Montserrat SemiBold"/>
                          <a:sym typeface="Montserrat SemiBold"/>
                        </a:rPr>
                        <a:t>dampak dan risikonya bagi diri dan</a:t>
                      </a:r>
                      <a:endParaRPr sz="600">
                        <a:latin typeface="Montserrat SemiBold"/>
                        <a:ea typeface="Montserrat SemiBold"/>
                        <a:cs typeface="Montserrat SemiBold"/>
                        <a:sym typeface="Montserrat SemiBold"/>
                      </a:endParaRPr>
                    </a:p>
                    <a:p>
                      <a:pPr indent="0" lvl="0" marL="0" marR="0" rtl="0" algn="ctr">
                        <a:lnSpc>
                          <a:spcPct val="100000"/>
                        </a:lnSpc>
                        <a:spcBef>
                          <a:spcPts val="0"/>
                        </a:spcBef>
                        <a:spcAft>
                          <a:spcPts val="0"/>
                        </a:spcAft>
                        <a:buClr>
                          <a:schemeClr val="dk1"/>
                        </a:buClr>
                        <a:buSzPts val="1100"/>
                        <a:buFont typeface="Arial"/>
                        <a:buNone/>
                      </a:pPr>
                      <a:r>
                        <a:rPr lang="en-US" sz="600">
                          <a:latin typeface="Montserrat SemiBold"/>
                          <a:ea typeface="Montserrat SemiBold"/>
                          <a:cs typeface="Montserrat SemiBold"/>
                          <a:sym typeface="Montserrat SemiBold"/>
                        </a:rPr>
                        <a:t>lingkungannya dengan</a:t>
                      </a:r>
                      <a:endParaRPr sz="600">
                        <a:latin typeface="Montserrat SemiBold"/>
                        <a:ea typeface="Montserrat SemiBold"/>
                        <a:cs typeface="Montserrat SemiBold"/>
                        <a:sym typeface="Montserrat SemiBold"/>
                      </a:endParaRPr>
                    </a:p>
                    <a:p>
                      <a:pPr indent="0" lvl="0" marL="0" marR="0" rtl="0" algn="ctr">
                        <a:lnSpc>
                          <a:spcPct val="100000"/>
                        </a:lnSpc>
                        <a:spcBef>
                          <a:spcPts val="0"/>
                        </a:spcBef>
                        <a:spcAft>
                          <a:spcPts val="0"/>
                        </a:spcAft>
                        <a:buClr>
                          <a:schemeClr val="dk1"/>
                        </a:buClr>
                        <a:buSzPts val="1100"/>
                        <a:buFont typeface="Arial"/>
                        <a:buNone/>
                      </a:pPr>
                      <a:r>
                        <a:rPr lang="en-US" sz="600">
                          <a:latin typeface="Montserrat SemiBold"/>
                          <a:ea typeface="Montserrat SemiBold"/>
                          <a:cs typeface="Montserrat SemiBold"/>
                          <a:sym typeface="Montserrat SemiBold"/>
                        </a:rPr>
                        <a:t>menggunakan berbagai</a:t>
                      </a:r>
                      <a:endParaRPr sz="600">
                        <a:latin typeface="Montserrat SemiBold"/>
                        <a:ea typeface="Montserrat SemiBold"/>
                        <a:cs typeface="Montserrat SemiBold"/>
                        <a:sym typeface="Montserrat SemiBold"/>
                      </a:endParaRPr>
                    </a:p>
                    <a:p>
                      <a:pPr indent="0" lvl="0" marL="0" marR="0" rtl="0" algn="ctr">
                        <a:lnSpc>
                          <a:spcPct val="100000"/>
                        </a:lnSpc>
                        <a:spcBef>
                          <a:spcPts val="0"/>
                        </a:spcBef>
                        <a:spcAft>
                          <a:spcPts val="0"/>
                        </a:spcAft>
                        <a:buClr>
                          <a:schemeClr val="dk1"/>
                        </a:buClr>
                        <a:buSzPts val="1100"/>
                        <a:buFont typeface="Arial"/>
                        <a:buNone/>
                      </a:pPr>
                      <a:r>
                        <a:rPr lang="en-US" sz="600">
                          <a:latin typeface="Montserrat SemiBold"/>
                          <a:ea typeface="Montserrat SemiBold"/>
                          <a:cs typeface="Montserrat SemiBold"/>
                          <a:sym typeface="Montserrat SemiBold"/>
                        </a:rPr>
                        <a:t>perspektif.</a:t>
                      </a:r>
                      <a:endParaRPr sz="600">
                        <a:latin typeface="Montserrat SemiBold"/>
                        <a:ea typeface="Montserrat SemiBold"/>
                        <a:cs typeface="Montserrat SemiBold"/>
                        <a:sym typeface="Montserrat SemiBold"/>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6AA84F"/>
                    </a:solidFill>
                  </a:tcPr>
                </a:tc>
              </a:tr>
              <a:tr h="903925">
                <a:tc>
                  <a:txBody>
                    <a:bodyPr/>
                    <a:lstStyle/>
                    <a:p>
                      <a:pPr indent="0" lvl="0" marL="0" rtl="0" algn="ctr">
                        <a:spcBef>
                          <a:spcPts val="0"/>
                        </a:spcBef>
                        <a:spcAft>
                          <a:spcPts val="0"/>
                        </a:spcAft>
                        <a:buClr>
                          <a:schemeClr val="dk1"/>
                        </a:buClr>
                        <a:buSzPts val="1100"/>
                        <a:buFont typeface="Arial"/>
                        <a:buNone/>
                      </a:pPr>
                      <a:r>
                        <a:rPr lang="en-US" sz="800">
                          <a:solidFill>
                            <a:schemeClr val="dk1"/>
                          </a:solidFill>
                          <a:latin typeface="Montserrat ExtraBold"/>
                          <a:ea typeface="Montserrat ExtraBold"/>
                          <a:cs typeface="Montserrat ExtraBold"/>
                          <a:sym typeface="Montserrat ExtraBold"/>
                        </a:rPr>
                        <a:t>Alternatif solusi permasalahan</a:t>
                      </a:r>
                      <a:endParaRPr sz="800" u="none" cap="none" strike="noStrike">
                        <a:latin typeface="Montserrat ExtraBold"/>
                        <a:ea typeface="Montserrat ExtraBold"/>
                        <a:cs typeface="Montserrat ExtraBold"/>
                        <a:sym typeface="Montserrat ExtraBold"/>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100"/>
                        <a:buFont typeface="Arial"/>
                        <a:buNone/>
                      </a:pPr>
                      <a:r>
                        <a:rPr lang="en-US" sz="600">
                          <a:latin typeface="Montserrat SemiBold"/>
                          <a:ea typeface="Montserrat SemiBold"/>
                          <a:cs typeface="Montserrat SemiBold"/>
                          <a:sym typeface="Montserrat SemiBold"/>
                        </a:rPr>
                        <a:t>Membandingkan</a:t>
                      </a:r>
                      <a:endParaRPr sz="600">
                        <a:latin typeface="Montserrat SemiBold"/>
                        <a:ea typeface="Montserrat SemiBold"/>
                        <a:cs typeface="Montserrat SemiBold"/>
                        <a:sym typeface="Montserrat SemiBold"/>
                      </a:endParaRPr>
                    </a:p>
                    <a:p>
                      <a:pPr indent="0" lvl="0" marL="0" marR="0" rtl="0" algn="ctr">
                        <a:lnSpc>
                          <a:spcPct val="100000"/>
                        </a:lnSpc>
                        <a:spcBef>
                          <a:spcPts val="0"/>
                        </a:spcBef>
                        <a:spcAft>
                          <a:spcPts val="0"/>
                        </a:spcAft>
                        <a:buClr>
                          <a:schemeClr val="dk1"/>
                        </a:buClr>
                        <a:buSzPts val="1100"/>
                        <a:buFont typeface="Arial"/>
                        <a:buNone/>
                      </a:pPr>
                      <a:r>
                        <a:rPr lang="en-US" sz="600">
                          <a:latin typeface="Montserrat SemiBold"/>
                          <a:ea typeface="Montserrat SemiBold"/>
                          <a:cs typeface="Montserrat SemiBold"/>
                          <a:sym typeface="Montserrat SemiBold"/>
                        </a:rPr>
                        <a:t>gagasan-gagasan</a:t>
                      </a:r>
                      <a:endParaRPr sz="600">
                        <a:latin typeface="Montserrat SemiBold"/>
                        <a:ea typeface="Montserrat SemiBold"/>
                        <a:cs typeface="Montserrat SemiBold"/>
                        <a:sym typeface="Montserrat SemiBold"/>
                      </a:endParaRPr>
                    </a:p>
                    <a:p>
                      <a:pPr indent="0" lvl="0" marL="0" marR="0" rtl="0" algn="ctr">
                        <a:lnSpc>
                          <a:spcPct val="100000"/>
                        </a:lnSpc>
                        <a:spcBef>
                          <a:spcPts val="0"/>
                        </a:spcBef>
                        <a:spcAft>
                          <a:spcPts val="0"/>
                        </a:spcAft>
                        <a:buClr>
                          <a:schemeClr val="dk1"/>
                        </a:buClr>
                        <a:buSzPts val="1100"/>
                        <a:buFont typeface="Arial"/>
                        <a:buNone/>
                      </a:pPr>
                      <a:r>
                        <a:rPr lang="en-US" sz="600">
                          <a:latin typeface="Montserrat SemiBold"/>
                          <a:ea typeface="Montserrat SemiBold"/>
                          <a:cs typeface="Montserrat SemiBold"/>
                          <a:sym typeface="Montserrat SemiBold"/>
                        </a:rPr>
                        <a:t>kreatif untuk</a:t>
                      </a:r>
                      <a:endParaRPr sz="600">
                        <a:latin typeface="Montserrat SemiBold"/>
                        <a:ea typeface="Montserrat SemiBold"/>
                        <a:cs typeface="Montserrat SemiBold"/>
                        <a:sym typeface="Montserrat SemiBold"/>
                      </a:endParaRPr>
                    </a:p>
                    <a:p>
                      <a:pPr indent="0" lvl="0" marL="0" marR="0" rtl="0" algn="ctr">
                        <a:lnSpc>
                          <a:spcPct val="100000"/>
                        </a:lnSpc>
                        <a:spcBef>
                          <a:spcPts val="0"/>
                        </a:spcBef>
                        <a:spcAft>
                          <a:spcPts val="0"/>
                        </a:spcAft>
                        <a:buClr>
                          <a:schemeClr val="dk1"/>
                        </a:buClr>
                        <a:buSzPts val="1100"/>
                        <a:buFont typeface="Arial"/>
                        <a:buNone/>
                      </a:pPr>
                      <a:r>
                        <a:rPr lang="en-US" sz="600">
                          <a:latin typeface="Montserrat SemiBold"/>
                          <a:ea typeface="Montserrat SemiBold"/>
                          <a:cs typeface="Montserrat SemiBold"/>
                          <a:sym typeface="Montserrat SemiBold"/>
                        </a:rPr>
                        <a:t>menghadapi situasi</a:t>
                      </a:r>
                      <a:endParaRPr sz="600">
                        <a:latin typeface="Montserrat SemiBold"/>
                        <a:ea typeface="Montserrat SemiBold"/>
                        <a:cs typeface="Montserrat SemiBold"/>
                        <a:sym typeface="Montserrat SemiBold"/>
                      </a:endParaRPr>
                    </a:p>
                    <a:p>
                      <a:pPr indent="0" lvl="0" marL="0" marR="0" rtl="0" algn="ctr">
                        <a:lnSpc>
                          <a:spcPct val="100000"/>
                        </a:lnSpc>
                        <a:spcBef>
                          <a:spcPts val="0"/>
                        </a:spcBef>
                        <a:spcAft>
                          <a:spcPts val="0"/>
                        </a:spcAft>
                        <a:buClr>
                          <a:schemeClr val="dk1"/>
                        </a:buClr>
                        <a:buSzPts val="1100"/>
                        <a:buFont typeface="Arial"/>
                        <a:buNone/>
                      </a:pPr>
                      <a:r>
                        <a:rPr lang="en-US" sz="600">
                          <a:latin typeface="Montserrat SemiBold"/>
                          <a:ea typeface="Montserrat SemiBold"/>
                          <a:cs typeface="Montserrat SemiBold"/>
                          <a:sym typeface="Montserrat SemiBold"/>
                        </a:rPr>
                        <a:t>dan permasalahan.</a:t>
                      </a:r>
                      <a:endParaRPr sz="600">
                        <a:latin typeface="Montserrat SemiBold"/>
                        <a:ea typeface="Montserrat SemiBold"/>
                        <a:cs typeface="Montserrat SemiBold"/>
                        <a:sym typeface="Montserrat SemiBold"/>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EAD3"/>
                    </a:solidFill>
                  </a:tcPr>
                </a:tc>
                <a:tc>
                  <a:txBody>
                    <a:bodyPr/>
                    <a:lstStyle/>
                    <a:p>
                      <a:pPr indent="0" lvl="0" marL="0" marR="0" rtl="0" algn="ctr">
                        <a:lnSpc>
                          <a:spcPct val="100000"/>
                        </a:lnSpc>
                        <a:spcBef>
                          <a:spcPts val="0"/>
                        </a:spcBef>
                        <a:spcAft>
                          <a:spcPts val="0"/>
                        </a:spcAft>
                        <a:buClr>
                          <a:schemeClr val="dk1"/>
                        </a:buClr>
                        <a:buSzPts val="1100"/>
                        <a:buFont typeface="Arial"/>
                        <a:buNone/>
                      </a:pPr>
                      <a:r>
                        <a:rPr lang="en-US" sz="600">
                          <a:latin typeface="Montserrat SemiBold"/>
                          <a:ea typeface="Montserrat SemiBold"/>
                          <a:cs typeface="Montserrat SemiBold"/>
                          <a:sym typeface="Montserrat SemiBold"/>
                        </a:rPr>
                        <a:t>berupaya mencari</a:t>
                      </a:r>
                      <a:endParaRPr sz="600">
                        <a:latin typeface="Montserrat SemiBold"/>
                        <a:ea typeface="Montserrat SemiBold"/>
                        <a:cs typeface="Montserrat SemiBold"/>
                        <a:sym typeface="Montserrat SemiBold"/>
                      </a:endParaRPr>
                    </a:p>
                    <a:p>
                      <a:pPr indent="0" lvl="0" marL="0" marR="0" rtl="0" algn="ctr">
                        <a:lnSpc>
                          <a:spcPct val="100000"/>
                        </a:lnSpc>
                        <a:spcBef>
                          <a:spcPts val="0"/>
                        </a:spcBef>
                        <a:spcAft>
                          <a:spcPts val="0"/>
                        </a:spcAft>
                        <a:buClr>
                          <a:schemeClr val="dk1"/>
                        </a:buClr>
                        <a:buSzPts val="1100"/>
                        <a:buFont typeface="Arial"/>
                        <a:buNone/>
                      </a:pPr>
                      <a:r>
                        <a:rPr lang="en-US" sz="600">
                          <a:latin typeface="Montserrat SemiBold"/>
                          <a:ea typeface="Montserrat SemiBold"/>
                          <a:cs typeface="Montserrat SemiBold"/>
                          <a:sym typeface="Montserrat SemiBold"/>
                        </a:rPr>
                        <a:t>solusi alternatif saat</a:t>
                      </a:r>
                      <a:endParaRPr sz="600">
                        <a:latin typeface="Montserrat SemiBold"/>
                        <a:ea typeface="Montserrat SemiBold"/>
                        <a:cs typeface="Montserrat SemiBold"/>
                        <a:sym typeface="Montserrat SemiBold"/>
                      </a:endParaRPr>
                    </a:p>
                    <a:p>
                      <a:pPr indent="0" lvl="0" marL="0" marR="0" rtl="0" algn="ctr">
                        <a:lnSpc>
                          <a:spcPct val="100000"/>
                        </a:lnSpc>
                        <a:spcBef>
                          <a:spcPts val="0"/>
                        </a:spcBef>
                        <a:spcAft>
                          <a:spcPts val="0"/>
                        </a:spcAft>
                        <a:buClr>
                          <a:schemeClr val="dk1"/>
                        </a:buClr>
                        <a:buSzPts val="1100"/>
                        <a:buFont typeface="Arial"/>
                        <a:buNone/>
                      </a:pPr>
                      <a:r>
                        <a:rPr lang="en-US" sz="600">
                          <a:latin typeface="Montserrat SemiBold"/>
                          <a:ea typeface="Montserrat SemiBold"/>
                          <a:cs typeface="Montserrat SemiBold"/>
                          <a:sym typeface="Montserrat SemiBold"/>
                        </a:rPr>
                        <a:t>pendekatan yang</a:t>
                      </a:r>
                      <a:endParaRPr sz="600">
                        <a:latin typeface="Montserrat SemiBold"/>
                        <a:ea typeface="Montserrat SemiBold"/>
                        <a:cs typeface="Montserrat SemiBold"/>
                        <a:sym typeface="Montserrat SemiBold"/>
                      </a:endParaRPr>
                    </a:p>
                    <a:p>
                      <a:pPr indent="0" lvl="0" marL="0" marR="0" rtl="0" algn="ctr">
                        <a:lnSpc>
                          <a:spcPct val="100000"/>
                        </a:lnSpc>
                        <a:spcBef>
                          <a:spcPts val="0"/>
                        </a:spcBef>
                        <a:spcAft>
                          <a:spcPts val="0"/>
                        </a:spcAft>
                        <a:buClr>
                          <a:schemeClr val="dk1"/>
                        </a:buClr>
                        <a:buSzPts val="1100"/>
                        <a:buFont typeface="Arial"/>
                        <a:buNone/>
                      </a:pPr>
                      <a:r>
                        <a:rPr lang="en-US" sz="600">
                          <a:latin typeface="Montserrat SemiBold"/>
                          <a:ea typeface="Montserrat SemiBold"/>
                          <a:cs typeface="Montserrat SemiBold"/>
                          <a:sym typeface="Montserrat SemiBold"/>
                        </a:rPr>
                        <a:t>diambil tidak berhasil</a:t>
                      </a:r>
                      <a:endParaRPr sz="600">
                        <a:latin typeface="Montserrat SemiBold"/>
                        <a:ea typeface="Montserrat SemiBold"/>
                        <a:cs typeface="Montserrat SemiBold"/>
                        <a:sym typeface="Montserrat SemiBold"/>
                      </a:endParaRPr>
                    </a:p>
                    <a:p>
                      <a:pPr indent="0" lvl="0" marL="0" marR="0" rtl="0" algn="ctr">
                        <a:lnSpc>
                          <a:spcPct val="100000"/>
                        </a:lnSpc>
                        <a:spcBef>
                          <a:spcPts val="0"/>
                        </a:spcBef>
                        <a:spcAft>
                          <a:spcPts val="0"/>
                        </a:spcAft>
                        <a:buClr>
                          <a:schemeClr val="dk1"/>
                        </a:buClr>
                        <a:buSzPts val="1100"/>
                        <a:buFont typeface="Arial"/>
                        <a:buNone/>
                      </a:pPr>
                      <a:r>
                        <a:rPr lang="en-US" sz="600">
                          <a:latin typeface="Montserrat SemiBold"/>
                          <a:ea typeface="Montserrat SemiBold"/>
                          <a:cs typeface="Montserrat SemiBold"/>
                          <a:sym typeface="Montserrat SemiBold"/>
                        </a:rPr>
                        <a:t>berdasarkan</a:t>
                      </a:r>
                      <a:endParaRPr sz="600">
                        <a:latin typeface="Montserrat SemiBold"/>
                        <a:ea typeface="Montserrat SemiBold"/>
                        <a:cs typeface="Montserrat SemiBold"/>
                        <a:sym typeface="Montserrat SemiBold"/>
                      </a:endParaRPr>
                    </a:p>
                    <a:p>
                      <a:pPr indent="0" lvl="0" marL="0" marR="0" rtl="0" algn="ctr">
                        <a:lnSpc>
                          <a:spcPct val="100000"/>
                        </a:lnSpc>
                        <a:spcBef>
                          <a:spcPts val="0"/>
                        </a:spcBef>
                        <a:spcAft>
                          <a:spcPts val="0"/>
                        </a:spcAft>
                        <a:buClr>
                          <a:schemeClr val="dk1"/>
                        </a:buClr>
                        <a:buSzPts val="1100"/>
                        <a:buFont typeface="Arial"/>
                        <a:buNone/>
                      </a:pPr>
                      <a:r>
                        <a:rPr lang="en-US" sz="600">
                          <a:latin typeface="Montserrat SemiBold"/>
                          <a:ea typeface="Montserrat SemiBold"/>
                          <a:cs typeface="Montserrat SemiBold"/>
                          <a:sym typeface="Montserrat SemiBold"/>
                        </a:rPr>
                        <a:t>identifikasi terhadap</a:t>
                      </a:r>
                      <a:endParaRPr sz="600">
                        <a:latin typeface="Montserrat SemiBold"/>
                        <a:ea typeface="Montserrat SemiBold"/>
                        <a:cs typeface="Montserrat SemiBold"/>
                        <a:sym typeface="Montserrat SemiBold"/>
                      </a:endParaRPr>
                    </a:p>
                    <a:p>
                      <a:pPr indent="0" lvl="0" marL="0" marR="0" rtl="0" algn="ctr">
                        <a:lnSpc>
                          <a:spcPct val="100000"/>
                        </a:lnSpc>
                        <a:spcBef>
                          <a:spcPts val="0"/>
                        </a:spcBef>
                        <a:spcAft>
                          <a:spcPts val="0"/>
                        </a:spcAft>
                        <a:buClr>
                          <a:schemeClr val="dk1"/>
                        </a:buClr>
                        <a:buSzPts val="1100"/>
                        <a:buFont typeface="Arial"/>
                        <a:buNone/>
                      </a:pPr>
                      <a:r>
                        <a:rPr lang="en-US" sz="600">
                          <a:latin typeface="Montserrat SemiBold"/>
                          <a:ea typeface="Montserrat SemiBold"/>
                          <a:cs typeface="Montserrat SemiBold"/>
                          <a:sym typeface="Montserrat SemiBold"/>
                        </a:rPr>
                        <a:t>situasi</a:t>
                      </a:r>
                      <a:endParaRPr sz="600">
                        <a:latin typeface="Montserrat SemiBold"/>
                        <a:ea typeface="Montserrat SemiBold"/>
                        <a:cs typeface="Montserrat SemiBold"/>
                        <a:sym typeface="Montserrat SemiBold"/>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6D7A8"/>
                    </a:solidFill>
                  </a:tcPr>
                </a:tc>
                <a:tc>
                  <a:txBody>
                    <a:bodyPr/>
                    <a:lstStyle/>
                    <a:p>
                      <a:pPr indent="0" lvl="0" marL="0" marR="0" rtl="0" algn="ctr">
                        <a:lnSpc>
                          <a:spcPct val="100000"/>
                        </a:lnSpc>
                        <a:spcBef>
                          <a:spcPts val="0"/>
                        </a:spcBef>
                        <a:spcAft>
                          <a:spcPts val="0"/>
                        </a:spcAft>
                        <a:buClr>
                          <a:schemeClr val="dk1"/>
                        </a:buClr>
                        <a:buSzPts val="1100"/>
                        <a:buFont typeface="Arial"/>
                        <a:buNone/>
                      </a:pPr>
                      <a:r>
                        <a:rPr lang="en-US" sz="600">
                          <a:solidFill>
                            <a:schemeClr val="dk1"/>
                          </a:solidFill>
                          <a:latin typeface="Montserrat SemiBold"/>
                          <a:ea typeface="Montserrat SemiBold"/>
                          <a:cs typeface="Montserrat SemiBold"/>
                          <a:sym typeface="Montserrat SemiBold"/>
                        </a:rPr>
                        <a:t>Menghasilkan</a:t>
                      </a:r>
                      <a:endParaRPr sz="600">
                        <a:solidFill>
                          <a:schemeClr val="dk1"/>
                        </a:solidFill>
                        <a:latin typeface="Montserrat SemiBold"/>
                        <a:ea typeface="Montserrat SemiBold"/>
                        <a:cs typeface="Montserrat SemiBold"/>
                        <a:sym typeface="Montserrat SemiBold"/>
                      </a:endParaRPr>
                    </a:p>
                    <a:p>
                      <a:pPr indent="0" lvl="0" marL="0" marR="0" rtl="0" algn="ctr">
                        <a:lnSpc>
                          <a:spcPct val="100000"/>
                        </a:lnSpc>
                        <a:spcBef>
                          <a:spcPts val="0"/>
                        </a:spcBef>
                        <a:spcAft>
                          <a:spcPts val="0"/>
                        </a:spcAft>
                        <a:buClr>
                          <a:schemeClr val="dk1"/>
                        </a:buClr>
                        <a:buSzPts val="1100"/>
                        <a:buFont typeface="Arial"/>
                        <a:buNone/>
                      </a:pPr>
                      <a:r>
                        <a:rPr lang="en-US" sz="600">
                          <a:solidFill>
                            <a:schemeClr val="dk1"/>
                          </a:solidFill>
                          <a:latin typeface="Montserrat SemiBold"/>
                          <a:ea typeface="Montserrat SemiBold"/>
                          <a:cs typeface="Montserrat SemiBold"/>
                          <a:sym typeface="Montserrat SemiBold"/>
                        </a:rPr>
                        <a:t>solusi alternatif</a:t>
                      </a:r>
                      <a:endParaRPr sz="600">
                        <a:solidFill>
                          <a:schemeClr val="dk1"/>
                        </a:solidFill>
                        <a:latin typeface="Montserrat SemiBold"/>
                        <a:ea typeface="Montserrat SemiBold"/>
                        <a:cs typeface="Montserrat SemiBold"/>
                        <a:sym typeface="Montserrat SemiBold"/>
                      </a:endParaRPr>
                    </a:p>
                    <a:p>
                      <a:pPr indent="0" lvl="0" marL="0" marR="0" rtl="0" algn="ctr">
                        <a:lnSpc>
                          <a:spcPct val="100000"/>
                        </a:lnSpc>
                        <a:spcBef>
                          <a:spcPts val="0"/>
                        </a:spcBef>
                        <a:spcAft>
                          <a:spcPts val="0"/>
                        </a:spcAft>
                        <a:buClr>
                          <a:schemeClr val="dk1"/>
                        </a:buClr>
                        <a:buSzPts val="1100"/>
                        <a:buFont typeface="Arial"/>
                        <a:buNone/>
                      </a:pPr>
                      <a:r>
                        <a:rPr lang="en-US" sz="600">
                          <a:solidFill>
                            <a:schemeClr val="dk1"/>
                          </a:solidFill>
                          <a:latin typeface="Montserrat SemiBold"/>
                          <a:ea typeface="Montserrat SemiBold"/>
                          <a:cs typeface="Montserrat SemiBold"/>
                          <a:sym typeface="Montserrat SemiBold"/>
                        </a:rPr>
                        <a:t>dengan</a:t>
                      </a:r>
                      <a:endParaRPr sz="600">
                        <a:solidFill>
                          <a:schemeClr val="dk1"/>
                        </a:solidFill>
                        <a:latin typeface="Montserrat SemiBold"/>
                        <a:ea typeface="Montserrat SemiBold"/>
                        <a:cs typeface="Montserrat SemiBold"/>
                        <a:sym typeface="Montserrat SemiBold"/>
                      </a:endParaRPr>
                    </a:p>
                    <a:p>
                      <a:pPr indent="0" lvl="0" marL="0" marR="0" rtl="0" algn="ctr">
                        <a:lnSpc>
                          <a:spcPct val="100000"/>
                        </a:lnSpc>
                        <a:spcBef>
                          <a:spcPts val="0"/>
                        </a:spcBef>
                        <a:spcAft>
                          <a:spcPts val="0"/>
                        </a:spcAft>
                        <a:buClr>
                          <a:schemeClr val="dk1"/>
                        </a:buClr>
                        <a:buSzPts val="1100"/>
                        <a:buFont typeface="Arial"/>
                        <a:buNone/>
                      </a:pPr>
                      <a:r>
                        <a:rPr lang="en-US" sz="600">
                          <a:solidFill>
                            <a:schemeClr val="dk1"/>
                          </a:solidFill>
                          <a:latin typeface="Montserrat SemiBold"/>
                          <a:ea typeface="Montserrat SemiBold"/>
                          <a:cs typeface="Montserrat SemiBold"/>
                          <a:sym typeface="Montserrat SemiBold"/>
                        </a:rPr>
                        <a:t>mengadaptasi</a:t>
                      </a:r>
                      <a:endParaRPr sz="600">
                        <a:solidFill>
                          <a:schemeClr val="dk1"/>
                        </a:solidFill>
                        <a:latin typeface="Montserrat SemiBold"/>
                        <a:ea typeface="Montserrat SemiBold"/>
                        <a:cs typeface="Montserrat SemiBold"/>
                        <a:sym typeface="Montserrat SemiBold"/>
                      </a:endParaRPr>
                    </a:p>
                    <a:p>
                      <a:pPr indent="0" lvl="0" marL="0" marR="0" rtl="0" algn="ctr">
                        <a:lnSpc>
                          <a:spcPct val="100000"/>
                        </a:lnSpc>
                        <a:spcBef>
                          <a:spcPts val="0"/>
                        </a:spcBef>
                        <a:spcAft>
                          <a:spcPts val="0"/>
                        </a:spcAft>
                        <a:buClr>
                          <a:schemeClr val="dk1"/>
                        </a:buClr>
                        <a:buSzPts val="1100"/>
                        <a:buFont typeface="Arial"/>
                        <a:buNone/>
                      </a:pPr>
                      <a:r>
                        <a:rPr lang="en-US" sz="600">
                          <a:solidFill>
                            <a:schemeClr val="dk1"/>
                          </a:solidFill>
                          <a:latin typeface="Montserrat SemiBold"/>
                          <a:ea typeface="Montserrat SemiBold"/>
                          <a:cs typeface="Montserrat SemiBold"/>
                          <a:sym typeface="Montserrat SemiBold"/>
                        </a:rPr>
                        <a:t>berbagai gagasan</a:t>
                      </a:r>
                      <a:endParaRPr sz="600">
                        <a:solidFill>
                          <a:schemeClr val="dk1"/>
                        </a:solidFill>
                        <a:latin typeface="Montserrat SemiBold"/>
                        <a:ea typeface="Montserrat SemiBold"/>
                        <a:cs typeface="Montserrat SemiBold"/>
                        <a:sym typeface="Montserrat SemiBold"/>
                      </a:endParaRPr>
                    </a:p>
                    <a:p>
                      <a:pPr indent="0" lvl="0" marL="0" marR="0" rtl="0" algn="ctr">
                        <a:lnSpc>
                          <a:spcPct val="100000"/>
                        </a:lnSpc>
                        <a:spcBef>
                          <a:spcPts val="0"/>
                        </a:spcBef>
                        <a:spcAft>
                          <a:spcPts val="0"/>
                        </a:spcAft>
                        <a:buClr>
                          <a:schemeClr val="dk1"/>
                        </a:buClr>
                        <a:buSzPts val="1100"/>
                        <a:buFont typeface="Arial"/>
                        <a:buNone/>
                      </a:pPr>
                      <a:r>
                        <a:rPr lang="en-US" sz="600">
                          <a:solidFill>
                            <a:schemeClr val="dk1"/>
                          </a:solidFill>
                          <a:latin typeface="Montserrat SemiBold"/>
                          <a:ea typeface="Montserrat SemiBold"/>
                          <a:cs typeface="Montserrat SemiBold"/>
                          <a:sym typeface="Montserrat SemiBold"/>
                        </a:rPr>
                        <a:t>dan umpan balik</a:t>
                      </a:r>
                      <a:endParaRPr sz="600">
                        <a:solidFill>
                          <a:schemeClr val="dk1"/>
                        </a:solidFill>
                        <a:latin typeface="Montserrat SemiBold"/>
                        <a:ea typeface="Montserrat SemiBold"/>
                        <a:cs typeface="Montserrat SemiBold"/>
                        <a:sym typeface="Montserrat SemiBold"/>
                      </a:endParaRPr>
                    </a:p>
                    <a:p>
                      <a:pPr indent="0" lvl="0" marL="0" marR="0" rtl="0" algn="ctr">
                        <a:lnSpc>
                          <a:spcPct val="100000"/>
                        </a:lnSpc>
                        <a:spcBef>
                          <a:spcPts val="0"/>
                        </a:spcBef>
                        <a:spcAft>
                          <a:spcPts val="0"/>
                        </a:spcAft>
                        <a:buClr>
                          <a:schemeClr val="dk1"/>
                        </a:buClr>
                        <a:buSzPts val="1100"/>
                        <a:buFont typeface="Arial"/>
                        <a:buNone/>
                      </a:pPr>
                      <a:r>
                        <a:rPr lang="en-US" sz="600">
                          <a:solidFill>
                            <a:schemeClr val="dk1"/>
                          </a:solidFill>
                          <a:latin typeface="Montserrat SemiBold"/>
                          <a:ea typeface="Montserrat SemiBold"/>
                          <a:cs typeface="Montserrat SemiBold"/>
                          <a:sym typeface="Montserrat SemiBold"/>
                        </a:rPr>
                        <a:t>untuk menghadapi</a:t>
                      </a:r>
                      <a:endParaRPr sz="600">
                        <a:solidFill>
                          <a:schemeClr val="dk1"/>
                        </a:solidFill>
                        <a:latin typeface="Montserrat SemiBold"/>
                        <a:ea typeface="Montserrat SemiBold"/>
                        <a:cs typeface="Montserrat SemiBold"/>
                        <a:sym typeface="Montserrat SemiBold"/>
                      </a:endParaRPr>
                    </a:p>
                    <a:p>
                      <a:pPr indent="0" lvl="0" marL="0" marR="0" rtl="0" algn="ctr">
                        <a:lnSpc>
                          <a:spcPct val="100000"/>
                        </a:lnSpc>
                        <a:spcBef>
                          <a:spcPts val="0"/>
                        </a:spcBef>
                        <a:spcAft>
                          <a:spcPts val="0"/>
                        </a:spcAft>
                        <a:buClr>
                          <a:schemeClr val="dk1"/>
                        </a:buClr>
                        <a:buSzPts val="1100"/>
                        <a:buFont typeface="Arial"/>
                        <a:buNone/>
                      </a:pPr>
                      <a:r>
                        <a:rPr lang="en-US" sz="600">
                          <a:solidFill>
                            <a:schemeClr val="dk1"/>
                          </a:solidFill>
                          <a:latin typeface="Montserrat SemiBold"/>
                          <a:ea typeface="Montserrat SemiBold"/>
                          <a:cs typeface="Montserrat SemiBold"/>
                          <a:sym typeface="Montserrat SemiBold"/>
                        </a:rPr>
                        <a:t>situasi dan</a:t>
                      </a:r>
                      <a:endParaRPr sz="600">
                        <a:solidFill>
                          <a:schemeClr val="dk1"/>
                        </a:solidFill>
                        <a:latin typeface="Montserrat SemiBold"/>
                        <a:ea typeface="Montserrat SemiBold"/>
                        <a:cs typeface="Montserrat SemiBold"/>
                        <a:sym typeface="Montserrat SemiBold"/>
                      </a:endParaRPr>
                    </a:p>
                    <a:p>
                      <a:pPr indent="0" lvl="0" marL="0" marR="0" rtl="0" algn="ctr">
                        <a:lnSpc>
                          <a:spcPct val="100000"/>
                        </a:lnSpc>
                        <a:spcBef>
                          <a:spcPts val="0"/>
                        </a:spcBef>
                        <a:spcAft>
                          <a:spcPts val="0"/>
                        </a:spcAft>
                        <a:buClr>
                          <a:schemeClr val="dk1"/>
                        </a:buClr>
                        <a:buSzPts val="1100"/>
                        <a:buFont typeface="Arial"/>
                        <a:buNone/>
                      </a:pPr>
                      <a:r>
                        <a:rPr lang="en-US" sz="600">
                          <a:solidFill>
                            <a:schemeClr val="dk1"/>
                          </a:solidFill>
                          <a:latin typeface="Montserrat SemiBold"/>
                          <a:ea typeface="Montserrat SemiBold"/>
                          <a:cs typeface="Montserrat SemiBold"/>
                          <a:sym typeface="Montserrat SemiBold"/>
                        </a:rPr>
                        <a:t>permasalahan</a:t>
                      </a:r>
                      <a:endParaRPr sz="600">
                        <a:solidFill>
                          <a:schemeClr val="dk1"/>
                        </a:solidFill>
                        <a:latin typeface="Montserrat SemiBold"/>
                        <a:ea typeface="Montserrat SemiBold"/>
                        <a:cs typeface="Montserrat SemiBold"/>
                        <a:sym typeface="Montserrat SemiBold"/>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93C47D"/>
                    </a:solidFill>
                  </a:tcPr>
                </a:tc>
                <a:tc>
                  <a:txBody>
                    <a:bodyPr/>
                    <a:lstStyle/>
                    <a:p>
                      <a:pPr indent="0" lvl="0" marL="0" marR="0" rtl="0" algn="ctr">
                        <a:lnSpc>
                          <a:spcPct val="100000"/>
                        </a:lnSpc>
                        <a:spcBef>
                          <a:spcPts val="0"/>
                        </a:spcBef>
                        <a:spcAft>
                          <a:spcPts val="0"/>
                        </a:spcAft>
                        <a:buClr>
                          <a:schemeClr val="dk1"/>
                        </a:buClr>
                        <a:buSzPts val="1100"/>
                        <a:buFont typeface="Arial"/>
                        <a:buNone/>
                      </a:pPr>
                      <a:r>
                        <a:rPr lang="en-US" sz="600">
                          <a:latin typeface="Montserrat SemiBold"/>
                          <a:ea typeface="Montserrat SemiBold"/>
                          <a:cs typeface="Montserrat SemiBold"/>
                          <a:sym typeface="Montserrat SemiBold"/>
                        </a:rPr>
                        <a:t>Bereksperimen dengan</a:t>
                      </a:r>
                      <a:endParaRPr sz="600">
                        <a:latin typeface="Montserrat SemiBold"/>
                        <a:ea typeface="Montserrat SemiBold"/>
                        <a:cs typeface="Montserrat SemiBold"/>
                        <a:sym typeface="Montserrat SemiBold"/>
                      </a:endParaRPr>
                    </a:p>
                    <a:p>
                      <a:pPr indent="0" lvl="0" marL="0" marR="0" rtl="0" algn="ctr">
                        <a:lnSpc>
                          <a:spcPct val="100000"/>
                        </a:lnSpc>
                        <a:spcBef>
                          <a:spcPts val="0"/>
                        </a:spcBef>
                        <a:spcAft>
                          <a:spcPts val="0"/>
                        </a:spcAft>
                        <a:buClr>
                          <a:schemeClr val="dk1"/>
                        </a:buClr>
                        <a:buSzPts val="1100"/>
                        <a:buFont typeface="Arial"/>
                        <a:buNone/>
                      </a:pPr>
                      <a:r>
                        <a:rPr lang="en-US" sz="600">
                          <a:latin typeface="Montserrat SemiBold"/>
                          <a:ea typeface="Montserrat SemiBold"/>
                          <a:cs typeface="Montserrat SemiBold"/>
                          <a:sym typeface="Montserrat SemiBold"/>
                        </a:rPr>
                        <a:t>berbagai pilihan secara</a:t>
                      </a:r>
                      <a:endParaRPr sz="600">
                        <a:latin typeface="Montserrat SemiBold"/>
                        <a:ea typeface="Montserrat SemiBold"/>
                        <a:cs typeface="Montserrat SemiBold"/>
                        <a:sym typeface="Montserrat SemiBold"/>
                      </a:endParaRPr>
                    </a:p>
                    <a:p>
                      <a:pPr indent="0" lvl="0" marL="0" marR="0" rtl="0" algn="ctr">
                        <a:lnSpc>
                          <a:spcPct val="100000"/>
                        </a:lnSpc>
                        <a:spcBef>
                          <a:spcPts val="0"/>
                        </a:spcBef>
                        <a:spcAft>
                          <a:spcPts val="0"/>
                        </a:spcAft>
                        <a:buClr>
                          <a:schemeClr val="dk1"/>
                        </a:buClr>
                        <a:buSzPts val="1100"/>
                        <a:buFont typeface="Arial"/>
                        <a:buNone/>
                      </a:pPr>
                      <a:r>
                        <a:rPr lang="en-US" sz="600">
                          <a:latin typeface="Montserrat SemiBold"/>
                          <a:ea typeface="Montserrat SemiBold"/>
                          <a:cs typeface="Montserrat SemiBold"/>
                          <a:sym typeface="Montserrat SemiBold"/>
                        </a:rPr>
                        <a:t>kreatif untuk</a:t>
                      </a:r>
                      <a:endParaRPr sz="600">
                        <a:latin typeface="Montserrat SemiBold"/>
                        <a:ea typeface="Montserrat SemiBold"/>
                        <a:cs typeface="Montserrat SemiBold"/>
                        <a:sym typeface="Montserrat SemiBold"/>
                      </a:endParaRPr>
                    </a:p>
                    <a:p>
                      <a:pPr indent="0" lvl="0" marL="0" marR="0" rtl="0" algn="ctr">
                        <a:lnSpc>
                          <a:spcPct val="100000"/>
                        </a:lnSpc>
                        <a:spcBef>
                          <a:spcPts val="0"/>
                        </a:spcBef>
                        <a:spcAft>
                          <a:spcPts val="0"/>
                        </a:spcAft>
                        <a:buClr>
                          <a:schemeClr val="dk1"/>
                        </a:buClr>
                        <a:buSzPts val="1100"/>
                        <a:buFont typeface="Arial"/>
                        <a:buNone/>
                      </a:pPr>
                      <a:r>
                        <a:rPr lang="en-US" sz="600">
                          <a:latin typeface="Montserrat SemiBold"/>
                          <a:ea typeface="Montserrat SemiBold"/>
                          <a:cs typeface="Montserrat SemiBold"/>
                          <a:sym typeface="Montserrat SemiBold"/>
                        </a:rPr>
                        <a:t>memodifikasi gagasan</a:t>
                      </a:r>
                      <a:endParaRPr sz="600">
                        <a:latin typeface="Montserrat SemiBold"/>
                        <a:ea typeface="Montserrat SemiBold"/>
                        <a:cs typeface="Montserrat SemiBold"/>
                        <a:sym typeface="Montserrat SemiBold"/>
                      </a:endParaRPr>
                    </a:p>
                    <a:p>
                      <a:pPr indent="0" lvl="0" marL="0" marR="0" rtl="0" algn="ctr">
                        <a:lnSpc>
                          <a:spcPct val="100000"/>
                        </a:lnSpc>
                        <a:spcBef>
                          <a:spcPts val="0"/>
                        </a:spcBef>
                        <a:spcAft>
                          <a:spcPts val="0"/>
                        </a:spcAft>
                        <a:buClr>
                          <a:schemeClr val="dk1"/>
                        </a:buClr>
                        <a:buSzPts val="1100"/>
                        <a:buFont typeface="Arial"/>
                        <a:buNone/>
                      </a:pPr>
                      <a:r>
                        <a:rPr lang="en-US" sz="600">
                          <a:latin typeface="Montserrat SemiBold"/>
                          <a:ea typeface="Montserrat SemiBold"/>
                          <a:cs typeface="Montserrat SemiBold"/>
                          <a:sym typeface="Montserrat SemiBold"/>
                        </a:rPr>
                        <a:t>sesuai dengan</a:t>
                      </a:r>
                      <a:endParaRPr sz="600">
                        <a:latin typeface="Montserrat SemiBold"/>
                        <a:ea typeface="Montserrat SemiBold"/>
                        <a:cs typeface="Montserrat SemiBold"/>
                        <a:sym typeface="Montserrat SemiBold"/>
                      </a:endParaRPr>
                    </a:p>
                    <a:p>
                      <a:pPr indent="0" lvl="0" marL="0" marR="0" rtl="0" algn="ctr">
                        <a:lnSpc>
                          <a:spcPct val="100000"/>
                        </a:lnSpc>
                        <a:spcBef>
                          <a:spcPts val="0"/>
                        </a:spcBef>
                        <a:spcAft>
                          <a:spcPts val="0"/>
                        </a:spcAft>
                        <a:buClr>
                          <a:schemeClr val="dk1"/>
                        </a:buClr>
                        <a:buSzPts val="1100"/>
                        <a:buFont typeface="Arial"/>
                        <a:buNone/>
                      </a:pPr>
                      <a:r>
                        <a:rPr lang="en-US" sz="600">
                          <a:latin typeface="Montserrat SemiBold"/>
                          <a:ea typeface="Montserrat SemiBold"/>
                          <a:cs typeface="Montserrat SemiBold"/>
                          <a:sym typeface="Montserrat SemiBold"/>
                        </a:rPr>
                        <a:t>perubahan situasi.</a:t>
                      </a:r>
                      <a:endParaRPr sz="600">
                        <a:latin typeface="Montserrat SemiBold"/>
                        <a:ea typeface="Montserrat SemiBold"/>
                        <a:cs typeface="Montserrat SemiBold"/>
                        <a:sym typeface="Montserrat SemiBold"/>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6AA84F"/>
                    </a:solidFill>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8"/>
          <p:cNvSpPr/>
          <p:nvPr/>
        </p:nvSpPr>
        <p:spPr>
          <a:xfrm>
            <a:off x="5039375" y="429150"/>
            <a:ext cx="3954000" cy="4285200"/>
          </a:xfrm>
          <a:prstGeom prst="roundRect">
            <a:avLst>
              <a:gd fmla="val 16667" name="adj"/>
            </a:avLst>
          </a:prstGeom>
          <a:solidFill>
            <a:srgbClr val="D245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8"/>
          <p:cNvSpPr txBox="1"/>
          <p:nvPr>
            <p:ph type="title"/>
          </p:nvPr>
        </p:nvSpPr>
        <p:spPr>
          <a:xfrm>
            <a:off x="311700" y="409100"/>
            <a:ext cx="2704500" cy="473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111"/>
              <a:buNone/>
            </a:pPr>
            <a:r>
              <a:rPr lang="en-US" sz="2000">
                <a:solidFill>
                  <a:srgbClr val="D24547"/>
                </a:solidFill>
                <a:latin typeface="Montserrat ExtraBold"/>
                <a:ea typeface="Montserrat ExtraBold"/>
                <a:cs typeface="Montserrat ExtraBold"/>
                <a:sym typeface="Montserrat ExtraBold"/>
              </a:rPr>
              <a:t>Cara Penggunaan.</a:t>
            </a:r>
            <a:endParaRPr sz="2000">
              <a:solidFill>
                <a:srgbClr val="D24547"/>
              </a:solidFill>
              <a:latin typeface="Montserrat ExtraBold"/>
              <a:ea typeface="Montserrat ExtraBold"/>
              <a:cs typeface="Montserrat ExtraBold"/>
              <a:sym typeface="Montserrat ExtraBold"/>
            </a:endParaRPr>
          </a:p>
        </p:txBody>
      </p:sp>
      <p:sp>
        <p:nvSpPr>
          <p:cNvPr id="142" name="Google Shape;142;p8"/>
          <p:cNvSpPr txBox="1"/>
          <p:nvPr>
            <p:ph type="title"/>
          </p:nvPr>
        </p:nvSpPr>
        <p:spPr>
          <a:xfrm>
            <a:off x="182950" y="950425"/>
            <a:ext cx="4666200" cy="3451200"/>
          </a:xfrm>
          <a:prstGeom prst="rect">
            <a:avLst/>
          </a:prstGeom>
          <a:noFill/>
          <a:ln>
            <a:noFill/>
          </a:ln>
        </p:spPr>
        <p:txBody>
          <a:bodyPr anchorCtr="0" anchor="t" bIns="91425" lIns="91425" spcFirstLastPara="1" rIns="91425" wrap="square" tIns="91425">
            <a:noAutofit/>
          </a:bodyPr>
          <a:lstStyle/>
          <a:p>
            <a:pPr indent="457200" lvl="0" marL="0" rtl="0" algn="just">
              <a:lnSpc>
                <a:spcPct val="100000"/>
              </a:lnSpc>
              <a:spcBef>
                <a:spcPts val="0"/>
              </a:spcBef>
              <a:spcAft>
                <a:spcPts val="0"/>
              </a:spcAft>
              <a:buSzPts val="2800"/>
              <a:buNone/>
            </a:pPr>
            <a:r>
              <a:rPr lang="en-US" sz="900">
                <a:latin typeface="Montserrat Medium"/>
                <a:ea typeface="Montserrat Medium"/>
                <a:cs typeface="Montserrat Medium"/>
                <a:sym typeface="Montserrat Medium"/>
              </a:rPr>
              <a:t>Perangkat ajar (toolkit) ini dirancang untuk membantu guru SD (Fase C) yang berada di sekolah penggerak untuk melaksanakan kegiatan ko-kurikuler yang mengusung tema Berekayasa dan Berteknologi untuk Membangun NKRI dengan judul projek yang diusung adalah “Internetku Sehat” yang berisikan aktivitas yang saling berkaitan. </a:t>
            </a:r>
            <a:endParaRPr sz="900">
              <a:latin typeface="Montserrat Medium"/>
              <a:ea typeface="Montserrat Medium"/>
              <a:cs typeface="Montserrat Medium"/>
              <a:sym typeface="Montserrat Medium"/>
            </a:endParaRPr>
          </a:p>
          <a:p>
            <a:pPr indent="0" lvl="0" marL="0" rtl="0" algn="just">
              <a:lnSpc>
                <a:spcPct val="100000"/>
              </a:lnSpc>
              <a:spcBef>
                <a:spcPts val="0"/>
              </a:spcBef>
              <a:spcAft>
                <a:spcPts val="0"/>
              </a:spcAft>
              <a:buSzPts val="2800"/>
              <a:buNone/>
            </a:pPr>
            <a:r>
              <a:t/>
            </a:r>
            <a:endParaRPr sz="900">
              <a:latin typeface="Montserrat Medium"/>
              <a:ea typeface="Montserrat Medium"/>
              <a:cs typeface="Montserrat Medium"/>
              <a:sym typeface="Montserrat Medium"/>
            </a:endParaRPr>
          </a:p>
          <a:p>
            <a:pPr indent="457200" lvl="0" marL="0" rtl="0" algn="just">
              <a:lnSpc>
                <a:spcPct val="100000"/>
              </a:lnSpc>
              <a:spcBef>
                <a:spcPts val="0"/>
              </a:spcBef>
              <a:spcAft>
                <a:spcPts val="0"/>
              </a:spcAft>
              <a:buSzPts val="2800"/>
              <a:buNone/>
            </a:pPr>
            <a:r>
              <a:rPr lang="en-US" sz="900">
                <a:latin typeface="Montserrat Medium"/>
                <a:ea typeface="Montserrat Medium"/>
                <a:cs typeface="Montserrat Medium"/>
                <a:sym typeface="Montserrat Medium"/>
              </a:rPr>
              <a:t>Tim penyusun menyarankan agar projek ini dilakukan di awal semester kelas 5-6 SD dikarenakan di dalam projek ini dirancang dengan cara yang sistematis dan berkesinambungan dengan tujuan untuk memberikan teori dan praktek yang harus dilakukan dan dikerjakan oleh anak-anak terkait internetku sehat. Projek yang dilakukan sangat ringan dan tetap mengedepankan nilai edukasi sehingga tidak memberatkan anak-anak dalam proses pembelajaran lainnya seperti persiapan ujian sekolah dan lain-lain.</a:t>
            </a:r>
            <a:endParaRPr sz="900">
              <a:latin typeface="Montserrat Medium"/>
              <a:ea typeface="Montserrat Medium"/>
              <a:cs typeface="Montserrat Medium"/>
              <a:sym typeface="Montserrat Medium"/>
            </a:endParaRPr>
          </a:p>
          <a:p>
            <a:pPr indent="0" lvl="0" marL="0" rtl="0" algn="just">
              <a:lnSpc>
                <a:spcPct val="100000"/>
              </a:lnSpc>
              <a:spcBef>
                <a:spcPts val="0"/>
              </a:spcBef>
              <a:spcAft>
                <a:spcPts val="0"/>
              </a:spcAft>
              <a:buSzPts val="2800"/>
              <a:buNone/>
            </a:pPr>
            <a:r>
              <a:t/>
            </a:r>
            <a:endParaRPr sz="900">
              <a:latin typeface="Montserrat Medium"/>
              <a:ea typeface="Montserrat Medium"/>
              <a:cs typeface="Montserrat Medium"/>
              <a:sym typeface="Montserrat Medium"/>
            </a:endParaRPr>
          </a:p>
          <a:p>
            <a:pPr indent="457200" lvl="0" marL="0" rtl="0" algn="just">
              <a:lnSpc>
                <a:spcPct val="100000"/>
              </a:lnSpc>
              <a:spcBef>
                <a:spcPts val="0"/>
              </a:spcBef>
              <a:spcAft>
                <a:spcPts val="0"/>
              </a:spcAft>
              <a:buSzPts val="2800"/>
              <a:buNone/>
            </a:pPr>
            <a:r>
              <a:rPr lang="en-US" sz="900">
                <a:latin typeface="Montserrat Medium"/>
                <a:ea typeface="Montserrat Medium"/>
                <a:cs typeface="Montserrat Medium"/>
                <a:sym typeface="Montserrat Medium"/>
              </a:rPr>
              <a:t>Namun demikian, tim penyusun sangat memahami kondisi dari setiap sekolah berbeda-beda apalagi terkait projek internetku sehat ini sangat berbeda untuk daerah perkotaan dan pedesaan. Oleh karena itu, terkait isi dari Internetku sehat ini dirancang agar dapat disesuaikan pada kondisi sekolah masing-masing meskipun belum adanya akses internet sekalipun dan Tim Penyusun memberikan kewenangan penuh kepada pihak sekolah untuk mempunyai kebebasan dan kewenangan untuk menyesuaikan jumlah aktivitas, alokasi waktu per aktivitas. Tim penyusun juga bersedia jika diperlukan adanya masukkan, saran maupun alternatif terkait tema projek ini.</a:t>
            </a:r>
            <a:endParaRPr sz="900">
              <a:latin typeface="Montserrat Medium"/>
              <a:ea typeface="Montserrat Medium"/>
              <a:cs typeface="Montserrat Medium"/>
              <a:sym typeface="Montserrat Medium"/>
            </a:endParaRPr>
          </a:p>
        </p:txBody>
      </p:sp>
      <p:pic>
        <p:nvPicPr>
          <p:cNvPr id="143" name="Google Shape;143;p8"/>
          <p:cNvPicPr preferRelativeResize="0"/>
          <p:nvPr/>
        </p:nvPicPr>
        <p:blipFill>
          <a:blip r:embed="rId3">
            <a:alphaModFix/>
          </a:blip>
          <a:stretch>
            <a:fillRect/>
          </a:stretch>
        </p:blipFill>
        <p:spPr>
          <a:xfrm>
            <a:off x="3988250" y="2243400"/>
            <a:ext cx="5155752" cy="2900100"/>
          </a:xfrm>
          <a:prstGeom prst="rect">
            <a:avLst/>
          </a:prstGeom>
          <a:noFill/>
          <a:ln>
            <a:noFill/>
          </a:ln>
        </p:spPr>
      </p:pic>
      <p:sp>
        <p:nvSpPr>
          <p:cNvPr id="144" name="Google Shape;144;p8"/>
          <p:cNvSpPr txBox="1"/>
          <p:nvPr>
            <p:ph type="title"/>
          </p:nvPr>
        </p:nvSpPr>
        <p:spPr>
          <a:xfrm>
            <a:off x="5369425" y="588850"/>
            <a:ext cx="2393400" cy="473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US" sz="1120">
                <a:solidFill>
                  <a:srgbClr val="FFFFFF"/>
                </a:solidFill>
                <a:latin typeface="Montserrat ExtraBold"/>
                <a:ea typeface="Montserrat ExtraBold"/>
                <a:cs typeface="Montserrat ExtraBold"/>
                <a:sym typeface="Montserrat ExtraBold"/>
              </a:rPr>
              <a:t>Hal yang Perlu Diperhatikan </a:t>
            </a:r>
            <a:endParaRPr sz="1120">
              <a:solidFill>
                <a:srgbClr val="FFFFFF"/>
              </a:solidFill>
              <a:latin typeface="Montserrat ExtraBold"/>
              <a:ea typeface="Montserrat ExtraBold"/>
              <a:cs typeface="Montserrat ExtraBold"/>
              <a:sym typeface="Montserrat ExtraBold"/>
            </a:endParaRPr>
          </a:p>
          <a:p>
            <a:pPr indent="0" lvl="0" marL="0" rtl="0" algn="l">
              <a:lnSpc>
                <a:spcPct val="100000"/>
              </a:lnSpc>
              <a:spcBef>
                <a:spcPts val="0"/>
              </a:spcBef>
              <a:spcAft>
                <a:spcPts val="0"/>
              </a:spcAft>
              <a:buSzPts val="2800"/>
              <a:buNone/>
            </a:pPr>
            <a:r>
              <a:rPr lang="en-US" sz="1120">
                <a:solidFill>
                  <a:srgbClr val="FFFFFF"/>
                </a:solidFill>
                <a:latin typeface="Montserrat ExtraBold"/>
                <a:ea typeface="Montserrat ExtraBold"/>
                <a:cs typeface="Montserrat ExtraBold"/>
                <a:sym typeface="Montserrat ExtraBold"/>
              </a:rPr>
              <a:t>Sebelum Memulai Projek</a:t>
            </a:r>
            <a:endParaRPr sz="1120">
              <a:solidFill>
                <a:srgbClr val="FFFFFF"/>
              </a:solidFill>
              <a:latin typeface="Montserrat ExtraBold"/>
              <a:ea typeface="Montserrat ExtraBold"/>
              <a:cs typeface="Montserrat ExtraBold"/>
              <a:sym typeface="Montserrat ExtraBold"/>
            </a:endParaRPr>
          </a:p>
        </p:txBody>
      </p:sp>
      <p:sp>
        <p:nvSpPr>
          <p:cNvPr id="145" name="Google Shape;145;p8"/>
          <p:cNvSpPr txBox="1"/>
          <p:nvPr>
            <p:ph type="title"/>
          </p:nvPr>
        </p:nvSpPr>
        <p:spPr>
          <a:xfrm>
            <a:off x="5131175" y="1161750"/>
            <a:ext cx="3537300" cy="2596200"/>
          </a:xfrm>
          <a:prstGeom prst="rect">
            <a:avLst/>
          </a:prstGeom>
          <a:noFill/>
          <a:ln>
            <a:noFill/>
          </a:ln>
        </p:spPr>
        <p:txBody>
          <a:bodyPr anchorCtr="0" anchor="t" bIns="91425" lIns="91425" spcFirstLastPara="1" rIns="91425" wrap="square" tIns="91425">
            <a:noAutofit/>
          </a:bodyPr>
          <a:lstStyle/>
          <a:p>
            <a:pPr indent="-293370" lvl="0" marL="457200" rtl="0" algn="just">
              <a:lnSpc>
                <a:spcPct val="115000"/>
              </a:lnSpc>
              <a:spcBef>
                <a:spcPts val="0"/>
              </a:spcBef>
              <a:spcAft>
                <a:spcPts val="0"/>
              </a:spcAft>
              <a:buClr>
                <a:srgbClr val="FFFFFF"/>
              </a:buClr>
              <a:buSzPts val="1020"/>
              <a:buFont typeface="Montserrat Medium"/>
              <a:buAutoNum type="arabicPeriod"/>
            </a:pPr>
            <a:r>
              <a:rPr lang="en-US" sz="1020">
                <a:solidFill>
                  <a:srgbClr val="FFFFFF"/>
                </a:solidFill>
                <a:latin typeface="Montserrat Medium"/>
                <a:ea typeface="Montserrat Medium"/>
                <a:cs typeface="Montserrat Medium"/>
                <a:sym typeface="Montserrat Medium"/>
              </a:rPr>
              <a:t>Komitmen seluruh warga sekolah untuk menjalankan aksi yang disepakati. </a:t>
            </a:r>
            <a:endParaRPr sz="1020">
              <a:solidFill>
                <a:srgbClr val="FFFFFF"/>
              </a:solidFill>
              <a:latin typeface="Montserrat Medium"/>
              <a:ea typeface="Montserrat Medium"/>
              <a:cs typeface="Montserrat Medium"/>
              <a:sym typeface="Montserrat Medium"/>
            </a:endParaRPr>
          </a:p>
          <a:p>
            <a:pPr indent="-293370" lvl="0" marL="457200" rtl="0" algn="just">
              <a:lnSpc>
                <a:spcPct val="115000"/>
              </a:lnSpc>
              <a:spcBef>
                <a:spcPts val="0"/>
              </a:spcBef>
              <a:spcAft>
                <a:spcPts val="0"/>
              </a:spcAft>
              <a:buClr>
                <a:srgbClr val="FFFFFF"/>
              </a:buClr>
              <a:buSzPts val="1020"/>
              <a:buFont typeface="Montserrat Medium"/>
              <a:buAutoNum type="arabicPeriod"/>
            </a:pPr>
            <a:r>
              <a:rPr lang="en-US" sz="1020">
                <a:solidFill>
                  <a:srgbClr val="FFFFFF"/>
                </a:solidFill>
                <a:latin typeface="Montserrat Medium"/>
                <a:ea typeface="Montserrat Medium"/>
                <a:cs typeface="Montserrat Medium"/>
                <a:sym typeface="Montserrat Medium"/>
              </a:rPr>
              <a:t>apakah divisi teknologi dan informasi yang ada di sekolah sudah menyediakan fasilitas yang memadai seperti koneksi internet dan beberapa komputer ?</a:t>
            </a:r>
            <a:endParaRPr sz="1020">
              <a:solidFill>
                <a:srgbClr val="FFFFFF"/>
              </a:solidFill>
              <a:latin typeface="Montserrat Medium"/>
              <a:ea typeface="Montserrat Medium"/>
              <a:cs typeface="Montserrat Medium"/>
              <a:sym typeface="Montserrat Medium"/>
            </a:endParaRPr>
          </a:p>
          <a:p>
            <a:pPr indent="-293370" lvl="0" marL="457200" rtl="0" algn="just">
              <a:lnSpc>
                <a:spcPct val="115000"/>
              </a:lnSpc>
              <a:spcBef>
                <a:spcPts val="0"/>
              </a:spcBef>
              <a:spcAft>
                <a:spcPts val="0"/>
              </a:spcAft>
              <a:buClr>
                <a:srgbClr val="FFFFFF"/>
              </a:buClr>
              <a:buSzPts val="1020"/>
              <a:buFont typeface="Montserrat Medium"/>
              <a:buAutoNum type="arabicPeriod"/>
            </a:pPr>
            <a:r>
              <a:rPr lang="en-US" sz="1020">
                <a:solidFill>
                  <a:srgbClr val="FFFFFF"/>
                </a:solidFill>
                <a:latin typeface="Montserrat Medium"/>
                <a:ea typeface="Montserrat Medium"/>
                <a:cs typeface="Montserrat Medium"/>
                <a:sym typeface="Montserrat Medium"/>
              </a:rPr>
              <a:t>apakah seluruh staff sekolah mendukung perkembangan teknologi atau internet di lingkungan sekolah ?</a:t>
            </a:r>
            <a:endParaRPr sz="1020">
              <a:solidFill>
                <a:srgbClr val="FFFFFF"/>
              </a:solidFill>
              <a:latin typeface="Montserrat Medium"/>
              <a:ea typeface="Montserrat Medium"/>
              <a:cs typeface="Montserrat Medium"/>
              <a:sym typeface="Montserrat Medium"/>
            </a:endParaRPr>
          </a:p>
          <a:p>
            <a:pPr indent="-293370" lvl="0" marL="457200" rtl="0" algn="just">
              <a:lnSpc>
                <a:spcPct val="115000"/>
              </a:lnSpc>
              <a:spcBef>
                <a:spcPts val="0"/>
              </a:spcBef>
              <a:spcAft>
                <a:spcPts val="0"/>
              </a:spcAft>
              <a:buClr>
                <a:srgbClr val="FFFFFF"/>
              </a:buClr>
              <a:buSzPts val="1020"/>
              <a:buFont typeface="Montserrat Medium"/>
              <a:buAutoNum type="arabicPeriod"/>
            </a:pPr>
            <a:r>
              <a:rPr lang="en-US" sz="1020">
                <a:solidFill>
                  <a:srgbClr val="FFFFFF"/>
                </a:solidFill>
                <a:latin typeface="Montserrat Medium"/>
                <a:ea typeface="Montserrat Medium"/>
                <a:cs typeface="Montserrat Medium"/>
                <a:sym typeface="Montserrat Medium"/>
              </a:rPr>
              <a:t>kolaborasi dengan instansi maupun komunitas pendidikan diluar sekolah untuk sharing session bersama peserta didik (Kunjungan studi).</a:t>
            </a:r>
            <a:endParaRPr sz="1020">
              <a:solidFill>
                <a:srgbClr val="FFFFFF"/>
              </a:solidFill>
              <a:latin typeface="Montserrat Medium"/>
              <a:ea typeface="Montserrat Medium"/>
              <a:cs typeface="Montserrat Medium"/>
              <a:sym typeface="Montserrat Medium"/>
            </a:endParaRPr>
          </a:p>
          <a:p>
            <a:pPr indent="0" lvl="0" marL="457200" rtl="0" algn="just">
              <a:lnSpc>
                <a:spcPct val="115000"/>
              </a:lnSpc>
              <a:spcBef>
                <a:spcPts val="0"/>
              </a:spcBef>
              <a:spcAft>
                <a:spcPts val="0"/>
              </a:spcAft>
              <a:buNone/>
            </a:pPr>
            <a:r>
              <a:t/>
            </a:r>
            <a:endParaRPr sz="1020">
              <a:solidFill>
                <a:srgbClr val="FFFFFF"/>
              </a:solidFill>
              <a:latin typeface="Montserrat Medium"/>
              <a:ea typeface="Montserrat Medium"/>
              <a:cs typeface="Montserrat Medium"/>
              <a:sym typeface="Montserrat Medium"/>
            </a:endParaRPr>
          </a:p>
          <a:p>
            <a:pPr indent="0" lvl="0" marL="0" rtl="0" algn="just">
              <a:lnSpc>
                <a:spcPct val="115000"/>
              </a:lnSpc>
              <a:spcBef>
                <a:spcPts val="0"/>
              </a:spcBef>
              <a:spcAft>
                <a:spcPts val="0"/>
              </a:spcAft>
              <a:buSzPts val="2800"/>
              <a:buNone/>
            </a:pPr>
            <a:r>
              <a:t/>
            </a:r>
            <a:endParaRPr sz="1020">
              <a:solidFill>
                <a:srgbClr val="FFFFFF"/>
              </a:solidFill>
              <a:latin typeface="Montserrat Medium"/>
              <a:ea typeface="Montserrat Medium"/>
              <a:cs typeface="Montserrat Medium"/>
              <a:sym typeface="Montserrat Medium"/>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24547"/>
        </a:solidFill>
      </p:bgPr>
    </p:bg>
    <p:spTree>
      <p:nvGrpSpPr>
        <p:cNvPr id="149" name="Shape 149"/>
        <p:cNvGrpSpPr/>
        <p:nvPr/>
      </p:nvGrpSpPr>
      <p:grpSpPr>
        <a:xfrm>
          <a:off x="0" y="0"/>
          <a:ext cx="0" cy="0"/>
          <a:chOff x="0" y="0"/>
          <a:chExt cx="0" cy="0"/>
        </a:xfrm>
      </p:grpSpPr>
      <p:sp>
        <p:nvSpPr>
          <p:cNvPr id="150" name="Google Shape;150;g7a2f301fe8_0_5"/>
          <p:cNvSpPr txBox="1"/>
          <p:nvPr>
            <p:ph type="title"/>
          </p:nvPr>
        </p:nvSpPr>
        <p:spPr>
          <a:xfrm>
            <a:off x="311700" y="216425"/>
            <a:ext cx="45003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US">
                <a:solidFill>
                  <a:srgbClr val="FFFFFF"/>
                </a:solidFill>
                <a:latin typeface="Montserrat ExtraBold"/>
                <a:ea typeface="Montserrat ExtraBold"/>
                <a:cs typeface="Montserrat ExtraBold"/>
                <a:sym typeface="Montserrat ExtraBold"/>
              </a:rPr>
              <a:t>Tahapan  Dalam Projek</a:t>
            </a:r>
            <a:endParaRPr>
              <a:solidFill>
                <a:srgbClr val="FFFFFF"/>
              </a:solidFill>
              <a:latin typeface="Montserrat ExtraBold"/>
              <a:ea typeface="Montserrat ExtraBold"/>
              <a:cs typeface="Montserrat ExtraBold"/>
              <a:sym typeface="Montserrat ExtraBold"/>
            </a:endParaRPr>
          </a:p>
        </p:txBody>
      </p:sp>
      <p:sp>
        <p:nvSpPr>
          <p:cNvPr id="151" name="Google Shape;151;g7a2f301fe8_0_5"/>
          <p:cNvSpPr txBox="1"/>
          <p:nvPr/>
        </p:nvSpPr>
        <p:spPr>
          <a:xfrm>
            <a:off x="396113" y="2084550"/>
            <a:ext cx="2067600" cy="9606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ctr">
              <a:lnSpc>
                <a:spcPct val="115000"/>
              </a:lnSpc>
              <a:spcBef>
                <a:spcPts val="0"/>
              </a:spcBef>
              <a:spcAft>
                <a:spcPts val="0"/>
              </a:spcAft>
              <a:buNone/>
            </a:pPr>
            <a:r>
              <a:rPr lang="en-US" sz="900">
                <a:solidFill>
                  <a:srgbClr val="CC0000"/>
                </a:solidFill>
                <a:latin typeface="Montserrat SemiBold"/>
                <a:ea typeface="Montserrat SemiBold"/>
                <a:cs typeface="Montserrat SemiBold"/>
                <a:sym typeface="Montserrat SemiBold"/>
              </a:rPr>
              <a:t>Dunia di Genggamanku !</a:t>
            </a:r>
            <a:endParaRPr sz="900">
              <a:solidFill>
                <a:srgbClr val="CC0000"/>
              </a:solidFill>
              <a:latin typeface="Montserrat SemiBold"/>
              <a:ea typeface="Montserrat SemiBold"/>
              <a:cs typeface="Montserrat SemiBold"/>
              <a:sym typeface="Montserrat SemiBold"/>
            </a:endParaRPr>
          </a:p>
          <a:p>
            <a:pPr indent="0" lvl="0" marL="0" marR="0" rtl="0" algn="ctr">
              <a:lnSpc>
                <a:spcPct val="115000"/>
              </a:lnSpc>
              <a:spcBef>
                <a:spcPts val="0"/>
              </a:spcBef>
              <a:spcAft>
                <a:spcPts val="0"/>
              </a:spcAft>
              <a:buNone/>
            </a:pPr>
            <a:r>
              <a:rPr lang="en-US" sz="900">
                <a:solidFill>
                  <a:srgbClr val="CC0000"/>
                </a:solidFill>
                <a:latin typeface="Montserrat SemiBold"/>
                <a:ea typeface="Montserrat SemiBold"/>
                <a:cs typeface="Montserrat SemiBold"/>
                <a:sym typeface="Montserrat SemiBold"/>
              </a:rPr>
              <a:t>I</a:t>
            </a:r>
            <a:r>
              <a:rPr lang="en-US" sz="900">
                <a:solidFill>
                  <a:srgbClr val="CC0000"/>
                </a:solidFill>
                <a:latin typeface="Montserrat SemiBold"/>
                <a:ea typeface="Montserrat SemiBold"/>
                <a:cs typeface="Montserrat SemiBold"/>
                <a:sym typeface="Montserrat SemiBold"/>
              </a:rPr>
              <a:t>nternet, Pisau Bermata Dua</a:t>
            </a:r>
            <a:endParaRPr sz="900">
              <a:solidFill>
                <a:srgbClr val="CC0000"/>
              </a:solidFill>
              <a:latin typeface="Montserrat SemiBold"/>
              <a:ea typeface="Montserrat SemiBold"/>
              <a:cs typeface="Montserrat SemiBold"/>
              <a:sym typeface="Montserrat SemiBold"/>
            </a:endParaRPr>
          </a:p>
          <a:p>
            <a:pPr indent="0" lvl="0" marL="0" marR="0" rtl="0" algn="ctr">
              <a:lnSpc>
                <a:spcPct val="115000"/>
              </a:lnSpc>
              <a:spcBef>
                <a:spcPts val="0"/>
              </a:spcBef>
              <a:spcAft>
                <a:spcPts val="0"/>
              </a:spcAft>
              <a:buNone/>
            </a:pPr>
            <a:r>
              <a:rPr lang="en-US" sz="900">
                <a:solidFill>
                  <a:srgbClr val="CC0000"/>
                </a:solidFill>
                <a:latin typeface="Montserrat SemiBold"/>
                <a:ea typeface="Montserrat SemiBold"/>
                <a:cs typeface="Montserrat SemiBold"/>
                <a:sym typeface="Montserrat SemiBold"/>
              </a:rPr>
              <a:t>Cinta Biodata Pribadi</a:t>
            </a:r>
            <a:endParaRPr sz="900">
              <a:solidFill>
                <a:srgbClr val="CC0000"/>
              </a:solidFill>
              <a:latin typeface="Montserrat SemiBold"/>
              <a:ea typeface="Montserrat SemiBold"/>
              <a:cs typeface="Montserrat SemiBold"/>
              <a:sym typeface="Montserrat SemiBold"/>
            </a:endParaRPr>
          </a:p>
          <a:p>
            <a:pPr indent="0" lvl="0" marL="0" marR="0" rtl="0" algn="ctr">
              <a:lnSpc>
                <a:spcPct val="115000"/>
              </a:lnSpc>
              <a:spcBef>
                <a:spcPts val="0"/>
              </a:spcBef>
              <a:spcAft>
                <a:spcPts val="0"/>
              </a:spcAft>
              <a:buNone/>
            </a:pPr>
            <a:r>
              <a:rPr lang="en-US" sz="900">
                <a:solidFill>
                  <a:srgbClr val="CC0000"/>
                </a:solidFill>
                <a:latin typeface="Montserrat SemiBold"/>
                <a:ea typeface="Montserrat SemiBold"/>
                <a:cs typeface="Montserrat SemiBold"/>
                <a:sym typeface="Montserrat SemiBold"/>
              </a:rPr>
              <a:t>Berinternet Dengan Sehat</a:t>
            </a:r>
            <a:endParaRPr sz="900">
              <a:solidFill>
                <a:srgbClr val="CC0000"/>
              </a:solidFill>
              <a:latin typeface="Montserrat SemiBold"/>
              <a:ea typeface="Montserrat SemiBold"/>
              <a:cs typeface="Montserrat SemiBold"/>
              <a:sym typeface="Montserrat SemiBold"/>
            </a:endParaRPr>
          </a:p>
          <a:p>
            <a:pPr indent="0" lvl="0" marL="0" marR="0" rtl="0" algn="ctr">
              <a:lnSpc>
                <a:spcPct val="115000"/>
              </a:lnSpc>
              <a:spcBef>
                <a:spcPts val="0"/>
              </a:spcBef>
              <a:spcAft>
                <a:spcPts val="0"/>
              </a:spcAft>
              <a:buNone/>
            </a:pPr>
            <a:r>
              <a:rPr lang="en-US" sz="900">
                <a:solidFill>
                  <a:srgbClr val="CC0000"/>
                </a:solidFill>
                <a:latin typeface="Montserrat SemiBold"/>
                <a:ea typeface="Montserrat SemiBold"/>
                <a:cs typeface="Montserrat SemiBold"/>
                <a:sym typeface="Montserrat SemiBold"/>
              </a:rPr>
              <a:t>Menjadi Duta Internet Cilik</a:t>
            </a:r>
            <a:endParaRPr i="0" sz="900" u="none" cap="none" strike="noStrike">
              <a:solidFill>
                <a:srgbClr val="CC0000"/>
              </a:solidFill>
              <a:latin typeface="Montserrat SemiBold"/>
              <a:ea typeface="Montserrat SemiBold"/>
              <a:cs typeface="Montserrat SemiBold"/>
              <a:sym typeface="Montserrat SemiBold"/>
            </a:endParaRPr>
          </a:p>
        </p:txBody>
      </p:sp>
      <p:sp>
        <p:nvSpPr>
          <p:cNvPr id="152" name="Google Shape;152;g7a2f301fe8_0_5"/>
          <p:cNvSpPr txBox="1"/>
          <p:nvPr/>
        </p:nvSpPr>
        <p:spPr>
          <a:xfrm>
            <a:off x="2490838" y="2084550"/>
            <a:ext cx="2067600" cy="9606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ctr">
              <a:lnSpc>
                <a:spcPct val="115000"/>
              </a:lnSpc>
              <a:spcBef>
                <a:spcPts val="0"/>
              </a:spcBef>
              <a:spcAft>
                <a:spcPts val="0"/>
              </a:spcAft>
              <a:buNone/>
            </a:pPr>
            <a:r>
              <a:rPr lang="en-US" sz="900">
                <a:solidFill>
                  <a:srgbClr val="E69138"/>
                </a:solidFill>
                <a:latin typeface="Montserrat SemiBold"/>
                <a:ea typeface="Montserrat SemiBold"/>
                <a:cs typeface="Montserrat SemiBold"/>
                <a:sym typeface="Montserrat SemiBold"/>
              </a:rPr>
              <a:t>Motivasi Video Teknologi</a:t>
            </a:r>
            <a:endParaRPr sz="900">
              <a:solidFill>
                <a:srgbClr val="E69138"/>
              </a:solidFill>
              <a:latin typeface="Montserrat SemiBold"/>
              <a:ea typeface="Montserrat SemiBold"/>
              <a:cs typeface="Montserrat SemiBold"/>
              <a:sym typeface="Montserrat SemiBold"/>
            </a:endParaRPr>
          </a:p>
          <a:p>
            <a:pPr indent="0" lvl="0" marL="0" marR="0" rtl="0" algn="ctr">
              <a:lnSpc>
                <a:spcPct val="115000"/>
              </a:lnSpc>
              <a:spcBef>
                <a:spcPts val="0"/>
              </a:spcBef>
              <a:spcAft>
                <a:spcPts val="0"/>
              </a:spcAft>
              <a:buNone/>
            </a:pPr>
            <a:r>
              <a:rPr lang="en-US" sz="900">
                <a:solidFill>
                  <a:srgbClr val="E69138"/>
                </a:solidFill>
                <a:latin typeface="Montserrat SemiBold"/>
                <a:ea typeface="Montserrat SemiBold"/>
                <a:cs typeface="Montserrat SemiBold"/>
                <a:sym typeface="Montserrat SemiBold"/>
              </a:rPr>
              <a:t>Perkenalan Desain</a:t>
            </a:r>
            <a:endParaRPr sz="900">
              <a:solidFill>
                <a:srgbClr val="E69138"/>
              </a:solidFill>
              <a:latin typeface="Montserrat SemiBold"/>
              <a:ea typeface="Montserrat SemiBold"/>
              <a:cs typeface="Montserrat SemiBold"/>
              <a:sym typeface="Montserrat SemiBold"/>
            </a:endParaRPr>
          </a:p>
          <a:p>
            <a:pPr indent="0" lvl="0" marL="0" marR="0" rtl="0" algn="ctr">
              <a:lnSpc>
                <a:spcPct val="115000"/>
              </a:lnSpc>
              <a:spcBef>
                <a:spcPts val="0"/>
              </a:spcBef>
              <a:spcAft>
                <a:spcPts val="0"/>
              </a:spcAft>
              <a:buNone/>
            </a:pPr>
            <a:r>
              <a:rPr lang="en-US" sz="900">
                <a:solidFill>
                  <a:srgbClr val="E69138"/>
                </a:solidFill>
                <a:latin typeface="Montserrat SemiBold"/>
                <a:ea typeface="Montserrat SemiBold"/>
                <a:cs typeface="Montserrat SemiBold"/>
                <a:sym typeface="Montserrat SemiBold"/>
              </a:rPr>
              <a:t>Belajar di Lapangan</a:t>
            </a:r>
            <a:endParaRPr sz="900">
              <a:solidFill>
                <a:srgbClr val="E69138"/>
              </a:solidFill>
              <a:latin typeface="Montserrat SemiBold"/>
              <a:ea typeface="Montserrat SemiBold"/>
              <a:cs typeface="Montserrat SemiBold"/>
              <a:sym typeface="Montserrat SemiBold"/>
            </a:endParaRPr>
          </a:p>
          <a:p>
            <a:pPr indent="0" lvl="0" marL="0" marR="0" rtl="0" algn="ctr">
              <a:lnSpc>
                <a:spcPct val="115000"/>
              </a:lnSpc>
              <a:spcBef>
                <a:spcPts val="0"/>
              </a:spcBef>
              <a:spcAft>
                <a:spcPts val="0"/>
              </a:spcAft>
              <a:buNone/>
            </a:pPr>
            <a:r>
              <a:rPr lang="en-US" sz="900">
                <a:solidFill>
                  <a:srgbClr val="E69138"/>
                </a:solidFill>
                <a:latin typeface="Montserrat SemiBold"/>
                <a:ea typeface="Montserrat SemiBold"/>
                <a:cs typeface="Montserrat SemiBold"/>
                <a:sym typeface="Montserrat SemiBold"/>
              </a:rPr>
              <a:t>Kalau bukan kita siapa lagi</a:t>
            </a:r>
            <a:r>
              <a:rPr lang="en-US" sz="900">
                <a:solidFill>
                  <a:srgbClr val="E69138"/>
                </a:solidFill>
                <a:latin typeface="Montserrat SemiBold"/>
                <a:ea typeface="Montserrat SemiBold"/>
                <a:cs typeface="Montserrat SemiBold"/>
                <a:sym typeface="Montserrat SemiBold"/>
              </a:rPr>
              <a:t> !</a:t>
            </a:r>
            <a:endParaRPr sz="900">
              <a:solidFill>
                <a:srgbClr val="E69138"/>
              </a:solidFill>
              <a:latin typeface="Montserrat SemiBold"/>
              <a:ea typeface="Montserrat SemiBold"/>
              <a:cs typeface="Montserrat SemiBold"/>
              <a:sym typeface="Montserrat SemiBold"/>
            </a:endParaRPr>
          </a:p>
          <a:p>
            <a:pPr indent="0" lvl="0" marL="0" marR="0" rtl="0" algn="ctr">
              <a:lnSpc>
                <a:spcPct val="115000"/>
              </a:lnSpc>
              <a:spcBef>
                <a:spcPts val="0"/>
              </a:spcBef>
              <a:spcAft>
                <a:spcPts val="0"/>
              </a:spcAft>
              <a:buNone/>
            </a:pPr>
            <a:r>
              <a:rPr lang="en-US" sz="900">
                <a:solidFill>
                  <a:srgbClr val="E69138"/>
                </a:solidFill>
                <a:latin typeface="Montserrat SemiBold"/>
                <a:ea typeface="Montserrat SemiBold"/>
                <a:cs typeface="Montserrat SemiBold"/>
                <a:sym typeface="Montserrat SemiBold"/>
              </a:rPr>
              <a:t>Talkshow Duta Teknologi (Assesment)</a:t>
            </a:r>
            <a:endParaRPr b="0" i="0" sz="900" u="none" cap="none" strike="noStrike">
              <a:solidFill>
                <a:srgbClr val="E69138"/>
              </a:solidFill>
              <a:latin typeface="Calibri"/>
              <a:ea typeface="Calibri"/>
              <a:cs typeface="Calibri"/>
              <a:sym typeface="Calibri"/>
            </a:endParaRPr>
          </a:p>
        </p:txBody>
      </p:sp>
      <p:sp>
        <p:nvSpPr>
          <p:cNvPr id="153" name="Google Shape;153;g7a2f301fe8_0_5"/>
          <p:cNvSpPr txBox="1"/>
          <p:nvPr/>
        </p:nvSpPr>
        <p:spPr>
          <a:xfrm>
            <a:off x="6680288" y="2084550"/>
            <a:ext cx="2067600" cy="9606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ctr">
              <a:lnSpc>
                <a:spcPct val="115000"/>
              </a:lnSpc>
              <a:spcBef>
                <a:spcPts val="0"/>
              </a:spcBef>
              <a:spcAft>
                <a:spcPts val="0"/>
              </a:spcAft>
              <a:buNone/>
            </a:pPr>
            <a:r>
              <a:rPr lang="en-US" sz="900">
                <a:solidFill>
                  <a:srgbClr val="1155CC"/>
                </a:solidFill>
                <a:latin typeface="Montserrat SemiBold"/>
                <a:ea typeface="Montserrat SemiBold"/>
                <a:cs typeface="Montserrat SemiBold"/>
                <a:sym typeface="Montserrat SemiBold"/>
              </a:rPr>
              <a:t>Analisis Bahaya dan Sehat</a:t>
            </a:r>
            <a:endParaRPr sz="900">
              <a:solidFill>
                <a:srgbClr val="1155CC"/>
              </a:solidFill>
              <a:latin typeface="Montserrat SemiBold"/>
              <a:ea typeface="Montserrat SemiBold"/>
              <a:cs typeface="Montserrat SemiBold"/>
              <a:sym typeface="Montserrat SemiBold"/>
            </a:endParaRPr>
          </a:p>
          <a:p>
            <a:pPr indent="0" lvl="0" marL="0" marR="0" rtl="0" algn="ctr">
              <a:lnSpc>
                <a:spcPct val="115000"/>
              </a:lnSpc>
              <a:spcBef>
                <a:spcPts val="0"/>
              </a:spcBef>
              <a:spcAft>
                <a:spcPts val="0"/>
              </a:spcAft>
              <a:buNone/>
            </a:pPr>
            <a:r>
              <a:rPr lang="en-US" sz="900">
                <a:solidFill>
                  <a:srgbClr val="1155CC"/>
                </a:solidFill>
                <a:latin typeface="Montserrat SemiBold"/>
                <a:ea typeface="Montserrat SemiBold"/>
                <a:cs typeface="Montserrat SemiBold"/>
                <a:sym typeface="Montserrat SemiBold"/>
              </a:rPr>
              <a:t>Prototype Desain Infografis</a:t>
            </a:r>
            <a:endParaRPr sz="900">
              <a:solidFill>
                <a:srgbClr val="1155CC"/>
              </a:solidFill>
              <a:latin typeface="Montserrat SemiBold"/>
              <a:ea typeface="Montserrat SemiBold"/>
              <a:cs typeface="Montserrat SemiBold"/>
              <a:sym typeface="Montserrat SemiBold"/>
            </a:endParaRPr>
          </a:p>
          <a:p>
            <a:pPr indent="0" lvl="0" marL="0" marR="0" rtl="0" algn="ctr">
              <a:lnSpc>
                <a:spcPct val="115000"/>
              </a:lnSpc>
              <a:spcBef>
                <a:spcPts val="0"/>
              </a:spcBef>
              <a:spcAft>
                <a:spcPts val="0"/>
              </a:spcAft>
              <a:buNone/>
            </a:pPr>
            <a:r>
              <a:rPr lang="en-US" sz="900">
                <a:solidFill>
                  <a:srgbClr val="1155CC"/>
                </a:solidFill>
                <a:latin typeface="Montserrat SemiBold"/>
                <a:ea typeface="Montserrat SemiBold"/>
                <a:cs typeface="Montserrat SemiBold"/>
                <a:sym typeface="Montserrat SemiBold"/>
              </a:rPr>
              <a:t>Membuat Infografis Poster</a:t>
            </a:r>
            <a:endParaRPr sz="900">
              <a:solidFill>
                <a:srgbClr val="1155CC"/>
              </a:solidFill>
              <a:latin typeface="Montserrat SemiBold"/>
              <a:ea typeface="Montserrat SemiBold"/>
              <a:cs typeface="Montserrat SemiBold"/>
              <a:sym typeface="Montserrat SemiBold"/>
            </a:endParaRPr>
          </a:p>
          <a:p>
            <a:pPr indent="-114300" lvl="0" marL="171450" marR="0" rtl="0" algn="ctr">
              <a:lnSpc>
                <a:spcPct val="115000"/>
              </a:lnSpc>
              <a:spcBef>
                <a:spcPts val="0"/>
              </a:spcBef>
              <a:spcAft>
                <a:spcPts val="0"/>
              </a:spcAft>
              <a:buClr>
                <a:srgbClr val="000000"/>
              </a:buClr>
              <a:buSzPts val="1100"/>
              <a:buFont typeface="Arial"/>
              <a:buNone/>
            </a:pPr>
            <a:r>
              <a:t/>
            </a:r>
            <a:endParaRPr i="0" sz="900" u="none" cap="none" strike="noStrike">
              <a:solidFill>
                <a:srgbClr val="1155CC"/>
              </a:solidFill>
              <a:latin typeface="Montserrat SemiBold"/>
              <a:ea typeface="Montserrat SemiBold"/>
              <a:cs typeface="Montserrat SemiBold"/>
              <a:sym typeface="Montserrat SemiBold"/>
            </a:endParaRPr>
          </a:p>
        </p:txBody>
      </p:sp>
      <p:sp>
        <p:nvSpPr>
          <p:cNvPr id="154" name="Google Shape;154;g7a2f301fe8_0_5"/>
          <p:cNvSpPr txBox="1"/>
          <p:nvPr/>
        </p:nvSpPr>
        <p:spPr>
          <a:xfrm>
            <a:off x="396113" y="3109650"/>
            <a:ext cx="2067600" cy="9606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1100"/>
              <a:buFont typeface="Arial"/>
              <a:buNone/>
            </a:pPr>
            <a:r>
              <a:rPr lang="en-US" sz="900">
                <a:solidFill>
                  <a:srgbClr val="9E9E9E"/>
                </a:solidFill>
                <a:latin typeface="Montserrat SemiBold"/>
                <a:ea typeface="Montserrat SemiBold"/>
                <a:cs typeface="Montserrat SemiBold"/>
                <a:sym typeface="Montserrat SemiBold"/>
              </a:rPr>
              <a:t>Membangun kesadaran peserta didik terhadap isu berinternet sehat dan dampaknya terhadap masa depan generasi muda indonesia.</a:t>
            </a:r>
            <a:endParaRPr i="0" sz="900" u="none" cap="none" strike="noStrike">
              <a:solidFill>
                <a:srgbClr val="9E9E9E"/>
              </a:solidFill>
              <a:latin typeface="Montserrat SemiBold"/>
              <a:ea typeface="Montserrat SemiBold"/>
              <a:cs typeface="Montserrat SemiBold"/>
              <a:sym typeface="Montserrat SemiBold"/>
            </a:endParaRPr>
          </a:p>
        </p:txBody>
      </p:sp>
      <p:sp>
        <p:nvSpPr>
          <p:cNvPr id="155" name="Google Shape;155;g7a2f301fe8_0_5"/>
          <p:cNvSpPr txBox="1"/>
          <p:nvPr/>
        </p:nvSpPr>
        <p:spPr>
          <a:xfrm>
            <a:off x="2490838" y="3109650"/>
            <a:ext cx="2067600" cy="9606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1100"/>
              <a:buFont typeface="Arial"/>
              <a:buNone/>
            </a:pPr>
            <a:r>
              <a:rPr i="0" lang="en-US" sz="900" u="none" cap="none" strike="noStrike">
                <a:solidFill>
                  <a:srgbClr val="9E9E9E"/>
                </a:solidFill>
                <a:latin typeface="Montserrat SemiBold"/>
                <a:ea typeface="Montserrat SemiBold"/>
                <a:cs typeface="Montserrat SemiBold"/>
                <a:sym typeface="Montserrat SemiBold"/>
              </a:rPr>
              <a:t>Mengkontekstualisasikan di lingkungan se</a:t>
            </a:r>
            <a:r>
              <a:rPr lang="en-US" sz="900">
                <a:solidFill>
                  <a:srgbClr val="9E9E9E"/>
                </a:solidFill>
                <a:latin typeface="Montserrat SemiBold"/>
                <a:ea typeface="Montserrat SemiBold"/>
                <a:cs typeface="Montserrat SemiBold"/>
                <a:sym typeface="Montserrat SemiBold"/>
              </a:rPr>
              <a:t>kolah dan sekitar (masyarakat)</a:t>
            </a:r>
            <a:endParaRPr i="0" sz="900" u="none" cap="none" strike="noStrike">
              <a:solidFill>
                <a:srgbClr val="9E9E9E"/>
              </a:solidFill>
              <a:latin typeface="Montserrat SemiBold"/>
              <a:ea typeface="Montserrat SemiBold"/>
              <a:cs typeface="Montserrat SemiBold"/>
              <a:sym typeface="Montserrat SemiBold"/>
            </a:endParaRPr>
          </a:p>
        </p:txBody>
      </p:sp>
      <p:sp>
        <p:nvSpPr>
          <p:cNvPr id="156" name="Google Shape;156;g7a2f301fe8_0_5"/>
          <p:cNvSpPr txBox="1"/>
          <p:nvPr/>
        </p:nvSpPr>
        <p:spPr>
          <a:xfrm>
            <a:off x="6680288" y="3109650"/>
            <a:ext cx="2067600" cy="9606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lang="en-US" sz="900">
                <a:solidFill>
                  <a:srgbClr val="9E9E9E"/>
                </a:solidFill>
                <a:latin typeface="Montserrat SemiBold"/>
                <a:ea typeface="Montserrat SemiBold"/>
                <a:cs typeface="Montserrat SemiBold"/>
                <a:sym typeface="Montserrat SemiBold"/>
              </a:rPr>
              <a:t>Pameran Karya-karya peserta didik dan dijadikan bahan evaluasi dan refleksi. Menyusun Strategi dalam menindak lanjuti program lanjutan.</a:t>
            </a:r>
            <a:endParaRPr i="0" sz="900" u="none" cap="none" strike="noStrike">
              <a:solidFill>
                <a:srgbClr val="9E9E9E"/>
              </a:solidFill>
              <a:latin typeface="Montserrat SemiBold"/>
              <a:ea typeface="Montserrat SemiBold"/>
              <a:cs typeface="Montserrat SemiBold"/>
              <a:sym typeface="Montserrat SemiBold"/>
            </a:endParaRPr>
          </a:p>
        </p:txBody>
      </p:sp>
      <p:sp>
        <p:nvSpPr>
          <p:cNvPr id="157" name="Google Shape;157;g7a2f301fe8_0_5"/>
          <p:cNvSpPr txBox="1"/>
          <p:nvPr/>
        </p:nvSpPr>
        <p:spPr>
          <a:xfrm>
            <a:off x="4585563" y="2084550"/>
            <a:ext cx="2067600" cy="9606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ctr">
              <a:lnSpc>
                <a:spcPct val="115000"/>
              </a:lnSpc>
              <a:spcBef>
                <a:spcPts val="0"/>
              </a:spcBef>
              <a:spcAft>
                <a:spcPts val="0"/>
              </a:spcAft>
              <a:buNone/>
            </a:pPr>
            <a:r>
              <a:rPr lang="en-US" sz="900">
                <a:solidFill>
                  <a:srgbClr val="38761D"/>
                </a:solidFill>
                <a:latin typeface="Montserrat SemiBold"/>
                <a:ea typeface="Montserrat SemiBold"/>
                <a:cs typeface="Montserrat SemiBold"/>
                <a:sym typeface="Montserrat SemiBold"/>
              </a:rPr>
              <a:t>Perkenalan Infografis</a:t>
            </a:r>
            <a:endParaRPr sz="900">
              <a:solidFill>
                <a:srgbClr val="38761D"/>
              </a:solidFill>
              <a:latin typeface="Montserrat SemiBold"/>
              <a:ea typeface="Montserrat SemiBold"/>
              <a:cs typeface="Montserrat SemiBold"/>
              <a:sym typeface="Montserrat SemiBold"/>
            </a:endParaRPr>
          </a:p>
          <a:p>
            <a:pPr indent="0" lvl="0" marL="0" marR="0" rtl="0" algn="ctr">
              <a:lnSpc>
                <a:spcPct val="115000"/>
              </a:lnSpc>
              <a:spcBef>
                <a:spcPts val="0"/>
              </a:spcBef>
              <a:spcAft>
                <a:spcPts val="0"/>
              </a:spcAft>
              <a:buNone/>
            </a:pPr>
            <a:r>
              <a:rPr lang="en-US" sz="900">
                <a:solidFill>
                  <a:srgbClr val="38761D"/>
                </a:solidFill>
                <a:latin typeface="Montserrat SemiBold"/>
                <a:ea typeface="Montserrat SemiBold"/>
                <a:cs typeface="Montserrat SemiBold"/>
                <a:sym typeface="Montserrat SemiBold"/>
              </a:rPr>
              <a:t>Berwisata di Museum Terdekat</a:t>
            </a:r>
            <a:endParaRPr sz="900">
              <a:solidFill>
                <a:srgbClr val="38761D"/>
              </a:solidFill>
              <a:latin typeface="Montserrat SemiBold"/>
              <a:ea typeface="Montserrat SemiBold"/>
              <a:cs typeface="Montserrat SemiBold"/>
              <a:sym typeface="Montserrat SemiBold"/>
            </a:endParaRPr>
          </a:p>
          <a:p>
            <a:pPr indent="0" lvl="0" marL="0" marR="0" rtl="0" algn="ctr">
              <a:lnSpc>
                <a:spcPct val="115000"/>
              </a:lnSpc>
              <a:spcBef>
                <a:spcPts val="0"/>
              </a:spcBef>
              <a:spcAft>
                <a:spcPts val="0"/>
              </a:spcAft>
              <a:buNone/>
            </a:pPr>
            <a:r>
              <a:rPr lang="en-US" sz="900">
                <a:solidFill>
                  <a:srgbClr val="38761D"/>
                </a:solidFill>
                <a:latin typeface="Montserrat SemiBold"/>
                <a:ea typeface="Montserrat SemiBold"/>
                <a:cs typeface="Montserrat SemiBold"/>
                <a:sym typeface="Montserrat SemiBold"/>
              </a:rPr>
              <a:t>Perkenalan Aplikasi Membuat Infografis I</a:t>
            </a:r>
            <a:endParaRPr sz="900">
              <a:solidFill>
                <a:srgbClr val="38761D"/>
              </a:solidFill>
              <a:latin typeface="Montserrat SemiBold"/>
              <a:ea typeface="Montserrat SemiBold"/>
              <a:cs typeface="Montserrat SemiBold"/>
              <a:sym typeface="Montserrat SemiBold"/>
            </a:endParaRPr>
          </a:p>
          <a:p>
            <a:pPr indent="0" lvl="0" marL="0" rtl="0" algn="ctr">
              <a:lnSpc>
                <a:spcPct val="115000"/>
              </a:lnSpc>
              <a:spcBef>
                <a:spcPts val="0"/>
              </a:spcBef>
              <a:spcAft>
                <a:spcPts val="0"/>
              </a:spcAft>
              <a:buNone/>
            </a:pPr>
            <a:r>
              <a:rPr lang="en-US" sz="900">
                <a:solidFill>
                  <a:srgbClr val="38761D"/>
                </a:solidFill>
                <a:latin typeface="Montserrat SemiBold"/>
                <a:ea typeface="Montserrat SemiBold"/>
                <a:cs typeface="Montserrat SemiBold"/>
                <a:sym typeface="Montserrat SemiBold"/>
              </a:rPr>
              <a:t>Perkenalan Aplikasi Membuat Infografis II</a:t>
            </a:r>
            <a:endParaRPr i="0" sz="900" u="none" cap="none" strike="noStrike">
              <a:solidFill>
                <a:srgbClr val="38761D"/>
              </a:solidFill>
              <a:latin typeface="Montserrat SemiBold"/>
              <a:ea typeface="Montserrat SemiBold"/>
              <a:cs typeface="Montserrat SemiBold"/>
              <a:sym typeface="Montserrat SemiBold"/>
            </a:endParaRPr>
          </a:p>
        </p:txBody>
      </p:sp>
      <p:sp>
        <p:nvSpPr>
          <p:cNvPr id="158" name="Google Shape;158;g7a2f301fe8_0_5"/>
          <p:cNvSpPr txBox="1"/>
          <p:nvPr/>
        </p:nvSpPr>
        <p:spPr>
          <a:xfrm>
            <a:off x="4585563" y="3109650"/>
            <a:ext cx="2067600" cy="9606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1100"/>
              <a:buFont typeface="Arial"/>
              <a:buNone/>
            </a:pPr>
            <a:r>
              <a:rPr lang="en-US" sz="900">
                <a:solidFill>
                  <a:srgbClr val="9E9E9E"/>
                </a:solidFill>
                <a:latin typeface="Montserrat SemiBold"/>
                <a:ea typeface="Montserrat SemiBold"/>
                <a:cs typeface="Montserrat SemiBold"/>
                <a:sym typeface="Montserrat SemiBold"/>
              </a:rPr>
              <a:t>Berkelompok dalam mengimplementasikan aksi dari pembelajaran yang sudah diuraikan.</a:t>
            </a:r>
            <a:endParaRPr i="0" sz="900" u="none" cap="none" strike="noStrike">
              <a:solidFill>
                <a:srgbClr val="9E9E9E"/>
              </a:solidFill>
              <a:latin typeface="Montserrat SemiBold"/>
              <a:ea typeface="Montserrat SemiBold"/>
              <a:cs typeface="Montserrat SemiBold"/>
              <a:sym typeface="Montserrat SemiBold"/>
            </a:endParaRPr>
          </a:p>
        </p:txBody>
      </p:sp>
      <p:sp>
        <p:nvSpPr>
          <p:cNvPr id="159" name="Google Shape;159;g7a2f301fe8_0_5"/>
          <p:cNvSpPr/>
          <p:nvPr/>
        </p:nvSpPr>
        <p:spPr>
          <a:xfrm>
            <a:off x="941213" y="1073250"/>
            <a:ext cx="946800" cy="9468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3000">
                <a:solidFill>
                  <a:srgbClr val="CC0000"/>
                </a:solidFill>
                <a:latin typeface="Montserrat ExtraBold"/>
                <a:ea typeface="Montserrat ExtraBold"/>
                <a:cs typeface="Montserrat ExtraBold"/>
                <a:sym typeface="Montserrat ExtraBold"/>
              </a:rPr>
              <a:t>1</a:t>
            </a:r>
            <a:endParaRPr sz="3000">
              <a:solidFill>
                <a:srgbClr val="CC0000"/>
              </a:solidFill>
              <a:latin typeface="Montserrat ExtraBold"/>
              <a:ea typeface="Montserrat ExtraBold"/>
              <a:cs typeface="Montserrat ExtraBold"/>
              <a:sym typeface="Montserrat ExtraBold"/>
            </a:endParaRPr>
          </a:p>
          <a:p>
            <a:pPr indent="0" lvl="0" marL="0" rtl="0" algn="ctr">
              <a:spcBef>
                <a:spcPts val="0"/>
              </a:spcBef>
              <a:spcAft>
                <a:spcPts val="0"/>
              </a:spcAft>
              <a:buNone/>
            </a:pPr>
            <a:r>
              <a:rPr lang="en-US" sz="500">
                <a:solidFill>
                  <a:srgbClr val="CC0000"/>
                </a:solidFill>
                <a:latin typeface="Montserrat SemiBold"/>
                <a:ea typeface="Montserrat SemiBold"/>
                <a:cs typeface="Montserrat SemiBold"/>
                <a:sym typeface="Montserrat SemiBold"/>
              </a:rPr>
              <a:t>TAHAP PENGENALAN</a:t>
            </a:r>
            <a:endParaRPr sz="2700">
              <a:solidFill>
                <a:srgbClr val="CC0000"/>
              </a:solidFill>
              <a:latin typeface="Montserrat SemiBold"/>
              <a:ea typeface="Montserrat SemiBold"/>
              <a:cs typeface="Montserrat SemiBold"/>
              <a:sym typeface="Montserrat SemiBold"/>
            </a:endParaRPr>
          </a:p>
        </p:txBody>
      </p:sp>
      <p:sp>
        <p:nvSpPr>
          <p:cNvPr id="160" name="Google Shape;160;g7a2f301fe8_0_5"/>
          <p:cNvSpPr/>
          <p:nvPr/>
        </p:nvSpPr>
        <p:spPr>
          <a:xfrm>
            <a:off x="3046238" y="1073250"/>
            <a:ext cx="946800" cy="9468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3000">
                <a:solidFill>
                  <a:srgbClr val="E69138"/>
                </a:solidFill>
                <a:latin typeface="Montserrat ExtraBold"/>
                <a:ea typeface="Montserrat ExtraBold"/>
                <a:cs typeface="Montserrat ExtraBold"/>
                <a:sym typeface="Montserrat ExtraBold"/>
              </a:rPr>
              <a:t>2</a:t>
            </a:r>
            <a:endParaRPr sz="3000">
              <a:solidFill>
                <a:srgbClr val="E69138"/>
              </a:solidFill>
              <a:latin typeface="Montserrat ExtraBold"/>
              <a:ea typeface="Montserrat ExtraBold"/>
              <a:cs typeface="Montserrat ExtraBold"/>
              <a:sym typeface="Montserrat ExtraBold"/>
            </a:endParaRPr>
          </a:p>
          <a:p>
            <a:pPr indent="0" lvl="0" marL="0" rtl="0" algn="ctr">
              <a:spcBef>
                <a:spcPts val="0"/>
              </a:spcBef>
              <a:spcAft>
                <a:spcPts val="0"/>
              </a:spcAft>
              <a:buNone/>
            </a:pPr>
            <a:r>
              <a:rPr lang="en-US" sz="500">
                <a:solidFill>
                  <a:srgbClr val="E69138"/>
                </a:solidFill>
                <a:latin typeface="Montserrat SemiBold"/>
                <a:ea typeface="Montserrat SemiBold"/>
                <a:cs typeface="Montserrat SemiBold"/>
                <a:sym typeface="Montserrat SemiBold"/>
              </a:rPr>
              <a:t>TAHAP KONTEKSTUALISASI</a:t>
            </a:r>
            <a:endParaRPr sz="2700">
              <a:solidFill>
                <a:srgbClr val="E69138"/>
              </a:solidFill>
              <a:latin typeface="Montserrat SemiBold"/>
              <a:ea typeface="Montserrat SemiBold"/>
              <a:cs typeface="Montserrat SemiBold"/>
              <a:sym typeface="Montserrat SemiBold"/>
            </a:endParaRPr>
          </a:p>
        </p:txBody>
      </p:sp>
      <p:sp>
        <p:nvSpPr>
          <p:cNvPr id="161" name="Google Shape;161;g7a2f301fe8_0_5"/>
          <p:cNvSpPr/>
          <p:nvPr/>
        </p:nvSpPr>
        <p:spPr>
          <a:xfrm>
            <a:off x="5161263" y="1073250"/>
            <a:ext cx="946800" cy="9468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3000">
                <a:solidFill>
                  <a:srgbClr val="38761D"/>
                </a:solidFill>
                <a:latin typeface="Montserrat ExtraBold"/>
                <a:ea typeface="Montserrat ExtraBold"/>
                <a:cs typeface="Montserrat ExtraBold"/>
                <a:sym typeface="Montserrat ExtraBold"/>
              </a:rPr>
              <a:t>3</a:t>
            </a:r>
            <a:endParaRPr sz="3000">
              <a:solidFill>
                <a:srgbClr val="38761D"/>
              </a:solidFill>
              <a:latin typeface="Montserrat ExtraBold"/>
              <a:ea typeface="Montserrat ExtraBold"/>
              <a:cs typeface="Montserrat ExtraBold"/>
              <a:sym typeface="Montserrat ExtraBold"/>
            </a:endParaRPr>
          </a:p>
          <a:p>
            <a:pPr indent="0" lvl="0" marL="0" rtl="0" algn="ctr">
              <a:spcBef>
                <a:spcPts val="0"/>
              </a:spcBef>
              <a:spcAft>
                <a:spcPts val="0"/>
              </a:spcAft>
              <a:buNone/>
            </a:pPr>
            <a:r>
              <a:rPr lang="en-US" sz="500">
                <a:solidFill>
                  <a:srgbClr val="38761D"/>
                </a:solidFill>
                <a:latin typeface="Montserrat SemiBold"/>
                <a:ea typeface="Montserrat SemiBold"/>
                <a:cs typeface="Montserrat SemiBold"/>
                <a:sym typeface="Montserrat SemiBold"/>
              </a:rPr>
              <a:t>TAHAP AKSI</a:t>
            </a:r>
            <a:endParaRPr sz="2700">
              <a:solidFill>
                <a:srgbClr val="38761D"/>
              </a:solidFill>
              <a:latin typeface="Montserrat SemiBold"/>
              <a:ea typeface="Montserrat SemiBold"/>
              <a:cs typeface="Montserrat SemiBold"/>
              <a:sym typeface="Montserrat SemiBold"/>
            </a:endParaRPr>
          </a:p>
        </p:txBody>
      </p:sp>
      <p:sp>
        <p:nvSpPr>
          <p:cNvPr id="162" name="Google Shape;162;g7a2f301fe8_0_5"/>
          <p:cNvSpPr/>
          <p:nvPr/>
        </p:nvSpPr>
        <p:spPr>
          <a:xfrm>
            <a:off x="7240688" y="1073250"/>
            <a:ext cx="946800" cy="9468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3000">
                <a:solidFill>
                  <a:srgbClr val="1155CC"/>
                </a:solidFill>
                <a:latin typeface="Montserrat ExtraBold"/>
                <a:ea typeface="Montserrat ExtraBold"/>
                <a:cs typeface="Montserrat ExtraBold"/>
                <a:sym typeface="Montserrat ExtraBold"/>
              </a:rPr>
              <a:t>4</a:t>
            </a:r>
            <a:endParaRPr sz="3000">
              <a:solidFill>
                <a:srgbClr val="1155CC"/>
              </a:solidFill>
              <a:latin typeface="Montserrat ExtraBold"/>
              <a:ea typeface="Montserrat ExtraBold"/>
              <a:cs typeface="Montserrat ExtraBold"/>
              <a:sym typeface="Montserrat ExtraBold"/>
            </a:endParaRPr>
          </a:p>
          <a:p>
            <a:pPr indent="0" lvl="0" marL="0" rtl="0" algn="ctr">
              <a:spcBef>
                <a:spcPts val="0"/>
              </a:spcBef>
              <a:spcAft>
                <a:spcPts val="0"/>
              </a:spcAft>
              <a:buNone/>
            </a:pPr>
            <a:r>
              <a:rPr lang="en-US" sz="500">
                <a:solidFill>
                  <a:srgbClr val="1155CC"/>
                </a:solidFill>
                <a:latin typeface="Montserrat SemiBold"/>
                <a:ea typeface="Montserrat SemiBold"/>
                <a:cs typeface="Montserrat SemiBold"/>
                <a:sym typeface="Montserrat SemiBold"/>
              </a:rPr>
              <a:t>TAHAP REFLEKSI &amp; TINDAK LANJUT</a:t>
            </a:r>
            <a:endParaRPr sz="2700">
              <a:solidFill>
                <a:srgbClr val="1155CC"/>
              </a:solidFill>
              <a:latin typeface="Montserrat SemiBold"/>
              <a:ea typeface="Montserrat SemiBold"/>
              <a:cs typeface="Montserrat SemiBold"/>
              <a:sym typeface="Montserrat SemiBold"/>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