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6858000" cx="9144000"/>
  <p:notesSz cx="6858000" cy="9144000"/>
  <p:embeddedFontLst>
    <p:embeddedFont>
      <p:font typeface="Tahoma"/>
      <p:regular r:id="rId11"/>
      <p:bold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font" Target="fonts/Tahoma-regular.fntdata"/><Relationship Id="rId10" Type="http://schemas.openxmlformats.org/officeDocument/2006/relationships/slide" Target="slides/slide6.xml"/><Relationship Id="rId12" Type="http://schemas.openxmlformats.org/officeDocument/2006/relationships/font" Target="fonts/Tahoma-bold.fntdata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text on left, text on right" type="twoColTx">
  <p:cSld name="TITLE_AND_TWO_COLUMNS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4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Google Shape;23;p4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5" Type="http://schemas.openxmlformats.org/officeDocument/2006/relationships/image" Target="../media/image3.png"/><Relationship Id="rId6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Relationship Id="rId4" Type="http://schemas.openxmlformats.org/officeDocument/2006/relationships/image" Target="../media/image7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8.jpg"/><Relationship Id="rId4" Type="http://schemas.openxmlformats.org/officeDocument/2006/relationships/image" Target="../media/image7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FFFF"/>
        </a:solidFill>
      </p:bgPr>
    </p:bg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/>
          <p:nvPr>
            <p:ph idx="4294967295"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b="1" i="0" lang="en-US" sz="5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PEMBAGIAN PECAHAN</a:t>
            </a:r>
            <a:endParaRPr/>
          </a:p>
        </p:txBody>
      </p:sp>
      <p:pic>
        <p:nvPicPr>
          <p:cNvPr id="30" name="Google Shape;30;p5"/>
          <p:cNvPicPr preferRelativeResize="0"/>
          <p:nvPr>
            <p:ph idx="4294967295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0825" y="1412875"/>
            <a:ext cx="3384550" cy="1998662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</p:pic>
      <p:pic>
        <p:nvPicPr>
          <p:cNvPr id="31" name="Google Shape;31;p5"/>
          <p:cNvPicPr preferRelativeResize="0"/>
          <p:nvPr>
            <p:ph idx="4294967295" type="body"/>
          </p:nvPr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50825" y="3538537"/>
            <a:ext cx="3457575" cy="969962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</p:pic>
      <p:pic>
        <p:nvPicPr>
          <p:cNvPr id="32" name="Google Shape;32;p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372225" y="2276475"/>
            <a:ext cx="2592387" cy="2160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Google Shape;33;p5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50825" y="4081462"/>
            <a:ext cx="3675000" cy="2663700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5"/>
          <p:cNvSpPr/>
          <p:nvPr/>
        </p:nvSpPr>
        <p:spPr>
          <a:xfrm>
            <a:off x="3708400" y="1196975"/>
            <a:ext cx="3025775" cy="1296987"/>
          </a:xfrm>
          <a:prstGeom prst="cloudCallout">
            <a:avLst>
              <a:gd fmla="val 21747" name="adj1"/>
              <a:gd fmla="val 26465" name="adj2"/>
            </a:avLst>
          </a:prstGeom>
          <a:solidFill>
            <a:srgbClr val="FFFF00"/>
          </a:solidFill>
          <a:ln cap="flat" cmpd="sng" w="19050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rgbClr val="0033CC"/>
                </a:solidFill>
                <a:latin typeface="Arial"/>
                <a:ea typeface="Arial"/>
                <a:cs typeface="Arial"/>
                <a:sym typeface="Arial"/>
              </a:rPr>
              <a:t>Gimana cara ngajarnya ?</a:t>
            </a:r>
            <a:endParaRPr/>
          </a:p>
        </p:txBody>
      </p:sp>
      <p:sp>
        <p:nvSpPr>
          <p:cNvPr id="35" name="Google Shape;35;p5"/>
          <p:cNvSpPr/>
          <p:nvPr/>
        </p:nvSpPr>
        <p:spPr>
          <a:xfrm>
            <a:off x="3779837" y="3860800"/>
            <a:ext cx="3168650" cy="1368425"/>
          </a:xfrm>
          <a:prstGeom prst="cloudCallout">
            <a:avLst>
              <a:gd fmla="val -7402" name="adj1"/>
              <a:gd fmla="val 27138" name="adj2"/>
            </a:avLst>
          </a:prstGeom>
          <a:solidFill>
            <a:srgbClr val="C7E824"/>
          </a:solidFill>
          <a:ln cap="flat" cmpd="sng" w="19050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rgbClr val="0033CC"/>
                </a:solidFill>
                <a:latin typeface="Arial"/>
                <a:ea typeface="Arial"/>
                <a:cs typeface="Arial"/>
                <a:sym typeface="Arial"/>
              </a:rPr>
              <a:t>nggak ngerti juga gue ...</a:t>
            </a:r>
            <a:endParaRPr/>
          </a:p>
        </p:txBody>
      </p:sp>
      <p:sp>
        <p:nvSpPr>
          <p:cNvPr id="36" name="Google Shape;36;p5"/>
          <p:cNvSpPr txBox="1"/>
          <p:nvPr/>
        </p:nvSpPr>
        <p:spPr>
          <a:xfrm>
            <a:off x="1346736" y="-2305127"/>
            <a:ext cx="3953700" cy="7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74803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100" u="none" cap="none" strike="noStrike">
                <a:highlight>
                  <a:srgbClr val="00FFFF"/>
                </a:highlight>
                <a:latin typeface="Arial"/>
                <a:ea typeface="Arial"/>
                <a:cs typeface="Arial"/>
                <a:sym typeface="Arial"/>
              </a:rPr>
              <a:t>TUGAS 1</a:t>
            </a:r>
            <a:endParaRPr b="0" i="0" sz="1100" u="none" cap="none" strike="noStrike">
              <a:highlight>
                <a:srgbClr val="00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300" u="none" cap="none" strike="noStrike">
              <a:highlight>
                <a:srgbClr val="00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12700" marR="59055" rtl="0" algn="l">
              <a:lnSpc>
                <a:spcPct val="115454"/>
              </a:lnSpc>
              <a:spcBef>
                <a:spcPts val="1065"/>
              </a:spcBef>
              <a:spcAft>
                <a:spcPts val="0"/>
              </a:spcAft>
              <a:buNone/>
            </a:pPr>
            <a:r>
              <a:rPr b="1" i="1" lang="en-US" sz="1100" u="none" cap="none" strike="noStrike">
                <a:highlight>
                  <a:srgbClr val="00FFFF"/>
                </a:highlight>
                <a:latin typeface="Arial"/>
                <a:ea typeface="Arial"/>
                <a:cs typeface="Arial"/>
                <a:sym typeface="Arial"/>
              </a:rPr>
              <a:t>NAMA : MUAMMAR  NIM : 859745964</a:t>
            </a:r>
            <a:endParaRPr b="0" i="0" sz="1100" u="none" cap="none" strike="noStrike">
              <a:highlight>
                <a:srgbClr val="00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/>
        </p:nvSpPr>
        <p:spPr>
          <a:xfrm>
            <a:off x="179387" y="3355975"/>
            <a:ext cx="360362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0</a:t>
            </a:r>
            <a:endParaRPr/>
          </a:p>
        </p:txBody>
      </p:sp>
      <p:sp>
        <p:nvSpPr>
          <p:cNvPr id="42" name="Google Shape;42;p6"/>
          <p:cNvSpPr txBox="1"/>
          <p:nvPr/>
        </p:nvSpPr>
        <p:spPr>
          <a:xfrm>
            <a:off x="1547812" y="3355975"/>
            <a:ext cx="360362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2</a:t>
            </a:r>
            <a:endParaRPr/>
          </a:p>
        </p:txBody>
      </p:sp>
      <p:sp>
        <p:nvSpPr>
          <p:cNvPr id="43" name="Google Shape;43;p6"/>
          <p:cNvSpPr txBox="1"/>
          <p:nvPr/>
        </p:nvSpPr>
        <p:spPr>
          <a:xfrm>
            <a:off x="2268537" y="3355975"/>
            <a:ext cx="360362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3</a:t>
            </a:r>
            <a:endParaRPr/>
          </a:p>
        </p:txBody>
      </p:sp>
      <p:sp>
        <p:nvSpPr>
          <p:cNvPr id="44" name="Google Shape;44;p6"/>
          <p:cNvSpPr txBox="1"/>
          <p:nvPr/>
        </p:nvSpPr>
        <p:spPr>
          <a:xfrm>
            <a:off x="2916237" y="3355975"/>
            <a:ext cx="360362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4</a:t>
            </a:r>
            <a:endParaRPr/>
          </a:p>
        </p:txBody>
      </p:sp>
      <p:grpSp>
        <p:nvGrpSpPr>
          <p:cNvPr id="45" name="Google Shape;45;p6"/>
          <p:cNvGrpSpPr/>
          <p:nvPr/>
        </p:nvGrpSpPr>
        <p:grpSpPr>
          <a:xfrm>
            <a:off x="323850" y="3211512"/>
            <a:ext cx="8569325" cy="144462"/>
            <a:chOff x="395287" y="1700212"/>
            <a:chExt cx="8569325" cy="144462"/>
          </a:xfrm>
        </p:grpSpPr>
        <p:cxnSp>
          <p:nvCxnSpPr>
            <p:cNvPr id="46" name="Google Shape;46;p6"/>
            <p:cNvCxnSpPr/>
            <p:nvPr/>
          </p:nvCxnSpPr>
          <p:spPr>
            <a:xfrm>
              <a:off x="395287" y="1773237"/>
              <a:ext cx="8569325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med" w="med" type="triangle"/>
            </a:ln>
          </p:spPr>
        </p:cxnSp>
        <p:cxnSp>
          <p:nvCxnSpPr>
            <p:cNvPr id="47" name="Google Shape;47;p6"/>
            <p:cNvCxnSpPr/>
            <p:nvPr/>
          </p:nvCxnSpPr>
          <p:spPr>
            <a:xfrm>
              <a:off x="395287" y="1700212"/>
              <a:ext cx="0" cy="144462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48" name="Google Shape;48;p6"/>
            <p:cNvCxnSpPr/>
            <p:nvPr/>
          </p:nvCxnSpPr>
          <p:spPr>
            <a:xfrm>
              <a:off x="1095375" y="1700212"/>
              <a:ext cx="0" cy="144462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49" name="Google Shape;49;p6"/>
            <p:cNvCxnSpPr/>
            <p:nvPr/>
          </p:nvCxnSpPr>
          <p:spPr>
            <a:xfrm>
              <a:off x="1797050" y="1700212"/>
              <a:ext cx="0" cy="144462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50" name="Google Shape;50;p6"/>
            <p:cNvCxnSpPr/>
            <p:nvPr/>
          </p:nvCxnSpPr>
          <p:spPr>
            <a:xfrm>
              <a:off x="2497137" y="1700212"/>
              <a:ext cx="0" cy="144462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51" name="Google Shape;51;p6"/>
            <p:cNvCxnSpPr/>
            <p:nvPr/>
          </p:nvCxnSpPr>
          <p:spPr>
            <a:xfrm>
              <a:off x="3197225" y="1700212"/>
              <a:ext cx="0" cy="144462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52" name="Google Shape;52;p6"/>
            <p:cNvCxnSpPr/>
            <p:nvPr/>
          </p:nvCxnSpPr>
          <p:spPr>
            <a:xfrm>
              <a:off x="3897312" y="1700212"/>
              <a:ext cx="0" cy="144462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53" name="Google Shape;53;p6"/>
            <p:cNvCxnSpPr/>
            <p:nvPr/>
          </p:nvCxnSpPr>
          <p:spPr>
            <a:xfrm>
              <a:off x="4602162" y="1700212"/>
              <a:ext cx="0" cy="144462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54" name="Google Shape;54;p6"/>
            <p:cNvCxnSpPr/>
            <p:nvPr/>
          </p:nvCxnSpPr>
          <p:spPr>
            <a:xfrm>
              <a:off x="5300662" y="1700212"/>
              <a:ext cx="0" cy="144462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55" name="Google Shape;55;p6"/>
            <p:cNvCxnSpPr/>
            <p:nvPr/>
          </p:nvCxnSpPr>
          <p:spPr>
            <a:xfrm>
              <a:off x="5999162" y="1700212"/>
              <a:ext cx="0" cy="144462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56" name="Google Shape;56;p6"/>
            <p:cNvCxnSpPr/>
            <p:nvPr/>
          </p:nvCxnSpPr>
          <p:spPr>
            <a:xfrm>
              <a:off x="6699250" y="1700212"/>
              <a:ext cx="0" cy="144462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57" name="Google Shape;57;p6"/>
            <p:cNvCxnSpPr/>
            <p:nvPr/>
          </p:nvCxnSpPr>
          <p:spPr>
            <a:xfrm>
              <a:off x="7400925" y="1700212"/>
              <a:ext cx="0" cy="144462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58" name="Google Shape;58;p6"/>
            <p:cNvCxnSpPr/>
            <p:nvPr/>
          </p:nvCxnSpPr>
          <p:spPr>
            <a:xfrm>
              <a:off x="8101012" y="1700212"/>
              <a:ext cx="0" cy="144462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59" name="Google Shape;59;p6"/>
            <p:cNvCxnSpPr/>
            <p:nvPr/>
          </p:nvCxnSpPr>
          <p:spPr>
            <a:xfrm>
              <a:off x="8748712" y="1700212"/>
              <a:ext cx="0" cy="144462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</p:grpSp>
      <p:sp>
        <p:nvSpPr>
          <p:cNvPr id="60" name="Google Shape;60;p6"/>
          <p:cNvSpPr txBox="1"/>
          <p:nvPr/>
        </p:nvSpPr>
        <p:spPr>
          <a:xfrm>
            <a:off x="900112" y="3355975"/>
            <a:ext cx="360362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</a:t>
            </a:r>
            <a:endParaRPr/>
          </a:p>
        </p:txBody>
      </p:sp>
      <p:sp>
        <p:nvSpPr>
          <p:cNvPr id="61" name="Google Shape;61;p6"/>
          <p:cNvSpPr txBox="1"/>
          <p:nvPr/>
        </p:nvSpPr>
        <p:spPr>
          <a:xfrm>
            <a:off x="3636962" y="3355975"/>
            <a:ext cx="360362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5</a:t>
            </a:r>
            <a:endParaRPr/>
          </a:p>
        </p:txBody>
      </p:sp>
      <p:sp>
        <p:nvSpPr>
          <p:cNvPr id="62" name="Google Shape;62;p6"/>
          <p:cNvSpPr txBox="1"/>
          <p:nvPr/>
        </p:nvSpPr>
        <p:spPr>
          <a:xfrm>
            <a:off x="4356100" y="3355975"/>
            <a:ext cx="360362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6</a:t>
            </a:r>
            <a:endParaRPr/>
          </a:p>
        </p:txBody>
      </p:sp>
      <p:sp>
        <p:nvSpPr>
          <p:cNvPr id="63" name="Google Shape;63;p6"/>
          <p:cNvSpPr txBox="1"/>
          <p:nvPr/>
        </p:nvSpPr>
        <p:spPr>
          <a:xfrm>
            <a:off x="5076825" y="3355975"/>
            <a:ext cx="360362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7</a:t>
            </a:r>
            <a:endParaRPr/>
          </a:p>
        </p:txBody>
      </p:sp>
      <p:sp>
        <p:nvSpPr>
          <p:cNvPr id="64" name="Google Shape;64;p6"/>
          <p:cNvSpPr txBox="1"/>
          <p:nvPr/>
        </p:nvSpPr>
        <p:spPr>
          <a:xfrm>
            <a:off x="5724525" y="3355975"/>
            <a:ext cx="360362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8</a:t>
            </a:r>
            <a:endParaRPr/>
          </a:p>
        </p:txBody>
      </p:sp>
      <p:cxnSp>
        <p:nvCxnSpPr>
          <p:cNvPr id="65" name="Google Shape;65;p6"/>
          <p:cNvCxnSpPr/>
          <p:nvPr/>
        </p:nvCxnSpPr>
        <p:spPr>
          <a:xfrm flipH="1">
            <a:off x="4560199" y="2890430"/>
            <a:ext cx="1389000" cy="359700"/>
          </a:xfrm>
          <a:prstGeom prst="curvedConnector2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"/>
            <a:headEnd len="sm" w="sm" type="none"/>
            <a:tailEnd len="med" w="med" type="triangle"/>
          </a:ln>
        </p:spPr>
      </p:cxnSp>
      <p:cxnSp>
        <p:nvCxnSpPr>
          <p:cNvPr id="66" name="Google Shape;66;p6"/>
          <p:cNvCxnSpPr/>
          <p:nvPr/>
        </p:nvCxnSpPr>
        <p:spPr>
          <a:xfrm flipH="1">
            <a:off x="3121924" y="2888842"/>
            <a:ext cx="1389000" cy="359700"/>
          </a:xfrm>
          <a:prstGeom prst="curvedConnector2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"/>
            <a:headEnd len="sm" w="sm" type="none"/>
            <a:tailEnd len="med" w="med" type="triangle"/>
          </a:ln>
        </p:spPr>
      </p:cxnSp>
      <p:cxnSp>
        <p:nvCxnSpPr>
          <p:cNvPr id="67" name="Google Shape;67;p6"/>
          <p:cNvCxnSpPr/>
          <p:nvPr/>
        </p:nvCxnSpPr>
        <p:spPr>
          <a:xfrm flipH="1">
            <a:off x="1753499" y="2888842"/>
            <a:ext cx="1389000" cy="359700"/>
          </a:xfrm>
          <a:prstGeom prst="curvedConnector2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"/>
            <a:headEnd len="sm" w="sm" type="none"/>
            <a:tailEnd len="med" w="med" type="triangle"/>
          </a:ln>
        </p:spPr>
      </p:cxnSp>
      <p:cxnSp>
        <p:nvCxnSpPr>
          <p:cNvPr id="68" name="Google Shape;68;p6"/>
          <p:cNvCxnSpPr/>
          <p:nvPr/>
        </p:nvCxnSpPr>
        <p:spPr>
          <a:xfrm flipH="1">
            <a:off x="313637" y="2888842"/>
            <a:ext cx="1389000" cy="359700"/>
          </a:xfrm>
          <a:prstGeom prst="curvedConnector2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"/>
            <a:headEnd len="sm" w="sm" type="none"/>
            <a:tailEnd len="med" w="med" type="triangle"/>
          </a:ln>
        </p:spPr>
      </p:cxnSp>
      <p:sp>
        <p:nvSpPr>
          <p:cNvPr id="69" name="Google Shape;69;p6"/>
          <p:cNvSpPr txBox="1"/>
          <p:nvPr/>
        </p:nvSpPr>
        <p:spPr>
          <a:xfrm>
            <a:off x="900112" y="1838325"/>
            <a:ext cx="1584325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8 : 2 = ?</a:t>
            </a:r>
            <a:endParaRPr/>
          </a:p>
        </p:txBody>
      </p:sp>
      <p:sp>
        <p:nvSpPr>
          <p:cNvPr id="70" name="Google Shape;70;p6"/>
          <p:cNvSpPr txBox="1"/>
          <p:nvPr/>
        </p:nvSpPr>
        <p:spPr>
          <a:xfrm>
            <a:off x="5076825" y="2419350"/>
            <a:ext cx="360362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</a:t>
            </a:r>
            <a:endParaRPr/>
          </a:p>
        </p:txBody>
      </p:sp>
      <p:sp>
        <p:nvSpPr>
          <p:cNvPr id="71" name="Google Shape;71;p6"/>
          <p:cNvSpPr txBox="1"/>
          <p:nvPr/>
        </p:nvSpPr>
        <p:spPr>
          <a:xfrm>
            <a:off x="3563937" y="2419350"/>
            <a:ext cx="360362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</a:t>
            </a:r>
            <a:endParaRPr/>
          </a:p>
        </p:txBody>
      </p:sp>
      <p:sp>
        <p:nvSpPr>
          <p:cNvPr id="72" name="Google Shape;72;p6"/>
          <p:cNvSpPr txBox="1"/>
          <p:nvPr/>
        </p:nvSpPr>
        <p:spPr>
          <a:xfrm>
            <a:off x="2268537" y="2419350"/>
            <a:ext cx="360362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</a:t>
            </a:r>
            <a:endParaRPr/>
          </a:p>
        </p:txBody>
      </p:sp>
      <p:sp>
        <p:nvSpPr>
          <p:cNvPr id="73" name="Google Shape;73;p6"/>
          <p:cNvSpPr txBox="1"/>
          <p:nvPr/>
        </p:nvSpPr>
        <p:spPr>
          <a:xfrm>
            <a:off x="900112" y="2419350"/>
            <a:ext cx="360362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</a:t>
            </a:r>
            <a:endParaRPr/>
          </a:p>
        </p:txBody>
      </p:sp>
      <p:sp>
        <p:nvSpPr>
          <p:cNvPr id="74" name="Google Shape;74;p6"/>
          <p:cNvSpPr txBox="1"/>
          <p:nvPr/>
        </p:nvSpPr>
        <p:spPr>
          <a:xfrm>
            <a:off x="3132137" y="1838325"/>
            <a:ext cx="2087562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Maka, 8 : 2 = 4</a:t>
            </a:r>
            <a:endParaRPr/>
          </a:p>
        </p:txBody>
      </p:sp>
      <p:grpSp>
        <p:nvGrpSpPr>
          <p:cNvPr id="75" name="Google Shape;75;p6"/>
          <p:cNvGrpSpPr/>
          <p:nvPr/>
        </p:nvGrpSpPr>
        <p:grpSpPr>
          <a:xfrm>
            <a:off x="1476375" y="5635625"/>
            <a:ext cx="5543550" cy="163512"/>
            <a:chOff x="2268537" y="2060575"/>
            <a:chExt cx="5543550" cy="163512"/>
          </a:xfrm>
        </p:grpSpPr>
        <p:cxnSp>
          <p:nvCxnSpPr>
            <p:cNvPr id="76" name="Google Shape;76;p6"/>
            <p:cNvCxnSpPr/>
            <p:nvPr/>
          </p:nvCxnSpPr>
          <p:spPr>
            <a:xfrm>
              <a:off x="2268537" y="2151062"/>
              <a:ext cx="554355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med" w="med" type="triangle"/>
            </a:ln>
          </p:spPr>
        </p:cxnSp>
        <p:cxnSp>
          <p:nvCxnSpPr>
            <p:cNvPr id="77" name="Google Shape;77;p6"/>
            <p:cNvCxnSpPr/>
            <p:nvPr/>
          </p:nvCxnSpPr>
          <p:spPr>
            <a:xfrm>
              <a:off x="2268537" y="2060575"/>
              <a:ext cx="0" cy="163512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78" name="Google Shape;78;p6"/>
            <p:cNvCxnSpPr/>
            <p:nvPr/>
          </p:nvCxnSpPr>
          <p:spPr>
            <a:xfrm>
              <a:off x="4470400" y="2060575"/>
              <a:ext cx="0" cy="163512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79" name="Google Shape;79;p6"/>
            <p:cNvCxnSpPr/>
            <p:nvPr/>
          </p:nvCxnSpPr>
          <p:spPr>
            <a:xfrm>
              <a:off x="6670675" y="2060575"/>
              <a:ext cx="0" cy="163512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</p:grpSp>
      <p:sp>
        <p:nvSpPr>
          <p:cNvPr id="80" name="Google Shape;80;p6"/>
          <p:cNvSpPr txBox="1"/>
          <p:nvPr/>
        </p:nvSpPr>
        <p:spPr>
          <a:xfrm>
            <a:off x="1331912" y="5799137"/>
            <a:ext cx="360362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0</a:t>
            </a:r>
            <a:endParaRPr/>
          </a:p>
        </p:txBody>
      </p:sp>
      <p:sp>
        <p:nvSpPr>
          <p:cNvPr id="81" name="Google Shape;81;p6"/>
          <p:cNvSpPr txBox="1"/>
          <p:nvPr/>
        </p:nvSpPr>
        <p:spPr>
          <a:xfrm>
            <a:off x="3419475" y="5799137"/>
            <a:ext cx="6477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1/2</a:t>
            </a:r>
            <a:endParaRPr/>
          </a:p>
        </p:txBody>
      </p:sp>
      <p:sp>
        <p:nvSpPr>
          <p:cNvPr id="82" name="Google Shape;82;p6"/>
          <p:cNvSpPr txBox="1"/>
          <p:nvPr/>
        </p:nvSpPr>
        <p:spPr>
          <a:xfrm>
            <a:off x="5724525" y="5799137"/>
            <a:ext cx="360362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</a:t>
            </a:r>
            <a:endParaRPr/>
          </a:p>
        </p:txBody>
      </p:sp>
      <p:cxnSp>
        <p:nvCxnSpPr>
          <p:cNvPr id="83" name="Google Shape;83;p6"/>
          <p:cNvCxnSpPr/>
          <p:nvPr/>
        </p:nvCxnSpPr>
        <p:spPr>
          <a:xfrm flipH="1">
            <a:off x="3718616" y="5187068"/>
            <a:ext cx="2162400" cy="463800"/>
          </a:xfrm>
          <a:prstGeom prst="curvedConnector2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"/>
            <a:headEnd len="sm" w="sm" type="none"/>
            <a:tailEnd len="med" w="med" type="triangle"/>
          </a:ln>
        </p:spPr>
      </p:cxnSp>
      <p:sp>
        <p:nvSpPr>
          <p:cNvPr id="84" name="Google Shape;84;p6"/>
          <p:cNvSpPr txBox="1"/>
          <p:nvPr/>
        </p:nvSpPr>
        <p:spPr>
          <a:xfrm>
            <a:off x="1403350" y="4267200"/>
            <a:ext cx="2376487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 : ½  = ? </a:t>
            </a:r>
            <a:endParaRPr/>
          </a:p>
        </p:txBody>
      </p:sp>
      <p:sp>
        <p:nvSpPr>
          <p:cNvPr id="85" name="Google Shape;85;p6"/>
          <p:cNvSpPr txBox="1"/>
          <p:nvPr/>
        </p:nvSpPr>
        <p:spPr>
          <a:xfrm>
            <a:off x="3635375" y="4267200"/>
            <a:ext cx="2808287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Maka, 1 : ½  = 2 </a:t>
            </a:r>
            <a:endParaRPr/>
          </a:p>
        </p:txBody>
      </p:sp>
      <p:sp>
        <p:nvSpPr>
          <p:cNvPr id="86" name="Google Shape;86;p6"/>
          <p:cNvSpPr txBox="1"/>
          <p:nvPr/>
        </p:nvSpPr>
        <p:spPr>
          <a:xfrm>
            <a:off x="4643437" y="4772025"/>
            <a:ext cx="360362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</a:t>
            </a:r>
            <a:endParaRPr/>
          </a:p>
        </p:txBody>
      </p:sp>
      <p:sp>
        <p:nvSpPr>
          <p:cNvPr id="87" name="Google Shape;87;p6"/>
          <p:cNvSpPr txBox="1"/>
          <p:nvPr/>
        </p:nvSpPr>
        <p:spPr>
          <a:xfrm>
            <a:off x="2339975" y="4772025"/>
            <a:ext cx="360362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</a:t>
            </a:r>
            <a:endParaRPr/>
          </a:p>
        </p:txBody>
      </p:sp>
      <p:cxnSp>
        <p:nvCxnSpPr>
          <p:cNvPr id="88" name="Google Shape;88;p6"/>
          <p:cNvCxnSpPr/>
          <p:nvPr/>
        </p:nvCxnSpPr>
        <p:spPr>
          <a:xfrm flipH="1">
            <a:off x="1462779" y="5188655"/>
            <a:ext cx="2162400" cy="463800"/>
          </a:xfrm>
          <a:prstGeom prst="curvedConnector2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"/>
            <a:headEnd len="sm" w="sm" type="none"/>
            <a:tailEnd len="med" w="med" type="triangle"/>
          </a:ln>
        </p:spPr>
      </p:cxnSp>
      <p:pic>
        <p:nvPicPr>
          <p:cNvPr id="89" name="Google Shape;89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948487" y="3302000"/>
            <a:ext cx="1743075" cy="2287587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6"/>
          <p:cNvSpPr/>
          <p:nvPr/>
        </p:nvSpPr>
        <p:spPr>
          <a:xfrm>
            <a:off x="5724525" y="1628775"/>
            <a:ext cx="3313112" cy="1384300"/>
          </a:xfrm>
          <a:prstGeom prst="wedgeEllipseCallout">
            <a:avLst>
              <a:gd fmla="val 9532" name="adj1"/>
              <a:gd fmla="val 30666" name="adj2"/>
            </a:avLst>
          </a:prstGeom>
          <a:solidFill>
            <a:srgbClr val="C7E824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Font typeface="Tahoma"/>
              <a:buNone/>
            </a:pPr>
            <a:r>
              <a:rPr b="1" i="0" lang="en-US" sz="1800" u="none" cap="none" strike="noStrike">
                <a:solidFill>
                  <a:srgbClr val="0000CC"/>
                </a:solidFill>
                <a:latin typeface="Tahoma"/>
                <a:ea typeface="Tahoma"/>
                <a:cs typeface="Tahoma"/>
                <a:sym typeface="Tahoma"/>
              </a:rPr>
              <a:t>Dari angka 8 perlu 4 langkah mundur dua-dua menuju nol</a:t>
            </a:r>
            <a:endParaRPr b="1" i="0" sz="1800" u="none" cap="none" strike="noStrike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800" u="none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1" name="Google Shape;91;p6"/>
          <p:cNvSpPr/>
          <p:nvPr/>
        </p:nvSpPr>
        <p:spPr>
          <a:xfrm>
            <a:off x="5581650" y="1628775"/>
            <a:ext cx="3527425" cy="1528762"/>
          </a:xfrm>
          <a:prstGeom prst="wedgeEllipseCallout">
            <a:avLst>
              <a:gd fmla="val 9867" name="adj1"/>
              <a:gd fmla="val 26804" name="adj2"/>
            </a:avLst>
          </a:prstGeom>
          <a:solidFill>
            <a:srgbClr val="C7E824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Font typeface="Tahoma"/>
              <a:buNone/>
            </a:pPr>
            <a:r>
              <a:rPr b="1" i="0" lang="en-US" sz="1800" u="none">
                <a:solidFill>
                  <a:srgbClr val="0000CC"/>
                </a:solidFill>
                <a:latin typeface="Tahoma"/>
                <a:ea typeface="Tahoma"/>
                <a:cs typeface="Tahoma"/>
                <a:sym typeface="Tahoma"/>
              </a:rPr>
              <a:t>Dari angka 1 perlu 2 langkah mundur setengah-setengah menuju nol</a:t>
            </a:r>
            <a:endParaRPr b="1" i="0" sz="1800" u="none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800" u="none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2" name="Google Shape;92;p6"/>
          <p:cNvSpPr txBox="1"/>
          <p:nvPr/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b="1" i="0" lang="en-US" sz="32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PEMBAGIAN PECAHAN BIASA</a:t>
            </a:r>
            <a:endParaRPr/>
          </a:p>
        </p:txBody>
      </p:sp>
    </p:spTree>
  </p:cSld>
  <p:clrMapOvr>
    <a:masterClrMapping/>
  </p:clrMapOvr>
  <p:transition spd="slow">
    <p:push dir="r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7"/>
          <p:cNvSpPr txBox="1"/>
          <p:nvPr/>
        </p:nvSpPr>
        <p:spPr>
          <a:xfrm>
            <a:off x="1979612" y="1171575"/>
            <a:ext cx="18716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0" i="0" lang="en-US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 : ¼  = ? </a:t>
            </a:r>
            <a:endParaRPr/>
          </a:p>
        </p:txBody>
      </p:sp>
      <p:sp>
        <p:nvSpPr>
          <p:cNvPr id="98" name="Google Shape;98;p7"/>
          <p:cNvSpPr txBox="1"/>
          <p:nvPr/>
        </p:nvSpPr>
        <p:spPr>
          <a:xfrm>
            <a:off x="4500562" y="1270000"/>
            <a:ext cx="331152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0" i="0" lang="en-US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Maka, 1 : ¼  = 4 </a:t>
            </a:r>
            <a:endParaRPr/>
          </a:p>
        </p:txBody>
      </p:sp>
      <p:grpSp>
        <p:nvGrpSpPr>
          <p:cNvPr id="99" name="Google Shape;99;p7"/>
          <p:cNvGrpSpPr/>
          <p:nvPr/>
        </p:nvGrpSpPr>
        <p:grpSpPr>
          <a:xfrm>
            <a:off x="1836737" y="2682875"/>
            <a:ext cx="5543550" cy="163512"/>
            <a:chOff x="2268537" y="2079625"/>
            <a:chExt cx="3529012" cy="144462"/>
          </a:xfrm>
        </p:grpSpPr>
        <p:cxnSp>
          <p:nvCxnSpPr>
            <p:cNvPr id="100" name="Google Shape;100;p7"/>
            <p:cNvCxnSpPr/>
            <p:nvPr/>
          </p:nvCxnSpPr>
          <p:spPr>
            <a:xfrm>
              <a:off x="2268537" y="2159000"/>
              <a:ext cx="3529012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med" w="med" type="triangle"/>
            </a:ln>
          </p:spPr>
        </p:cxnSp>
        <p:cxnSp>
          <p:nvCxnSpPr>
            <p:cNvPr id="101" name="Google Shape;101;p7"/>
            <p:cNvCxnSpPr/>
            <p:nvPr/>
          </p:nvCxnSpPr>
          <p:spPr>
            <a:xfrm>
              <a:off x="2268537" y="2079625"/>
              <a:ext cx="0" cy="144462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102" name="Google Shape;102;p7"/>
            <p:cNvCxnSpPr/>
            <p:nvPr/>
          </p:nvCxnSpPr>
          <p:spPr>
            <a:xfrm>
              <a:off x="2968625" y="2079625"/>
              <a:ext cx="0" cy="144462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103" name="Google Shape;103;p7"/>
            <p:cNvCxnSpPr/>
            <p:nvPr/>
          </p:nvCxnSpPr>
          <p:spPr>
            <a:xfrm>
              <a:off x="3670300" y="2079625"/>
              <a:ext cx="0" cy="144462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104" name="Google Shape;104;p7"/>
            <p:cNvCxnSpPr/>
            <p:nvPr/>
          </p:nvCxnSpPr>
          <p:spPr>
            <a:xfrm>
              <a:off x="4370387" y="2079625"/>
              <a:ext cx="0" cy="144462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105" name="Google Shape;105;p7"/>
            <p:cNvCxnSpPr/>
            <p:nvPr/>
          </p:nvCxnSpPr>
          <p:spPr>
            <a:xfrm>
              <a:off x="5070475" y="2079625"/>
              <a:ext cx="0" cy="144462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</p:grpSp>
      <p:sp>
        <p:nvSpPr>
          <p:cNvPr id="106" name="Google Shape;106;p7"/>
          <p:cNvSpPr txBox="1"/>
          <p:nvPr/>
        </p:nvSpPr>
        <p:spPr>
          <a:xfrm>
            <a:off x="1692275" y="2846387"/>
            <a:ext cx="360362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i="0" lang="en-US" sz="2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0</a:t>
            </a:r>
            <a:endParaRPr/>
          </a:p>
        </p:txBody>
      </p:sp>
      <p:sp>
        <p:nvSpPr>
          <p:cNvPr id="107" name="Google Shape;107;p7"/>
          <p:cNvSpPr txBox="1"/>
          <p:nvPr/>
        </p:nvSpPr>
        <p:spPr>
          <a:xfrm>
            <a:off x="3779837" y="2846387"/>
            <a:ext cx="574675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i="0" lang="en-US" sz="1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2/4</a:t>
            </a:r>
            <a:endParaRPr/>
          </a:p>
        </p:txBody>
      </p:sp>
      <p:sp>
        <p:nvSpPr>
          <p:cNvPr id="108" name="Google Shape;108;p7"/>
          <p:cNvSpPr txBox="1"/>
          <p:nvPr/>
        </p:nvSpPr>
        <p:spPr>
          <a:xfrm>
            <a:off x="4859337" y="2846387"/>
            <a:ext cx="576262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i="0" lang="en-US" sz="1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3/4</a:t>
            </a:r>
            <a:endParaRPr/>
          </a:p>
        </p:txBody>
      </p:sp>
      <p:sp>
        <p:nvSpPr>
          <p:cNvPr id="109" name="Google Shape;109;p7"/>
          <p:cNvSpPr txBox="1"/>
          <p:nvPr/>
        </p:nvSpPr>
        <p:spPr>
          <a:xfrm>
            <a:off x="6084887" y="2846387"/>
            <a:ext cx="360362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i="0" lang="en-US" sz="2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</a:t>
            </a:r>
            <a:endParaRPr/>
          </a:p>
        </p:txBody>
      </p:sp>
      <p:sp>
        <p:nvSpPr>
          <p:cNvPr id="110" name="Google Shape;110;p7"/>
          <p:cNvSpPr txBox="1"/>
          <p:nvPr/>
        </p:nvSpPr>
        <p:spPr>
          <a:xfrm>
            <a:off x="2700337" y="2846387"/>
            <a:ext cx="6477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i="0" lang="en-US" sz="1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1/4</a:t>
            </a:r>
            <a:endParaRPr/>
          </a:p>
        </p:txBody>
      </p:sp>
      <p:cxnSp>
        <p:nvCxnSpPr>
          <p:cNvPr id="111" name="Google Shape;111;p7"/>
          <p:cNvCxnSpPr/>
          <p:nvPr/>
        </p:nvCxnSpPr>
        <p:spPr>
          <a:xfrm flipH="1">
            <a:off x="5140800" y="2376459"/>
            <a:ext cx="1099200" cy="317700"/>
          </a:xfrm>
          <a:prstGeom prst="curvedConnector2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"/>
            <a:headEnd len="sm" w="sm" type="none"/>
            <a:tailEnd len="med" w="med" type="triangle"/>
          </a:ln>
        </p:spPr>
      </p:cxnSp>
      <p:sp>
        <p:nvSpPr>
          <p:cNvPr id="112" name="Google Shape;112;p7"/>
          <p:cNvSpPr txBox="1"/>
          <p:nvPr/>
        </p:nvSpPr>
        <p:spPr>
          <a:xfrm>
            <a:off x="5508625" y="1989137"/>
            <a:ext cx="360362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i="0" lang="en-US" sz="2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</a:t>
            </a:r>
            <a:endParaRPr/>
          </a:p>
        </p:txBody>
      </p:sp>
      <p:sp>
        <p:nvSpPr>
          <p:cNvPr id="113" name="Google Shape;113;p7"/>
          <p:cNvSpPr txBox="1"/>
          <p:nvPr/>
        </p:nvSpPr>
        <p:spPr>
          <a:xfrm>
            <a:off x="4429125" y="1981200"/>
            <a:ext cx="360362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i="0" lang="en-US" sz="2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</a:t>
            </a:r>
            <a:endParaRPr/>
          </a:p>
        </p:txBody>
      </p:sp>
      <p:sp>
        <p:nvSpPr>
          <p:cNvPr id="114" name="Google Shape;114;p7"/>
          <p:cNvSpPr txBox="1"/>
          <p:nvPr/>
        </p:nvSpPr>
        <p:spPr>
          <a:xfrm>
            <a:off x="3348037" y="1989137"/>
            <a:ext cx="360362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i="0" lang="en-US" sz="2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</a:t>
            </a:r>
            <a:endParaRPr/>
          </a:p>
        </p:txBody>
      </p:sp>
      <p:cxnSp>
        <p:nvCxnSpPr>
          <p:cNvPr id="115" name="Google Shape;115;p7"/>
          <p:cNvCxnSpPr/>
          <p:nvPr/>
        </p:nvCxnSpPr>
        <p:spPr>
          <a:xfrm flipH="1">
            <a:off x="4058125" y="2376459"/>
            <a:ext cx="1099200" cy="317700"/>
          </a:xfrm>
          <a:prstGeom prst="curvedConnector2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"/>
            <a:headEnd len="sm" w="sm" type="none"/>
            <a:tailEnd len="med" w="med" type="triangle"/>
          </a:ln>
        </p:spPr>
      </p:cxnSp>
      <p:cxnSp>
        <p:nvCxnSpPr>
          <p:cNvPr id="116" name="Google Shape;116;p7"/>
          <p:cNvCxnSpPr/>
          <p:nvPr/>
        </p:nvCxnSpPr>
        <p:spPr>
          <a:xfrm flipH="1">
            <a:off x="2978625" y="2376459"/>
            <a:ext cx="1099200" cy="317700"/>
          </a:xfrm>
          <a:prstGeom prst="curvedConnector2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"/>
            <a:headEnd len="sm" w="sm" type="none"/>
            <a:tailEnd len="med" w="med" type="triangle"/>
          </a:ln>
        </p:spPr>
      </p:cxnSp>
      <p:cxnSp>
        <p:nvCxnSpPr>
          <p:cNvPr id="117" name="Google Shape;117;p7"/>
          <p:cNvCxnSpPr/>
          <p:nvPr/>
        </p:nvCxnSpPr>
        <p:spPr>
          <a:xfrm flipH="1">
            <a:off x="1827687" y="2376459"/>
            <a:ext cx="1099200" cy="317700"/>
          </a:xfrm>
          <a:prstGeom prst="curvedConnector2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"/>
            <a:headEnd len="sm" w="sm" type="none"/>
            <a:tailEnd len="med" w="med" type="triangle"/>
          </a:ln>
        </p:spPr>
      </p:cxnSp>
      <p:sp>
        <p:nvSpPr>
          <p:cNvPr id="118" name="Google Shape;118;p7"/>
          <p:cNvSpPr txBox="1"/>
          <p:nvPr/>
        </p:nvSpPr>
        <p:spPr>
          <a:xfrm>
            <a:off x="2195512" y="1989137"/>
            <a:ext cx="360362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i="0" lang="en-US" sz="2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</a:t>
            </a:r>
            <a:endParaRPr/>
          </a:p>
        </p:txBody>
      </p:sp>
      <p:grpSp>
        <p:nvGrpSpPr>
          <p:cNvPr id="119" name="Google Shape;119;p7"/>
          <p:cNvGrpSpPr/>
          <p:nvPr/>
        </p:nvGrpSpPr>
        <p:grpSpPr>
          <a:xfrm>
            <a:off x="2268537" y="5510212"/>
            <a:ext cx="3529012" cy="144462"/>
            <a:chOff x="2268537" y="2079625"/>
            <a:chExt cx="3529012" cy="144462"/>
          </a:xfrm>
        </p:grpSpPr>
        <p:cxnSp>
          <p:nvCxnSpPr>
            <p:cNvPr id="120" name="Google Shape;120;p7"/>
            <p:cNvCxnSpPr/>
            <p:nvPr/>
          </p:nvCxnSpPr>
          <p:spPr>
            <a:xfrm>
              <a:off x="2268537" y="2159000"/>
              <a:ext cx="3529012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med" w="med" type="triangle"/>
            </a:ln>
          </p:spPr>
        </p:cxnSp>
        <p:cxnSp>
          <p:nvCxnSpPr>
            <p:cNvPr id="121" name="Google Shape;121;p7"/>
            <p:cNvCxnSpPr/>
            <p:nvPr/>
          </p:nvCxnSpPr>
          <p:spPr>
            <a:xfrm>
              <a:off x="2268537" y="2079625"/>
              <a:ext cx="0" cy="144462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122" name="Google Shape;122;p7"/>
            <p:cNvCxnSpPr/>
            <p:nvPr/>
          </p:nvCxnSpPr>
          <p:spPr>
            <a:xfrm>
              <a:off x="2968625" y="2079625"/>
              <a:ext cx="0" cy="144462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123" name="Google Shape;123;p7"/>
            <p:cNvCxnSpPr/>
            <p:nvPr/>
          </p:nvCxnSpPr>
          <p:spPr>
            <a:xfrm>
              <a:off x="3670300" y="2079625"/>
              <a:ext cx="0" cy="144462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124" name="Google Shape;124;p7"/>
            <p:cNvCxnSpPr/>
            <p:nvPr/>
          </p:nvCxnSpPr>
          <p:spPr>
            <a:xfrm>
              <a:off x="4370387" y="2079625"/>
              <a:ext cx="0" cy="144462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125" name="Google Shape;125;p7"/>
            <p:cNvCxnSpPr/>
            <p:nvPr/>
          </p:nvCxnSpPr>
          <p:spPr>
            <a:xfrm>
              <a:off x="5070475" y="2079625"/>
              <a:ext cx="0" cy="144462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</p:grpSp>
      <p:sp>
        <p:nvSpPr>
          <p:cNvPr id="126" name="Google Shape;126;p7"/>
          <p:cNvSpPr txBox="1"/>
          <p:nvPr/>
        </p:nvSpPr>
        <p:spPr>
          <a:xfrm>
            <a:off x="2124075" y="5654675"/>
            <a:ext cx="360362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i="0" lang="en-US" sz="2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0</a:t>
            </a:r>
            <a:endParaRPr/>
          </a:p>
        </p:txBody>
      </p:sp>
      <p:sp>
        <p:nvSpPr>
          <p:cNvPr id="127" name="Google Shape;127;p7"/>
          <p:cNvSpPr txBox="1"/>
          <p:nvPr/>
        </p:nvSpPr>
        <p:spPr>
          <a:xfrm>
            <a:off x="3419475" y="5654675"/>
            <a:ext cx="576262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i="0" lang="en-US" sz="1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2/4</a:t>
            </a:r>
            <a:endParaRPr/>
          </a:p>
        </p:txBody>
      </p:sp>
      <p:sp>
        <p:nvSpPr>
          <p:cNvPr id="128" name="Google Shape;128;p7"/>
          <p:cNvSpPr txBox="1"/>
          <p:nvPr/>
        </p:nvSpPr>
        <p:spPr>
          <a:xfrm>
            <a:off x="4067175" y="5654675"/>
            <a:ext cx="574675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i="0" lang="en-US" sz="1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3/4</a:t>
            </a:r>
            <a:endParaRPr/>
          </a:p>
        </p:txBody>
      </p:sp>
      <p:sp>
        <p:nvSpPr>
          <p:cNvPr id="129" name="Google Shape;129;p7"/>
          <p:cNvSpPr txBox="1"/>
          <p:nvPr/>
        </p:nvSpPr>
        <p:spPr>
          <a:xfrm>
            <a:off x="4860925" y="5654675"/>
            <a:ext cx="360362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i="0" lang="en-US" sz="2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</a:t>
            </a:r>
            <a:endParaRPr/>
          </a:p>
        </p:txBody>
      </p:sp>
      <p:sp>
        <p:nvSpPr>
          <p:cNvPr id="130" name="Google Shape;130;p7"/>
          <p:cNvSpPr txBox="1"/>
          <p:nvPr/>
        </p:nvSpPr>
        <p:spPr>
          <a:xfrm>
            <a:off x="2700337" y="5654675"/>
            <a:ext cx="576262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i="0" lang="en-US" sz="1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1/4</a:t>
            </a:r>
            <a:endParaRPr/>
          </a:p>
        </p:txBody>
      </p:sp>
      <p:cxnSp>
        <p:nvCxnSpPr>
          <p:cNvPr id="131" name="Google Shape;131;p7"/>
          <p:cNvCxnSpPr/>
          <p:nvPr/>
        </p:nvCxnSpPr>
        <p:spPr>
          <a:xfrm flipH="1">
            <a:off x="3702213" y="5221030"/>
            <a:ext cx="664800" cy="278400"/>
          </a:xfrm>
          <a:prstGeom prst="curvedConnector2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"/>
            <a:headEnd len="sm" w="sm" type="none"/>
            <a:tailEnd len="med" w="med" type="triangle"/>
          </a:ln>
        </p:spPr>
      </p:cxnSp>
      <p:cxnSp>
        <p:nvCxnSpPr>
          <p:cNvPr id="132" name="Google Shape;132;p7"/>
          <p:cNvCxnSpPr/>
          <p:nvPr/>
        </p:nvCxnSpPr>
        <p:spPr>
          <a:xfrm flipH="1">
            <a:off x="2981488" y="5246430"/>
            <a:ext cx="664800" cy="278400"/>
          </a:xfrm>
          <a:prstGeom prst="curvedConnector2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"/>
            <a:headEnd len="sm" w="sm" type="none"/>
            <a:tailEnd len="med" w="med" type="triangle"/>
          </a:ln>
        </p:spPr>
      </p:cxnSp>
      <p:cxnSp>
        <p:nvCxnSpPr>
          <p:cNvPr id="133" name="Google Shape;133;p7"/>
          <p:cNvCxnSpPr/>
          <p:nvPr/>
        </p:nvCxnSpPr>
        <p:spPr>
          <a:xfrm flipH="1">
            <a:off x="2260763" y="5246430"/>
            <a:ext cx="664800" cy="278400"/>
          </a:xfrm>
          <a:prstGeom prst="curvedConnector2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"/>
            <a:headEnd len="sm" w="sm" type="none"/>
            <a:tailEnd len="med" w="med" type="triangle"/>
          </a:ln>
        </p:spPr>
      </p:cxnSp>
      <p:sp>
        <p:nvSpPr>
          <p:cNvPr id="134" name="Google Shape;134;p7"/>
          <p:cNvSpPr txBox="1"/>
          <p:nvPr/>
        </p:nvSpPr>
        <p:spPr>
          <a:xfrm>
            <a:off x="2195512" y="4122737"/>
            <a:ext cx="2376487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0" i="0" lang="en-US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¾ : ¼ = ? </a:t>
            </a:r>
            <a:endParaRPr/>
          </a:p>
        </p:txBody>
      </p:sp>
      <p:sp>
        <p:nvSpPr>
          <p:cNvPr id="135" name="Google Shape;135;p7"/>
          <p:cNvSpPr txBox="1"/>
          <p:nvPr/>
        </p:nvSpPr>
        <p:spPr>
          <a:xfrm>
            <a:off x="4427537" y="4122737"/>
            <a:ext cx="2808287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0" i="0" lang="en-US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Maka, ¾ : ¼ = 3 </a:t>
            </a:r>
            <a:endParaRPr/>
          </a:p>
        </p:txBody>
      </p:sp>
      <p:sp>
        <p:nvSpPr>
          <p:cNvPr id="136" name="Google Shape;136;p7"/>
          <p:cNvSpPr txBox="1"/>
          <p:nvPr/>
        </p:nvSpPr>
        <p:spPr>
          <a:xfrm>
            <a:off x="3851275" y="4837112"/>
            <a:ext cx="360362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i="0" lang="en-US" sz="2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</a:t>
            </a:r>
            <a:endParaRPr/>
          </a:p>
        </p:txBody>
      </p:sp>
      <p:sp>
        <p:nvSpPr>
          <p:cNvPr id="137" name="Google Shape;137;p7"/>
          <p:cNvSpPr txBox="1"/>
          <p:nvPr/>
        </p:nvSpPr>
        <p:spPr>
          <a:xfrm>
            <a:off x="3132137" y="4837112"/>
            <a:ext cx="360362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i="0" lang="en-US" sz="2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</a:t>
            </a:r>
            <a:endParaRPr/>
          </a:p>
        </p:txBody>
      </p:sp>
      <p:sp>
        <p:nvSpPr>
          <p:cNvPr id="138" name="Google Shape;138;p7"/>
          <p:cNvSpPr txBox="1"/>
          <p:nvPr/>
        </p:nvSpPr>
        <p:spPr>
          <a:xfrm>
            <a:off x="2339975" y="4843462"/>
            <a:ext cx="360362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i="0" lang="en-US" sz="2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</a:t>
            </a:r>
            <a:endParaRPr/>
          </a:p>
        </p:txBody>
      </p:sp>
      <p:pic>
        <p:nvPicPr>
          <p:cNvPr id="139" name="Google Shape;139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948487" y="2781300"/>
            <a:ext cx="1743075" cy="2287587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p7"/>
          <p:cNvSpPr/>
          <p:nvPr/>
        </p:nvSpPr>
        <p:spPr>
          <a:xfrm>
            <a:off x="5724525" y="1341437"/>
            <a:ext cx="3313112" cy="1150937"/>
          </a:xfrm>
          <a:prstGeom prst="wedgeEllipseCallout">
            <a:avLst>
              <a:gd fmla="val 8890" name="adj1"/>
              <a:gd fmla="val 35543" name="adj2"/>
            </a:avLst>
          </a:prstGeom>
          <a:solidFill>
            <a:srgbClr val="C7E824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Font typeface="Tahoma"/>
              <a:buNone/>
            </a:pPr>
            <a:r>
              <a:rPr b="1" i="0" lang="en-US" sz="1800" u="none">
                <a:solidFill>
                  <a:srgbClr val="0000CC"/>
                </a:solidFill>
                <a:latin typeface="Tahoma"/>
                <a:ea typeface="Tahoma"/>
                <a:cs typeface="Tahoma"/>
                <a:sym typeface="Tahoma"/>
              </a:rPr>
              <a:t>Perlu 4 langkah mundur menuju nol</a:t>
            </a:r>
            <a:endParaRPr b="1" i="0" sz="1800" u="none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800" u="none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  <p:transition spd="slow">
    <p:push dir="r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FFFF"/>
            </a:gs>
            <a:gs pos="100000">
              <a:srgbClr val="BEBEBE"/>
            </a:gs>
          </a:gsLst>
          <a:lin ang="5400012" scaled="0"/>
        </a:gradFill>
      </p:bgPr>
    </p:bg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5" name="Google Shape;145;p8"/>
          <p:cNvGrpSpPr/>
          <p:nvPr/>
        </p:nvGrpSpPr>
        <p:grpSpPr>
          <a:xfrm>
            <a:off x="827087" y="1692275"/>
            <a:ext cx="3529012" cy="144462"/>
            <a:chOff x="2338387" y="4114800"/>
            <a:chExt cx="3529012" cy="144462"/>
          </a:xfrm>
        </p:grpSpPr>
        <p:cxnSp>
          <p:nvCxnSpPr>
            <p:cNvPr id="146" name="Google Shape;146;p8"/>
            <p:cNvCxnSpPr/>
            <p:nvPr/>
          </p:nvCxnSpPr>
          <p:spPr>
            <a:xfrm>
              <a:off x="2338387" y="4194175"/>
              <a:ext cx="3529012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med" w="med" type="triangle"/>
            </a:ln>
          </p:spPr>
        </p:cxnSp>
        <p:cxnSp>
          <p:nvCxnSpPr>
            <p:cNvPr id="147" name="Google Shape;147;p8"/>
            <p:cNvCxnSpPr/>
            <p:nvPr/>
          </p:nvCxnSpPr>
          <p:spPr>
            <a:xfrm>
              <a:off x="2338387" y="4114800"/>
              <a:ext cx="0" cy="144462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148" name="Google Shape;148;p8"/>
            <p:cNvCxnSpPr/>
            <p:nvPr/>
          </p:nvCxnSpPr>
          <p:spPr>
            <a:xfrm>
              <a:off x="3038475" y="4114800"/>
              <a:ext cx="0" cy="144462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149" name="Google Shape;149;p8"/>
            <p:cNvCxnSpPr/>
            <p:nvPr/>
          </p:nvCxnSpPr>
          <p:spPr>
            <a:xfrm>
              <a:off x="3740150" y="4114800"/>
              <a:ext cx="0" cy="144462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150" name="Google Shape;150;p8"/>
            <p:cNvCxnSpPr/>
            <p:nvPr/>
          </p:nvCxnSpPr>
          <p:spPr>
            <a:xfrm>
              <a:off x="4440237" y="4114800"/>
              <a:ext cx="0" cy="144462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151" name="Google Shape;151;p8"/>
            <p:cNvCxnSpPr/>
            <p:nvPr/>
          </p:nvCxnSpPr>
          <p:spPr>
            <a:xfrm>
              <a:off x="5140325" y="4114800"/>
              <a:ext cx="0" cy="144462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</p:grpSp>
      <p:sp>
        <p:nvSpPr>
          <p:cNvPr id="152" name="Google Shape;152;p8"/>
          <p:cNvSpPr txBox="1"/>
          <p:nvPr/>
        </p:nvSpPr>
        <p:spPr>
          <a:xfrm>
            <a:off x="611200" y="2029612"/>
            <a:ext cx="360300" cy="36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i="0" lang="en-US" sz="18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0</a:t>
            </a:r>
            <a:endParaRPr/>
          </a:p>
        </p:txBody>
      </p:sp>
      <p:sp>
        <p:nvSpPr>
          <p:cNvPr id="153" name="Google Shape;153;p8"/>
          <p:cNvSpPr txBox="1"/>
          <p:nvPr/>
        </p:nvSpPr>
        <p:spPr>
          <a:xfrm>
            <a:off x="1908175" y="1836737"/>
            <a:ext cx="574675" cy="2746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i="0" lang="en-US" sz="12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2/4</a:t>
            </a:r>
            <a:endParaRPr/>
          </a:p>
        </p:txBody>
      </p:sp>
      <p:sp>
        <p:nvSpPr>
          <p:cNvPr id="154" name="Google Shape;154;p8"/>
          <p:cNvSpPr txBox="1"/>
          <p:nvPr/>
        </p:nvSpPr>
        <p:spPr>
          <a:xfrm>
            <a:off x="2627312" y="1836737"/>
            <a:ext cx="576262" cy="2746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i="0" lang="en-US" sz="12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3/4</a:t>
            </a:r>
            <a:endParaRPr/>
          </a:p>
        </p:txBody>
      </p:sp>
      <p:sp>
        <p:nvSpPr>
          <p:cNvPr id="155" name="Google Shape;155;p8"/>
          <p:cNvSpPr txBox="1"/>
          <p:nvPr/>
        </p:nvSpPr>
        <p:spPr>
          <a:xfrm>
            <a:off x="3419475" y="1836737"/>
            <a:ext cx="360362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i="0" lang="en-US" sz="18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</a:t>
            </a:r>
            <a:endParaRPr/>
          </a:p>
        </p:txBody>
      </p:sp>
      <p:sp>
        <p:nvSpPr>
          <p:cNvPr id="156" name="Google Shape;156;p8"/>
          <p:cNvSpPr txBox="1"/>
          <p:nvPr/>
        </p:nvSpPr>
        <p:spPr>
          <a:xfrm>
            <a:off x="1258887" y="1836737"/>
            <a:ext cx="576262" cy="2746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i="0" lang="en-US" sz="12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1/4</a:t>
            </a:r>
            <a:endParaRPr/>
          </a:p>
        </p:txBody>
      </p:sp>
      <p:cxnSp>
        <p:nvCxnSpPr>
          <p:cNvPr id="157" name="Google Shape;157;p8"/>
          <p:cNvCxnSpPr/>
          <p:nvPr/>
        </p:nvCxnSpPr>
        <p:spPr>
          <a:xfrm flipH="1">
            <a:off x="1540569" y="1402902"/>
            <a:ext cx="1384500" cy="240600"/>
          </a:xfrm>
          <a:prstGeom prst="curvedConnector2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"/>
            <a:headEnd len="sm" w="sm" type="none"/>
            <a:tailEnd len="med" w="med" type="triangle"/>
          </a:ln>
        </p:spPr>
      </p:cxnSp>
      <p:cxnSp>
        <p:nvCxnSpPr>
          <p:cNvPr id="158" name="Google Shape;158;p8"/>
          <p:cNvCxnSpPr/>
          <p:nvPr/>
        </p:nvCxnSpPr>
        <p:spPr>
          <a:xfrm flipH="1">
            <a:off x="819313" y="1403092"/>
            <a:ext cx="664800" cy="278400"/>
          </a:xfrm>
          <a:prstGeom prst="curvedConnector2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"/>
            <a:headEnd len="sm" w="sm" type="none"/>
            <a:tailEnd len="med" w="med" type="triangle"/>
          </a:ln>
        </p:spPr>
      </p:cxnSp>
      <p:sp>
        <p:nvSpPr>
          <p:cNvPr id="159" name="Google Shape;159;p8"/>
          <p:cNvSpPr txBox="1"/>
          <p:nvPr/>
        </p:nvSpPr>
        <p:spPr>
          <a:xfrm>
            <a:off x="250825" y="333375"/>
            <a:ext cx="2449512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i="0" lang="en-US" sz="28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¾ : ½ = ? </a:t>
            </a:r>
            <a:endParaRPr/>
          </a:p>
        </p:txBody>
      </p:sp>
      <p:sp>
        <p:nvSpPr>
          <p:cNvPr id="160" name="Google Shape;160;p8"/>
          <p:cNvSpPr txBox="1"/>
          <p:nvPr/>
        </p:nvSpPr>
        <p:spPr>
          <a:xfrm>
            <a:off x="2989262" y="719137"/>
            <a:ext cx="331152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0" i="0" lang="en-US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Maka, ¾ : ½ = 1 ½  </a:t>
            </a:r>
            <a:endParaRPr/>
          </a:p>
        </p:txBody>
      </p:sp>
      <p:sp>
        <p:nvSpPr>
          <p:cNvPr id="161" name="Google Shape;161;p8"/>
          <p:cNvSpPr txBox="1"/>
          <p:nvPr/>
        </p:nvSpPr>
        <p:spPr>
          <a:xfrm>
            <a:off x="2052637" y="1000125"/>
            <a:ext cx="360362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i="0" lang="en-US" sz="18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</a:t>
            </a:r>
            <a:endParaRPr/>
          </a:p>
        </p:txBody>
      </p:sp>
      <p:sp>
        <p:nvSpPr>
          <p:cNvPr id="162" name="Google Shape;162;p8"/>
          <p:cNvSpPr txBox="1"/>
          <p:nvPr/>
        </p:nvSpPr>
        <p:spPr>
          <a:xfrm>
            <a:off x="900112" y="1006475"/>
            <a:ext cx="504825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i="0" lang="en-US" sz="18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½ </a:t>
            </a:r>
            <a:endParaRPr/>
          </a:p>
        </p:txBody>
      </p:sp>
      <p:sp>
        <p:nvSpPr>
          <p:cNvPr id="163" name="Google Shape;163;p8"/>
          <p:cNvSpPr txBox="1"/>
          <p:nvPr/>
        </p:nvSpPr>
        <p:spPr>
          <a:xfrm>
            <a:off x="250825" y="5360987"/>
            <a:ext cx="360362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i="0" lang="en-US" sz="2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0</a:t>
            </a:r>
            <a:endParaRPr/>
          </a:p>
        </p:txBody>
      </p:sp>
      <p:sp>
        <p:nvSpPr>
          <p:cNvPr id="164" name="Google Shape;164;p8"/>
          <p:cNvSpPr txBox="1"/>
          <p:nvPr/>
        </p:nvSpPr>
        <p:spPr>
          <a:xfrm>
            <a:off x="2363787" y="4497387"/>
            <a:ext cx="481012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i="0" lang="en-US" sz="2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</a:t>
            </a:r>
            <a:endParaRPr/>
          </a:p>
        </p:txBody>
      </p:sp>
      <p:sp>
        <p:nvSpPr>
          <p:cNvPr id="165" name="Google Shape;165;p8"/>
          <p:cNvSpPr txBox="1"/>
          <p:nvPr/>
        </p:nvSpPr>
        <p:spPr>
          <a:xfrm>
            <a:off x="4427537" y="5360987"/>
            <a:ext cx="360362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i="0" lang="en-US" sz="2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2</a:t>
            </a:r>
            <a:endParaRPr/>
          </a:p>
        </p:txBody>
      </p:sp>
      <p:sp>
        <p:nvSpPr>
          <p:cNvPr id="166" name="Google Shape;166;p8"/>
          <p:cNvSpPr txBox="1"/>
          <p:nvPr/>
        </p:nvSpPr>
        <p:spPr>
          <a:xfrm>
            <a:off x="6516687" y="5360987"/>
            <a:ext cx="360362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i="0" lang="en-US" sz="2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3</a:t>
            </a:r>
            <a:endParaRPr/>
          </a:p>
        </p:txBody>
      </p:sp>
      <p:sp>
        <p:nvSpPr>
          <p:cNvPr id="167" name="Google Shape;167;p8"/>
          <p:cNvSpPr txBox="1"/>
          <p:nvPr/>
        </p:nvSpPr>
        <p:spPr>
          <a:xfrm>
            <a:off x="8604250" y="5360987"/>
            <a:ext cx="360362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i="0" lang="en-US" sz="2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4</a:t>
            </a:r>
            <a:endParaRPr/>
          </a:p>
        </p:txBody>
      </p:sp>
      <p:grpSp>
        <p:nvGrpSpPr>
          <p:cNvPr id="168" name="Google Shape;168;p8"/>
          <p:cNvGrpSpPr/>
          <p:nvPr/>
        </p:nvGrpSpPr>
        <p:grpSpPr>
          <a:xfrm>
            <a:off x="395287" y="5216525"/>
            <a:ext cx="8569325" cy="144462"/>
            <a:chOff x="395287" y="4495800"/>
            <a:chExt cx="8569325" cy="144462"/>
          </a:xfrm>
        </p:grpSpPr>
        <p:cxnSp>
          <p:nvCxnSpPr>
            <p:cNvPr id="169" name="Google Shape;169;p8"/>
            <p:cNvCxnSpPr/>
            <p:nvPr/>
          </p:nvCxnSpPr>
          <p:spPr>
            <a:xfrm>
              <a:off x="395287" y="4568825"/>
              <a:ext cx="8569325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med" w="med" type="triangle"/>
            </a:ln>
          </p:spPr>
        </p:cxnSp>
        <p:cxnSp>
          <p:nvCxnSpPr>
            <p:cNvPr id="170" name="Google Shape;170;p8"/>
            <p:cNvCxnSpPr/>
            <p:nvPr/>
          </p:nvCxnSpPr>
          <p:spPr>
            <a:xfrm>
              <a:off x="395287" y="4495800"/>
              <a:ext cx="0" cy="144462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171" name="Google Shape;171;p8"/>
            <p:cNvCxnSpPr/>
            <p:nvPr/>
          </p:nvCxnSpPr>
          <p:spPr>
            <a:xfrm>
              <a:off x="746125" y="4495800"/>
              <a:ext cx="0" cy="144462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172" name="Google Shape;172;p8"/>
            <p:cNvCxnSpPr/>
            <p:nvPr/>
          </p:nvCxnSpPr>
          <p:spPr>
            <a:xfrm>
              <a:off x="1095375" y="4495800"/>
              <a:ext cx="0" cy="144462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173" name="Google Shape;173;p8"/>
            <p:cNvCxnSpPr/>
            <p:nvPr/>
          </p:nvCxnSpPr>
          <p:spPr>
            <a:xfrm>
              <a:off x="1446212" y="4495800"/>
              <a:ext cx="0" cy="144462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174" name="Google Shape;174;p8"/>
            <p:cNvCxnSpPr/>
            <p:nvPr/>
          </p:nvCxnSpPr>
          <p:spPr>
            <a:xfrm>
              <a:off x="1797050" y="4495800"/>
              <a:ext cx="0" cy="144462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175" name="Google Shape;175;p8"/>
            <p:cNvCxnSpPr/>
            <p:nvPr/>
          </p:nvCxnSpPr>
          <p:spPr>
            <a:xfrm>
              <a:off x="2147887" y="4495800"/>
              <a:ext cx="0" cy="144462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176" name="Google Shape;176;p8"/>
            <p:cNvCxnSpPr/>
            <p:nvPr/>
          </p:nvCxnSpPr>
          <p:spPr>
            <a:xfrm>
              <a:off x="2497137" y="4495800"/>
              <a:ext cx="0" cy="144462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177" name="Google Shape;177;p8"/>
            <p:cNvCxnSpPr/>
            <p:nvPr/>
          </p:nvCxnSpPr>
          <p:spPr>
            <a:xfrm>
              <a:off x="2847975" y="4495800"/>
              <a:ext cx="0" cy="144462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178" name="Google Shape;178;p8"/>
            <p:cNvCxnSpPr/>
            <p:nvPr/>
          </p:nvCxnSpPr>
          <p:spPr>
            <a:xfrm>
              <a:off x="3197225" y="4495800"/>
              <a:ext cx="0" cy="144462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179" name="Google Shape;179;p8"/>
            <p:cNvCxnSpPr/>
            <p:nvPr/>
          </p:nvCxnSpPr>
          <p:spPr>
            <a:xfrm>
              <a:off x="3548062" y="4495800"/>
              <a:ext cx="0" cy="144462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180" name="Google Shape;180;p8"/>
            <p:cNvCxnSpPr/>
            <p:nvPr/>
          </p:nvCxnSpPr>
          <p:spPr>
            <a:xfrm>
              <a:off x="3897312" y="4495800"/>
              <a:ext cx="0" cy="144462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181" name="Google Shape;181;p8"/>
            <p:cNvCxnSpPr/>
            <p:nvPr/>
          </p:nvCxnSpPr>
          <p:spPr>
            <a:xfrm>
              <a:off x="4248150" y="4495800"/>
              <a:ext cx="0" cy="144462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182" name="Google Shape;182;p8"/>
            <p:cNvCxnSpPr/>
            <p:nvPr/>
          </p:nvCxnSpPr>
          <p:spPr>
            <a:xfrm>
              <a:off x="4602162" y="4495800"/>
              <a:ext cx="0" cy="144462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183" name="Google Shape;183;p8"/>
            <p:cNvCxnSpPr/>
            <p:nvPr/>
          </p:nvCxnSpPr>
          <p:spPr>
            <a:xfrm>
              <a:off x="4949825" y="4495800"/>
              <a:ext cx="0" cy="144462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184" name="Google Shape;184;p8"/>
            <p:cNvCxnSpPr/>
            <p:nvPr/>
          </p:nvCxnSpPr>
          <p:spPr>
            <a:xfrm>
              <a:off x="5300662" y="4495800"/>
              <a:ext cx="0" cy="144462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185" name="Google Shape;185;p8"/>
            <p:cNvCxnSpPr/>
            <p:nvPr/>
          </p:nvCxnSpPr>
          <p:spPr>
            <a:xfrm>
              <a:off x="5649912" y="4495800"/>
              <a:ext cx="0" cy="144462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186" name="Google Shape;186;p8"/>
            <p:cNvCxnSpPr/>
            <p:nvPr/>
          </p:nvCxnSpPr>
          <p:spPr>
            <a:xfrm>
              <a:off x="5999162" y="4495800"/>
              <a:ext cx="0" cy="144462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187" name="Google Shape;187;p8"/>
            <p:cNvCxnSpPr/>
            <p:nvPr/>
          </p:nvCxnSpPr>
          <p:spPr>
            <a:xfrm>
              <a:off x="6348412" y="4495800"/>
              <a:ext cx="0" cy="144462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188" name="Google Shape;188;p8"/>
            <p:cNvCxnSpPr/>
            <p:nvPr/>
          </p:nvCxnSpPr>
          <p:spPr>
            <a:xfrm>
              <a:off x="6699250" y="4495800"/>
              <a:ext cx="0" cy="144462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189" name="Google Shape;189;p8"/>
            <p:cNvCxnSpPr/>
            <p:nvPr/>
          </p:nvCxnSpPr>
          <p:spPr>
            <a:xfrm>
              <a:off x="7048500" y="4495800"/>
              <a:ext cx="0" cy="144462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190" name="Google Shape;190;p8"/>
            <p:cNvCxnSpPr/>
            <p:nvPr/>
          </p:nvCxnSpPr>
          <p:spPr>
            <a:xfrm>
              <a:off x="7400925" y="4495800"/>
              <a:ext cx="0" cy="144462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191" name="Google Shape;191;p8"/>
            <p:cNvCxnSpPr/>
            <p:nvPr/>
          </p:nvCxnSpPr>
          <p:spPr>
            <a:xfrm>
              <a:off x="7751762" y="4495800"/>
              <a:ext cx="0" cy="144462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192" name="Google Shape;192;p8"/>
            <p:cNvCxnSpPr/>
            <p:nvPr/>
          </p:nvCxnSpPr>
          <p:spPr>
            <a:xfrm>
              <a:off x="8101012" y="4495800"/>
              <a:ext cx="0" cy="144462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193" name="Google Shape;193;p8"/>
            <p:cNvCxnSpPr/>
            <p:nvPr/>
          </p:nvCxnSpPr>
          <p:spPr>
            <a:xfrm>
              <a:off x="8399462" y="4495800"/>
              <a:ext cx="0" cy="144462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  <p:cxnSp>
          <p:nvCxnSpPr>
            <p:cNvPr id="194" name="Google Shape;194;p8"/>
            <p:cNvCxnSpPr/>
            <p:nvPr/>
          </p:nvCxnSpPr>
          <p:spPr>
            <a:xfrm>
              <a:off x="8748712" y="4495800"/>
              <a:ext cx="0" cy="144462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</p:cxnSp>
      </p:grpSp>
      <p:cxnSp>
        <p:nvCxnSpPr>
          <p:cNvPr id="195" name="Google Shape;195;p8"/>
          <p:cNvCxnSpPr/>
          <p:nvPr/>
        </p:nvCxnSpPr>
        <p:spPr>
          <a:xfrm flipH="1">
            <a:off x="7008366" y="4906377"/>
            <a:ext cx="1745700" cy="340800"/>
          </a:xfrm>
          <a:prstGeom prst="curvedConnector2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"/>
            <a:headEnd len="sm" w="sm" type="none"/>
            <a:tailEnd len="med" w="med" type="triangle"/>
          </a:ln>
        </p:spPr>
      </p:cxnSp>
      <p:cxnSp>
        <p:nvCxnSpPr>
          <p:cNvPr id="196" name="Google Shape;196;p8"/>
          <p:cNvCxnSpPr/>
          <p:nvPr/>
        </p:nvCxnSpPr>
        <p:spPr>
          <a:xfrm flipH="1">
            <a:off x="5282754" y="4901614"/>
            <a:ext cx="1745700" cy="340800"/>
          </a:xfrm>
          <a:prstGeom prst="curvedConnector2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"/>
            <a:headEnd len="sm" w="sm" type="none"/>
            <a:tailEnd len="med" w="med" type="triangle"/>
          </a:ln>
        </p:spPr>
      </p:cxnSp>
      <p:cxnSp>
        <p:nvCxnSpPr>
          <p:cNvPr id="197" name="Google Shape;197;p8"/>
          <p:cNvCxnSpPr/>
          <p:nvPr/>
        </p:nvCxnSpPr>
        <p:spPr>
          <a:xfrm flipH="1">
            <a:off x="3553966" y="4901614"/>
            <a:ext cx="1745700" cy="340800"/>
          </a:xfrm>
          <a:prstGeom prst="curvedConnector2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"/>
            <a:headEnd len="sm" w="sm" type="none"/>
            <a:tailEnd len="med" w="med" type="triangle"/>
          </a:ln>
        </p:spPr>
      </p:cxnSp>
      <p:cxnSp>
        <p:nvCxnSpPr>
          <p:cNvPr id="198" name="Google Shape;198;p8"/>
          <p:cNvCxnSpPr/>
          <p:nvPr/>
        </p:nvCxnSpPr>
        <p:spPr>
          <a:xfrm flipH="1">
            <a:off x="1825179" y="4901614"/>
            <a:ext cx="1745700" cy="340800"/>
          </a:xfrm>
          <a:prstGeom prst="curvedConnector2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"/>
            <a:headEnd len="sm" w="sm" type="none"/>
            <a:tailEnd len="med" w="med" type="triangle"/>
          </a:ln>
        </p:spPr>
      </p:cxnSp>
      <p:cxnSp>
        <p:nvCxnSpPr>
          <p:cNvPr id="199" name="Google Shape;199;p8"/>
          <p:cNvCxnSpPr/>
          <p:nvPr/>
        </p:nvCxnSpPr>
        <p:spPr>
          <a:xfrm flipH="1">
            <a:off x="383475" y="4902074"/>
            <a:ext cx="1460400" cy="355800"/>
          </a:xfrm>
          <a:prstGeom prst="curvedConnector2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"/>
            <a:headEnd len="sm" w="sm" type="none"/>
            <a:tailEnd len="med" w="med" type="triangle"/>
          </a:ln>
        </p:spPr>
      </p:cxnSp>
      <p:sp>
        <p:nvSpPr>
          <p:cNvPr id="200" name="Google Shape;200;p8"/>
          <p:cNvSpPr txBox="1"/>
          <p:nvPr/>
        </p:nvSpPr>
        <p:spPr>
          <a:xfrm>
            <a:off x="827087" y="4424362"/>
            <a:ext cx="576262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i="0" lang="en-US" sz="1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4/5</a:t>
            </a:r>
            <a:endParaRPr/>
          </a:p>
        </p:txBody>
      </p:sp>
      <p:sp>
        <p:nvSpPr>
          <p:cNvPr id="201" name="Google Shape;201;p8"/>
          <p:cNvSpPr txBox="1"/>
          <p:nvPr/>
        </p:nvSpPr>
        <p:spPr>
          <a:xfrm>
            <a:off x="2339975" y="5367337"/>
            <a:ext cx="360362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i="0" lang="en-US" sz="2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</a:t>
            </a:r>
            <a:endParaRPr/>
          </a:p>
        </p:txBody>
      </p:sp>
      <p:sp>
        <p:nvSpPr>
          <p:cNvPr id="202" name="Google Shape;202;p8"/>
          <p:cNvSpPr txBox="1"/>
          <p:nvPr/>
        </p:nvSpPr>
        <p:spPr>
          <a:xfrm>
            <a:off x="4164012" y="4497387"/>
            <a:ext cx="481012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i="0" lang="en-US" sz="2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</a:t>
            </a:r>
            <a:endParaRPr/>
          </a:p>
        </p:txBody>
      </p:sp>
      <p:sp>
        <p:nvSpPr>
          <p:cNvPr id="203" name="Google Shape;203;p8"/>
          <p:cNvSpPr txBox="1"/>
          <p:nvPr/>
        </p:nvSpPr>
        <p:spPr>
          <a:xfrm>
            <a:off x="5819775" y="4497387"/>
            <a:ext cx="481012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i="0" lang="en-US" sz="2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</a:t>
            </a:r>
            <a:endParaRPr/>
          </a:p>
        </p:txBody>
      </p:sp>
      <p:sp>
        <p:nvSpPr>
          <p:cNvPr id="204" name="Google Shape;204;p8"/>
          <p:cNvSpPr txBox="1"/>
          <p:nvPr/>
        </p:nvSpPr>
        <p:spPr>
          <a:xfrm>
            <a:off x="7546975" y="4497387"/>
            <a:ext cx="481012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i="0" lang="en-US" sz="2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</a:t>
            </a:r>
            <a:endParaRPr/>
          </a:p>
        </p:txBody>
      </p:sp>
      <p:sp>
        <p:nvSpPr>
          <p:cNvPr id="205" name="Google Shape;205;p8"/>
          <p:cNvSpPr txBox="1"/>
          <p:nvPr/>
        </p:nvSpPr>
        <p:spPr>
          <a:xfrm>
            <a:off x="323850" y="3573462"/>
            <a:ext cx="1944687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i="0" lang="en-US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4 : 5/6 = ?</a:t>
            </a:r>
            <a:endParaRPr/>
          </a:p>
        </p:txBody>
      </p:sp>
      <p:sp>
        <p:nvSpPr>
          <p:cNvPr id="206" name="Google Shape;206;p8"/>
          <p:cNvSpPr txBox="1"/>
          <p:nvPr/>
        </p:nvSpPr>
        <p:spPr>
          <a:xfrm>
            <a:off x="4032250" y="3573462"/>
            <a:ext cx="2916237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i="0" lang="en-US" sz="18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Maka, 4 : 5/6 = </a:t>
            </a:r>
            <a:r>
              <a:rPr b="1" i="0" lang="en-US" sz="20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4</a:t>
            </a:r>
            <a:r>
              <a:rPr b="1" i="0" lang="en-US" sz="12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4/5</a:t>
            </a:r>
            <a:endParaRPr/>
          </a:p>
        </p:txBody>
      </p:sp>
      <p:pic>
        <p:nvPicPr>
          <p:cNvPr id="207" name="Google Shape;207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99200" y="2492375"/>
            <a:ext cx="1743075" cy="2287587"/>
          </a:xfrm>
          <a:prstGeom prst="rect">
            <a:avLst/>
          </a:prstGeom>
          <a:noFill/>
          <a:ln>
            <a:noFill/>
          </a:ln>
        </p:spPr>
      </p:pic>
      <p:sp>
        <p:nvSpPr>
          <p:cNvPr id="208" name="Google Shape;208;p8"/>
          <p:cNvSpPr/>
          <p:nvPr/>
        </p:nvSpPr>
        <p:spPr>
          <a:xfrm>
            <a:off x="5543562" y="787962"/>
            <a:ext cx="3600600" cy="1582800"/>
          </a:xfrm>
          <a:prstGeom prst="wedgeEllipseCallout">
            <a:avLst>
              <a:gd fmla="val 25886" name="adj1"/>
              <a:gd fmla="val 8839" name="adj2"/>
            </a:avLst>
          </a:prstGeom>
          <a:solidFill>
            <a:srgbClr val="C7E824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i="0" lang="en-US" sz="18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Dari angka 3/4 perlu 1 langkah setengah mundur setengah-setengah menuju nol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180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800" u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9"/>
          <p:cNvSpPr txBox="1"/>
          <p:nvPr/>
        </p:nvSpPr>
        <p:spPr>
          <a:xfrm>
            <a:off x="457200" y="274637"/>
            <a:ext cx="8229600" cy="7064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b="1" i="0" lang="en-US" sz="32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PEMBAGIAN PECAHAN DESIMAL</a:t>
            </a:r>
            <a:endParaRPr/>
          </a:p>
        </p:txBody>
      </p:sp>
      <p:sp>
        <p:nvSpPr>
          <p:cNvPr id="214" name="Google Shape;214;p9"/>
          <p:cNvSpPr txBox="1"/>
          <p:nvPr>
            <p:ph idx="1" type="body"/>
          </p:nvPr>
        </p:nvSpPr>
        <p:spPr>
          <a:xfrm>
            <a:off x="457200" y="981075"/>
            <a:ext cx="8229600" cy="48244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Analog kesimpulan peragaan pembagian pecahan biasa bahwa :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Membagi bilangan dengan pecahan biasa sama artinya dengan mengalikan kebalikan pecahan pembagi.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Berapakah :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0,6 : 2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0,5 : 0,4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2,4 : 0,2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0,18 : 2 : 0,2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1,24 : 0,5 : 0,2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1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1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1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1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1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1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1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14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EAF5F6"/>
            </a:gs>
            <a:gs pos="100000">
              <a:srgbClr val="92C7CB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0"/>
          <p:cNvSpPr txBox="1"/>
          <p:nvPr/>
        </p:nvSpPr>
        <p:spPr>
          <a:xfrm>
            <a:off x="684212" y="1700212"/>
            <a:ext cx="76327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0" i="0" lang="en-US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Dari peragaan pembagian pecahan dapat disimpulkan bahwa :</a:t>
            </a:r>
            <a:endParaRPr/>
          </a:p>
        </p:txBody>
      </p:sp>
      <p:sp>
        <p:nvSpPr>
          <p:cNvPr id="220" name="Google Shape;220;p10"/>
          <p:cNvSpPr txBox="1"/>
          <p:nvPr/>
        </p:nvSpPr>
        <p:spPr>
          <a:xfrm>
            <a:off x="1331912" y="2928937"/>
            <a:ext cx="4248150" cy="21002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0" i="0" lang="en-US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  : ½  = 1  x 2/1 = 2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0" i="0" lang="en-US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¾ : ¼ = ¾ x 4/1 = 3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0" i="0" lang="en-US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¾ : ½ = ¾ x 2/1 = 1 ½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0" i="0" lang="en-US" sz="2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4  : 5/6 = 4 x 6/5 = 4 </a:t>
            </a:r>
            <a:r>
              <a:rPr b="0" i="0" lang="en-US" sz="16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4/5</a:t>
            </a:r>
            <a:endParaRPr/>
          </a:p>
        </p:txBody>
      </p:sp>
      <p:sp>
        <p:nvSpPr>
          <p:cNvPr id="221" name="Google Shape;221;p10"/>
          <p:cNvSpPr txBox="1"/>
          <p:nvPr/>
        </p:nvSpPr>
        <p:spPr>
          <a:xfrm>
            <a:off x="468312" y="476250"/>
            <a:ext cx="4321175" cy="7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i="0" lang="en-US" sz="44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KESIMPULAN</a:t>
            </a:r>
            <a:endParaRPr/>
          </a:p>
        </p:txBody>
      </p:sp>
      <p:pic>
        <p:nvPicPr>
          <p:cNvPr id="222" name="Google Shape;222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500812" y="2941637"/>
            <a:ext cx="1743075" cy="2287587"/>
          </a:xfrm>
          <a:prstGeom prst="rect">
            <a:avLst/>
          </a:prstGeom>
          <a:noFill/>
          <a:ln>
            <a:noFill/>
          </a:ln>
        </p:spPr>
      </p:pic>
      <p:sp>
        <p:nvSpPr>
          <p:cNvPr id="223" name="Google Shape;223;p10"/>
          <p:cNvSpPr/>
          <p:nvPr/>
        </p:nvSpPr>
        <p:spPr>
          <a:xfrm>
            <a:off x="1619250" y="5229225"/>
            <a:ext cx="6553200" cy="1152525"/>
          </a:xfrm>
          <a:prstGeom prst="wedgeEllipseCallout">
            <a:avLst>
              <a:gd fmla="val 16540" name="adj1"/>
              <a:gd fmla="val -25765" name="adj2"/>
            </a:avLst>
          </a:prstGeom>
          <a:solidFill>
            <a:srgbClr val="C7E824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ahoma"/>
              <a:buNone/>
            </a:pPr>
            <a:r>
              <a:rPr b="1" i="0" lang="en-US" sz="18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Jadi, membagi dengan pecahan sama artinya dengan </a:t>
            </a:r>
            <a:r>
              <a:rPr b="1" i="0" lang="en-US" sz="1800" u="none">
                <a:solidFill>
                  <a:srgbClr val="FF3399"/>
                </a:solidFill>
                <a:latin typeface="Tahoma"/>
                <a:ea typeface="Tahoma"/>
                <a:cs typeface="Tahoma"/>
                <a:sym typeface="Tahoma"/>
              </a:rPr>
              <a:t>mengalikan</a:t>
            </a:r>
            <a:r>
              <a:rPr b="1" i="0" lang="en-US" sz="1800" u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dengan </a:t>
            </a:r>
            <a:r>
              <a:rPr b="1" i="0" lang="en-US" sz="1800" u="none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kebalikan pembaginya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800" u="none">
              <a:solidFill>
                <a:srgbClr val="FF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24" name="Google Shape;224;p10"/>
          <p:cNvSpPr/>
          <p:nvPr/>
        </p:nvSpPr>
        <p:spPr>
          <a:xfrm>
            <a:off x="1724025" y="2924175"/>
            <a:ext cx="287337" cy="2160587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rgbClr val="FF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10"/>
          <p:cNvSpPr/>
          <p:nvPr/>
        </p:nvSpPr>
        <p:spPr>
          <a:xfrm>
            <a:off x="3060700" y="2924175"/>
            <a:ext cx="287337" cy="2160587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rgbClr val="FF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efault Design">
  <a:themeElements>
    <a:clrScheme name="Default 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BBE0E3"/>
      </a:accent4>
      <a:accent5>
        <a:srgbClr val="333399"/>
      </a:accent5>
      <a:accent6>
        <a:srgbClr val="FFFFFF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