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1" r:id="rId1"/>
  </p:sldMasterIdLst>
  <p:notesMasterIdLst>
    <p:notesMasterId r:id="rId8"/>
  </p:notesMasterIdLst>
  <p:sldIdLst>
    <p:sldId id="312" r:id="rId2"/>
    <p:sldId id="256" r:id="rId3"/>
    <p:sldId id="274" r:id="rId4"/>
    <p:sldId id="284" r:id="rId5"/>
    <p:sldId id="266" r:id="rId6"/>
    <p:sldId id="262" r:id="rId7"/>
  </p:sldIdLst>
  <p:sldSz cx="9144000" cy="5143500" type="screen16x9"/>
  <p:notesSz cx="6858000" cy="9144000"/>
  <p:embeddedFontLst>
    <p:embeddedFont>
      <p:font typeface="ＭＳ Ｐゴシック" pitchFamily="34" charset="-128"/>
      <p:regular r:id="rId9"/>
    </p:embeddedFont>
    <p:embeddedFont>
      <p:font typeface="Karla Medium" charset="0"/>
      <p:regular r:id="rId10"/>
      <p:bold r:id="rId11"/>
      <p:italic r:id="rId12"/>
      <p:boldItalic r:id="rId13"/>
    </p:embeddedFont>
    <p:embeddedFont>
      <p:font typeface="Fredoka One" charset="0"/>
      <p:regular r:id="rId14"/>
    </p:embeddedFont>
    <p:embeddedFont>
      <p:font typeface="Arial Black" pitchFamily="34" charset="0"/>
      <p:bold r:id="rId15"/>
    </p:embeddedFont>
    <p:embeddedFont>
      <p:font typeface="Calibri" pitchFamily="34" charset="0"/>
      <p:regular r:id="rId16"/>
      <p:bold r:id="rId17"/>
      <p:italic r:id="rId18"/>
      <p:boldItalic r:id="rId19"/>
    </p:embeddedFont>
    <p:embeddedFont>
      <p:font typeface="Open Sans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68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A456E653-1F1B-4857-97B6-5FD59BE31AF9}">
  <a:tblStyle styleId="{A456E653-1F1B-4857-97B6-5FD59BE31AF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8" d="100"/>
          <a:sy n="98" d="100"/>
        </p:scale>
        <p:origin x="-492" y="54"/>
      </p:cViewPr>
      <p:guideLst>
        <p:guide orient="horz" pos="56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13.fntdata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font" Target="fonts/font1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3" Type="http://schemas.openxmlformats.org/officeDocument/2006/relationships/font" Target="fonts/font15.fntdata"/><Relationship Id="rId10" Type="http://schemas.openxmlformats.org/officeDocument/2006/relationships/font" Target="fonts/font2.fntdata"/><Relationship Id="rId19" Type="http://schemas.openxmlformats.org/officeDocument/2006/relationships/font" Target="fonts/font11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font" Target="fonts/font14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5225116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3" name="Google Shape;44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1" name="Google Shape;1221;g11d3c097be0_8_7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2" name="Google Shape;1222;g11d3c097be0_8_7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0" name="Google Shape;1560;g11de34046dd_0_2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1" name="Google Shape;1561;g11de34046dd_0_2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" name="Google Shape;849;g11d3c097be0_8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0" name="Google Shape;850;g11d3c097be0_8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" name="Google Shape;714;g11df837cad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5" name="Google Shape;715;g11df837cad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4707900" y="539325"/>
            <a:ext cx="4436131" cy="4604444"/>
            <a:chOff x="4707900" y="539325"/>
            <a:chExt cx="4436131" cy="4604444"/>
          </a:xfrm>
        </p:grpSpPr>
        <p:sp>
          <p:nvSpPr>
            <p:cNvPr id="10" name="Google Shape;10;p2"/>
            <p:cNvSpPr/>
            <p:nvPr/>
          </p:nvSpPr>
          <p:spPr>
            <a:xfrm>
              <a:off x="4707900" y="539325"/>
              <a:ext cx="4436131" cy="4604444"/>
            </a:xfrm>
            <a:custGeom>
              <a:avLst/>
              <a:gdLst/>
              <a:ahLst/>
              <a:cxnLst/>
              <a:rect l="l" t="t" r="r" b="b"/>
              <a:pathLst>
                <a:path w="74761" h="78796" extrusionOk="0">
                  <a:moveTo>
                    <a:pt x="74760" y="0"/>
                  </a:moveTo>
                  <a:cubicBezTo>
                    <a:pt x="63711" y="2465"/>
                    <a:pt x="53615" y="9263"/>
                    <a:pt x="47400" y="18752"/>
                  </a:cubicBezTo>
                  <a:cubicBezTo>
                    <a:pt x="40113" y="29897"/>
                    <a:pt x="38113" y="44017"/>
                    <a:pt x="29981" y="54554"/>
                  </a:cubicBezTo>
                  <a:cubicBezTo>
                    <a:pt x="23551" y="62853"/>
                    <a:pt x="14015" y="68020"/>
                    <a:pt x="5561" y="74247"/>
                  </a:cubicBezTo>
                  <a:cubicBezTo>
                    <a:pt x="3656" y="75652"/>
                    <a:pt x="1775" y="77176"/>
                    <a:pt x="1" y="78795"/>
                  </a:cubicBezTo>
                  <a:lnTo>
                    <a:pt x="74760" y="78795"/>
                  </a:lnTo>
                  <a:lnTo>
                    <a:pt x="7476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4905576" y="676300"/>
              <a:ext cx="4238388" cy="4467339"/>
            </a:xfrm>
            <a:custGeom>
              <a:avLst/>
              <a:gdLst/>
              <a:ahLst/>
              <a:cxnLst/>
              <a:rect l="l" t="t" r="r" b="b"/>
              <a:pathLst>
                <a:path w="74761" h="78796" extrusionOk="0">
                  <a:moveTo>
                    <a:pt x="74760" y="0"/>
                  </a:moveTo>
                  <a:cubicBezTo>
                    <a:pt x="63711" y="2465"/>
                    <a:pt x="53615" y="9263"/>
                    <a:pt x="47400" y="18752"/>
                  </a:cubicBezTo>
                  <a:cubicBezTo>
                    <a:pt x="40113" y="29897"/>
                    <a:pt x="38113" y="44017"/>
                    <a:pt x="29981" y="54554"/>
                  </a:cubicBezTo>
                  <a:cubicBezTo>
                    <a:pt x="23551" y="62853"/>
                    <a:pt x="14015" y="68020"/>
                    <a:pt x="5561" y="74247"/>
                  </a:cubicBezTo>
                  <a:cubicBezTo>
                    <a:pt x="3656" y="75652"/>
                    <a:pt x="1775" y="77176"/>
                    <a:pt x="1" y="78795"/>
                  </a:cubicBezTo>
                  <a:lnTo>
                    <a:pt x="74760" y="78795"/>
                  </a:lnTo>
                  <a:lnTo>
                    <a:pt x="74760" y="0"/>
                  </a:lnTo>
                  <a:close/>
                </a:path>
              </a:pathLst>
            </a:custGeom>
            <a:solidFill>
              <a:schemeClr val="dk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846925" y="1448375"/>
            <a:ext cx="7453500" cy="166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2442375" y="3510482"/>
            <a:ext cx="4381800" cy="461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187950" y="2083554"/>
            <a:ext cx="350229" cy="391938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3909050" y="4707972"/>
            <a:ext cx="235579" cy="263646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8607275" y="3110679"/>
            <a:ext cx="350229" cy="391938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4788425" y="157372"/>
            <a:ext cx="235579" cy="263646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"/>
          <p:cNvSpPr/>
          <p:nvPr/>
        </p:nvSpPr>
        <p:spPr>
          <a:xfrm flipH="1">
            <a:off x="98" y="272838"/>
            <a:ext cx="4621164" cy="4870775"/>
          </a:xfrm>
          <a:custGeom>
            <a:avLst/>
            <a:gdLst/>
            <a:ahLst/>
            <a:cxnLst/>
            <a:rect l="l" t="t" r="r" b="b"/>
            <a:pathLst>
              <a:path w="74761" h="78796" extrusionOk="0">
                <a:moveTo>
                  <a:pt x="74760" y="0"/>
                </a:moveTo>
                <a:cubicBezTo>
                  <a:pt x="63711" y="2465"/>
                  <a:pt x="53615" y="9263"/>
                  <a:pt x="47400" y="18752"/>
                </a:cubicBezTo>
                <a:cubicBezTo>
                  <a:pt x="40113" y="29897"/>
                  <a:pt x="38113" y="44017"/>
                  <a:pt x="29981" y="54554"/>
                </a:cubicBezTo>
                <a:cubicBezTo>
                  <a:pt x="23551" y="62853"/>
                  <a:pt x="14015" y="68020"/>
                  <a:pt x="5561" y="74247"/>
                </a:cubicBezTo>
                <a:cubicBezTo>
                  <a:pt x="3656" y="75652"/>
                  <a:pt x="1775" y="77176"/>
                  <a:pt x="1" y="78795"/>
                </a:cubicBezTo>
                <a:lnTo>
                  <a:pt x="74760" y="78795"/>
                </a:lnTo>
                <a:lnTo>
                  <a:pt x="7476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6" name="Google Shape;56;p7"/>
          <p:cNvGrpSpPr/>
          <p:nvPr/>
        </p:nvGrpSpPr>
        <p:grpSpPr>
          <a:xfrm>
            <a:off x="869050" y="790200"/>
            <a:ext cx="7714350" cy="3867900"/>
            <a:chOff x="716650" y="637800"/>
            <a:chExt cx="7714350" cy="3867900"/>
          </a:xfrm>
        </p:grpSpPr>
        <p:grpSp>
          <p:nvGrpSpPr>
            <p:cNvPr id="57" name="Google Shape;57;p7"/>
            <p:cNvGrpSpPr/>
            <p:nvPr/>
          </p:nvGrpSpPr>
          <p:grpSpPr>
            <a:xfrm>
              <a:off x="716650" y="637800"/>
              <a:ext cx="7714350" cy="3867900"/>
              <a:chOff x="716650" y="637800"/>
              <a:chExt cx="7714350" cy="3867900"/>
            </a:xfrm>
          </p:grpSpPr>
          <p:sp>
            <p:nvSpPr>
              <p:cNvPr id="58" name="Google Shape;58;p7"/>
              <p:cNvSpPr/>
              <p:nvPr/>
            </p:nvSpPr>
            <p:spPr>
              <a:xfrm>
                <a:off x="716650" y="963600"/>
                <a:ext cx="7713900" cy="3542100"/>
              </a:xfrm>
              <a:prstGeom prst="rect">
                <a:avLst/>
              </a:prstGeom>
              <a:solidFill>
                <a:schemeClr val="lt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59;p7"/>
              <p:cNvSpPr/>
              <p:nvPr/>
            </p:nvSpPr>
            <p:spPr>
              <a:xfrm>
                <a:off x="717100" y="637800"/>
                <a:ext cx="7713900" cy="330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dk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0" name="Google Shape;60;p7"/>
            <p:cNvGrpSpPr/>
            <p:nvPr/>
          </p:nvGrpSpPr>
          <p:grpSpPr>
            <a:xfrm>
              <a:off x="7478003" y="729844"/>
              <a:ext cx="784907" cy="155297"/>
              <a:chOff x="7189925" y="928775"/>
              <a:chExt cx="699000" cy="138300"/>
            </a:xfrm>
          </p:grpSpPr>
          <p:sp>
            <p:nvSpPr>
              <p:cNvPr id="61" name="Google Shape;61;p7"/>
              <p:cNvSpPr/>
              <p:nvPr/>
            </p:nvSpPr>
            <p:spPr>
              <a:xfrm>
                <a:off x="7189925" y="928775"/>
                <a:ext cx="138300" cy="138300"/>
              </a:xfrm>
              <a:prstGeom prst="ellipse">
                <a:avLst/>
              </a:prstGeom>
              <a:solidFill>
                <a:schemeClr val="lt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7"/>
              <p:cNvSpPr/>
              <p:nvPr/>
            </p:nvSpPr>
            <p:spPr>
              <a:xfrm>
                <a:off x="7470275" y="928775"/>
                <a:ext cx="138300" cy="138300"/>
              </a:xfrm>
              <a:prstGeom prst="ellipse">
                <a:avLst/>
              </a:prstGeom>
              <a:solidFill>
                <a:schemeClr val="accent1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63;p7"/>
              <p:cNvSpPr/>
              <p:nvPr/>
            </p:nvSpPr>
            <p:spPr>
              <a:xfrm>
                <a:off x="7750625" y="928775"/>
                <a:ext cx="138300" cy="138300"/>
              </a:xfrm>
              <a:prstGeom prst="ellipse">
                <a:avLst/>
              </a:prstGeom>
              <a:solidFill>
                <a:schemeClr val="accent3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4" name="Google Shape;64;p7"/>
          <p:cNvSpPr txBox="1">
            <a:spLocks noGrp="1"/>
          </p:cNvSpPr>
          <p:nvPr>
            <p:ph type="body" idx="1"/>
          </p:nvPr>
        </p:nvSpPr>
        <p:spPr>
          <a:xfrm>
            <a:off x="1602475" y="1833175"/>
            <a:ext cx="5939100" cy="21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5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7"/>
          <p:cNvSpPr/>
          <p:nvPr/>
        </p:nvSpPr>
        <p:spPr>
          <a:xfrm>
            <a:off x="113588" y="2652804"/>
            <a:ext cx="350229" cy="391938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7"/>
          <p:cNvSpPr/>
          <p:nvPr/>
        </p:nvSpPr>
        <p:spPr>
          <a:xfrm>
            <a:off x="8695771" y="4604091"/>
            <a:ext cx="260673" cy="291728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7"/>
          <p:cNvSpPr txBox="1">
            <a:spLocks noGrp="1"/>
          </p:cNvSpPr>
          <p:nvPr>
            <p:ph type="title"/>
          </p:nvPr>
        </p:nvSpPr>
        <p:spPr>
          <a:xfrm>
            <a:off x="1602475" y="1186675"/>
            <a:ext cx="5939100" cy="64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0"/>
          <p:cNvSpPr txBox="1">
            <a:spLocks noGrp="1"/>
          </p:cNvSpPr>
          <p:nvPr>
            <p:ph type="body" idx="1"/>
          </p:nvPr>
        </p:nvSpPr>
        <p:spPr>
          <a:xfrm>
            <a:off x="2661600" y="3300600"/>
            <a:ext cx="3820800" cy="10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0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4"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2"/>
          <p:cNvSpPr txBox="1">
            <a:spLocks noGrp="1"/>
          </p:cNvSpPr>
          <p:nvPr>
            <p:ph type="title"/>
          </p:nvPr>
        </p:nvSpPr>
        <p:spPr>
          <a:xfrm>
            <a:off x="71327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9" name="Google Shape;269;p22"/>
          <p:cNvSpPr txBox="1">
            <a:spLocks noGrp="1"/>
          </p:cNvSpPr>
          <p:nvPr>
            <p:ph type="subTitle" idx="1"/>
          </p:nvPr>
        </p:nvSpPr>
        <p:spPr>
          <a:xfrm>
            <a:off x="713400" y="3636859"/>
            <a:ext cx="2480700" cy="87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9pPr>
          </a:lstStyle>
          <a:p>
            <a:endParaRPr/>
          </a:p>
        </p:txBody>
      </p:sp>
      <p:sp>
        <p:nvSpPr>
          <p:cNvPr id="270" name="Google Shape;270;p22"/>
          <p:cNvSpPr txBox="1">
            <a:spLocks noGrp="1"/>
          </p:cNvSpPr>
          <p:nvPr>
            <p:ph type="title" idx="2"/>
          </p:nvPr>
        </p:nvSpPr>
        <p:spPr>
          <a:xfrm>
            <a:off x="714750" y="3318975"/>
            <a:ext cx="2478000" cy="42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71" name="Google Shape;271;p22"/>
          <p:cNvSpPr txBox="1">
            <a:spLocks noGrp="1"/>
          </p:cNvSpPr>
          <p:nvPr>
            <p:ph type="subTitle" idx="3"/>
          </p:nvPr>
        </p:nvSpPr>
        <p:spPr>
          <a:xfrm>
            <a:off x="3331750" y="3636851"/>
            <a:ext cx="2480700" cy="87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9pPr>
          </a:lstStyle>
          <a:p>
            <a:endParaRPr/>
          </a:p>
        </p:txBody>
      </p:sp>
      <p:sp>
        <p:nvSpPr>
          <p:cNvPr id="272" name="Google Shape;272;p22"/>
          <p:cNvSpPr txBox="1">
            <a:spLocks noGrp="1"/>
          </p:cNvSpPr>
          <p:nvPr>
            <p:ph type="title" idx="4"/>
          </p:nvPr>
        </p:nvSpPr>
        <p:spPr>
          <a:xfrm>
            <a:off x="3333088" y="3318975"/>
            <a:ext cx="2478000" cy="42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73" name="Google Shape;273;p22"/>
          <p:cNvSpPr txBox="1">
            <a:spLocks noGrp="1"/>
          </p:cNvSpPr>
          <p:nvPr>
            <p:ph type="subTitle" idx="5"/>
          </p:nvPr>
        </p:nvSpPr>
        <p:spPr>
          <a:xfrm>
            <a:off x="5950081" y="3636851"/>
            <a:ext cx="2480700" cy="87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9pPr>
          </a:lstStyle>
          <a:p>
            <a:endParaRPr/>
          </a:p>
        </p:txBody>
      </p:sp>
      <p:sp>
        <p:nvSpPr>
          <p:cNvPr id="274" name="Google Shape;274;p22"/>
          <p:cNvSpPr txBox="1">
            <a:spLocks noGrp="1"/>
          </p:cNvSpPr>
          <p:nvPr>
            <p:ph type="title" idx="6"/>
          </p:nvPr>
        </p:nvSpPr>
        <p:spPr>
          <a:xfrm>
            <a:off x="5951425" y="3318975"/>
            <a:ext cx="2478000" cy="42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275" name="Google Shape;275;p22"/>
          <p:cNvGrpSpPr/>
          <p:nvPr/>
        </p:nvGrpSpPr>
        <p:grpSpPr>
          <a:xfrm flipH="1">
            <a:off x="-5" y="326"/>
            <a:ext cx="1993342" cy="1891079"/>
            <a:chOff x="7146070" y="326"/>
            <a:chExt cx="1993342" cy="1891079"/>
          </a:xfrm>
        </p:grpSpPr>
        <p:sp>
          <p:nvSpPr>
            <p:cNvPr id="276" name="Google Shape;276;p22"/>
            <p:cNvSpPr/>
            <p:nvPr/>
          </p:nvSpPr>
          <p:spPr>
            <a:xfrm rot="-5400000">
              <a:off x="7197201" y="-50805"/>
              <a:ext cx="1891079" cy="1993342"/>
            </a:xfrm>
            <a:custGeom>
              <a:avLst/>
              <a:gdLst/>
              <a:ahLst/>
              <a:cxnLst/>
              <a:rect l="l" t="t" r="r" b="b"/>
              <a:pathLst>
                <a:path w="74761" h="78796" extrusionOk="0">
                  <a:moveTo>
                    <a:pt x="74760" y="0"/>
                  </a:moveTo>
                  <a:cubicBezTo>
                    <a:pt x="63711" y="2465"/>
                    <a:pt x="53615" y="9263"/>
                    <a:pt x="47400" y="18752"/>
                  </a:cubicBezTo>
                  <a:cubicBezTo>
                    <a:pt x="40113" y="29897"/>
                    <a:pt x="38113" y="44017"/>
                    <a:pt x="29981" y="54554"/>
                  </a:cubicBezTo>
                  <a:cubicBezTo>
                    <a:pt x="23551" y="62853"/>
                    <a:pt x="14015" y="68020"/>
                    <a:pt x="5561" y="74247"/>
                  </a:cubicBezTo>
                  <a:cubicBezTo>
                    <a:pt x="3656" y="75652"/>
                    <a:pt x="1775" y="77176"/>
                    <a:pt x="1" y="78795"/>
                  </a:cubicBezTo>
                  <a:lnTo>
                    <a:pt x="74760" y="78795"/>
                  </a:lnTo>
                  <a:lnTo>
                    <a:pt x="74760" y="0"/>
                  </a:lnTo>
                  <a:close/>
                </a:path>
              </a:pathLst>
            </a:custGeom>
            <a:solidFill>
              <a:schemeClr val="lt2"/>
            </a:solidFill>
            <a:ln w="228600" cap="flat" cmpd="sng">
              <a:solidFill>
                <a:schemeClr val="accent5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22"/>
            <p:cNvSpPr/>
            <p:nvPr/>
          </p:nvSpPr>
          <p:spPr>
            <a:xfrm rot="-5400000">
              <a:off x="7197201" y="-50805"/>
              <a:ext cx="1891079" cy="1993342"/>
            </a:xfrm>
            <a:custGeom>
              <a:avLst/>
              <a:gdLst/>
              <a:ahLst/>
              <a:cxnLst/>
              <a:rect l="l" t="t" r="r" b="b"/>
              <a:pathLst>
                <a:path w="74761" h="78796" extrusionOk="0">
                  <a:moveTo>
                    <a:pt x="74760" y="0"/>
                  </a:moveTo>
                  <a:cubicBezTo>
                    <a:pt x="63711" y="2465"/>
                    <a:pt x="53615" y="9263"/>
                    <a:pt x="47400" y="18752"/>
                  </a:cubicBezTo>
                  <a:cubicBezTo>
                    <a:pt x="40113" y="29897"/>
                    <a:pt x="38113" y="44017"/>
                    <a:pt x="29981" y="54554"/>
                  </a:cubicBezTo>
                  <a:cubicBezTo>
                    <a:pt x="23551" y="62853"/>
                    <a:pt x="14015" y="68020"/>
                    <a:pt x="5561" y="74247"/>
                  </a:cubicBezTo>
                  <a:cubicBezTo>
                    <a:pt x="3656" y="75652"/>
                    <a:pt x="1775" y="77176"/>
                    <a:pt x="1" y="78795"/>
                  </a:cubicBezTo>
                  <a:lnTo>
                    <a:pt x="74760" y="78795"/>
                  </a:lnTo>
                  <a:lnTo>
                    <a:pt x="74760" y="0"/>
                  </a:lnTo>
                  <a:close/>
                </a:path>
              </a:pathLst>
            </a:custGeom>
            <a:solidFill>
              <a:schemeClr val="dk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8" name="Google Shape;278;p22"/>
          <p:cNvGrpSpPr/>
          <p:nvPr/>
        </p:nvGrpSpPr>
        <p:grpSpPr>
          <a:xfrm flipH="1">
            <a:off x="-537394" y="2459229"/>
            <a:ext cx="1206195" cy="1177623"/>
            <a:chOff x="2180272" y="-464800"/>
            <a:chExt cx="1256977" cy="1227202"/>
          </a:xfrm>
        </p:grpSpPr>
        <p:sp>
          <p:nvSpPr>
            <p:cNvPr id="279" name="Google Shape;279;p22"/>
            <p:cNvSpPr/>
            <p:nvPr/>
          </p:nvSpPr>
          <p:spPr>
            <a:xfrm rot="1305289">
              <a:off x="2317483" y="-315805"/>
              <a:ext cx="982555" cy="929213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dist="76200" dir="5400000" algn="bl" rotWithShape="0">
                <a:schemeClr val="lt1">
                  <a:alpha val="19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22"/>
            <p:cNvSpPr/>
            <p:nvPr/>
          </p:nvSpPr>
          <p:spPr>
            <a:xfrm rot="1305284">
              <a:off x="2487572" y="-154950"/>
              <a:ext cx="642378" cy="607502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1" name="Google Shape;281;p22"/>
          <p:cNvSpPr/>
          <p:nvPr/>
        </p:nvSpPr>
        <p:spPr>
          <a:xfrm rot="-5400000" flipH="1">
            <a:off x="7943005" y="3942442"/>
            <a:ext cx="1169449" cy="1232763"/>
          </a:xfrm>
          <a:custGeom>
            <a:avLst/>
            <a:gdLst/>
            <a:ahLst/>
            <a:cxnLst/>
            <a:rect l="l" t="t" r="r" b="b"/>
            <a:pathLst>
              <a:path w="74761" h="78796" extrusionOk="0">
                <a:moveTo>
                  <a:pt x="74760" y="0"/>
                </a:moveTo>
                <a:cubicBezTo>
                  <a:pt x="63711" y="2465"/>
                  <a:pt x="53615" y="9263"/>
                  <a:pt x="47400" y="18752"/>
                </a:cubicBezTo>
                <a:cubicBezTo>
                  <a:pt x="40113" y="29897"/>
                  <a:pt x="38113" y="44017"/>
                  <a:pt x="29981" y="54554"/>
                </a:cubicBezTo>
                <a:cubicBezTo>
                  <a:pt x="23551" y="62853"/>
                  <a:pt x="14015" y="68020"/>
                  <a:pt x="5561" y="74247"/>
                </a:cubicBezTo>
                <a:cubicBezTo>
                  <a:pt x="3656" y="75652"/>
                  <a:pt x="1775" y="77176"/>
                  <a:pt x="1" y="78795"/>
                </a:cubicBezTo>
                <a:lnTo>
                  <a:pt x="74760" y="78795"/>
                </a:lnTo>
                <a:lnTo>
                  <a:pt x="7476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1">
  <p:cSld name="CUSTOM_5_2"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25"/>
          <p:cNvSpPr/>
          <p:nvPr/>
        </p:nvSpPr>
        <p:spPr>
          <a:xfrm rot="5400000">
            <a:off x="89857" y="1730883"/>
            <a:ext cx="3322753" cy="3502482"/>
          </a:xfrm>
          <a:custGeom>
            <a:avLst/>
            <a:gdLst/>
            <a:ahLst/>
            <a:cxnLst/>
            <a:rect l="l" t="t" r="r" b="b"/>
            <a:pathLst>
              <a:path w="74761" h="78796" extrusionOk="0">
                <a:moveTo>
                  <a:pt x="74760" y="0"/>
                </a:moveTo>
                <a:cubicBezTo>
                  <a:pt x="63711" y="2465"/>
                  <a:pt x="53615" y="9263"/>
                  <a:pt x="47400" y="18752"/>
                </a:cubicBezTo>
                <a:cubicBezTo>
                  <a:pt x="40113" y="29897"/>
                  <a:pt x="38113" y="44017"/>
                  <a:pt x="29981" y="54554"/>
                </a:cubicBezTo>
                <a:cubicBezTo>
                  <a:pt x="23551" y="62853"/>
                  <a:pt x="14015" y="68020"/>
                  <a:pt x="5561" y="74247"/>
                </a:cubicBezTo>
                <a:cubicBezTo>
                  <a:pt x="3656" y="75652"/>
                  <a:pt x="1775" y="77176"/>
                  <a:pt x="1" y="78795"/>
                </a:cubicBezTo>
                <a:lnTo>
                  <a:pt x="74760" y="78795"/>
                </a:lnTo>
                <a:lnTo>
                  <a:pt x="7476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25"/>
          <p:cNvSpPr/>
          <p:nvPr/>
        </p:nvSpPr>
        <p:spPr>
          <a:xfrm rot="-5400000">
            <a:off x="5728732" y="-89917"/>
            <a:ext cx="3322753" cy="3502482"/>
          </a:xfrm>
          <a:custGeom>
            <a:avLst/>
            <a:gdLst/>
            <a:ahLst/>
            <a:cxnLst/>
            <a:rect l="l" t="t" r="r" b="b"/>
            <a:pathLst>
              <a:path w="74761" h="78796" extrusionOk="0">
                <a:moveTo>
                  <a:pt x="74760" y="0"/>
                </a:moveTo>
                <a:cubicBezTo>
                  <a:pt x="63711" y="2465"/>
                  <a:pt x="53615" y="9263"/>
                  <a:pt x="47400" y="18752"/>
                </a:cubicBezTo>
                <a:cubicBezTo>
                  <a:pt x="40113" y="29897"/>
                  <a:pt x="38113" y="44017"/>
                  <a:pt x="29981" y="54554"/>
                </a:cubicBezTo>
                <a:cubicBezTo>
                  <a:pt x="23551" y="62853"/>
                  <a:pt x="14015" y="68020"/>
                  <a:pt x="5561" y="74247"/>
                </a:cubicBezTo>
                <a:cubicBezTo>
                  <a:pt x="3656" y="75652"/>
                  <a:pt x="1775" y="77176"/>
                  <a:pt x="1" y="78795"/>
                </a:cubicBezTo>
                <a:lnTo>
                  <a:pt x="74760" y="78795"/>
                </a:lnTo>
                <a:lnTo>
                  <a:pt x="7476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25"/>
          <p:cNvSpPr txBox="1">
            <a:spLocks noGrp="1"/>
          </p:cNvSpPr>
          <p:nvPr>
            <p:ph type="title"/>
          </p:nvPr>
        </p:nvSpPr>
        <p:spPr>
          <a:xfrm>
            <a:off x="713275" y="445025"/>
            <a:ext cx="552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5" name="Google Shape;315;p25"/>
          <p:cNvSpPr txBox="1">
            <a:spLocks noGrp="1"/>
          </p:cNvSpPr>
          <p:nvPr>
            <p:ph type="subTitle" idx="1"/>
          </p:nvPr>
        </p:nvSpPr>
        <p:spPr>
          <a:xfrm>
            <a:off x="1947662" y="2011045"/>
            <a:ext cx="2299500" cy="64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9pPr>
          </a:lstStyle>
          <a:p>
            <a:endParaRPr/>
          </a:p>
        </p:txBody>
      </p:sp>
      <p:sp>
        <p:nvSpPr>
          <p:cNvPr id="316" name="Google Shape;316;p25"/>
          <p:cNvSpPr txBox="1">
            <a:spLocks noGrp="1"/>
          </p:cNvSpPr>
          <p:nvPr>
            <p:ph type="title" idx="2"/>
          </p:nvPr>
        </p:nvSpPr>
        <p:spPr>
          <a:xfrm>
            <a:off x="1947662" y="1693163"/>
            <a:ext cx="2297100" cy="42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17" name="Google Shape;317;p25"/>
          <p:cNvSpPr txBox="1">
            <a:spLocks noGrp="1"/>
          </p:cNvSpPr>
          <p:nvPr>
            <p:ph type="subTitle" idx="3"/>
          </p:nvPr>
        </p:nvSpPr>
        <p:spPr>
          <a:xfrm>
            <a:off x="1947662" y="3831826"/>
            <a:ext cx="2299500" cy="64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9pPr>
          </a:lstStyle>
          <a:p>
            <a:endParaRPr/>
          </a:p>
        </p:txBody>
      </p:sp>
      <p:sp>
        <p:nvSpPr>
          <p:cNvPr id="318" name="Google Shape;318;p25"/>
          <p:cNvSpPr txBox="1">
            <a:spLocks noGrp="1"/>
          </p:cNvSpPr>
          <p:nvPr>
            <p:ph type="title" idx="4"/>
          </p:nvPr>
        </p:nvSpPr>
        <p:spPr>
          <a:xfrm>
            <a:off x="1947662" y="3513943"/>
            <a:ext cx="2297100" cy="42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19" name="Google Shape;319;p25"/>
          <p:cNvSpPr txBox="1">
            <a:spLocks noGrp="1"/>
          </p:cNvSpPr>
          <p:nvPr>
            <p:ph type="subTitle" idx="5"/>
          </p:nvPr>
        </p:nvSpPr>
        <p:spPr>
          <a:xfrm>
            <a:off x="5792775" y="2011038"/>
            <a:ext cx="2299500" cy="64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9pPr>
          </a:lstStyle>
          <a:p>
            <a:endParaRPr/>
          </a:p>
        </p:txBody>
      </p:sp>
      <p:sp>
        <p:nvSpPr>
          <p:cNvPr id="320" name="Google Shape;320;p25"/>
          <p:cNvSpPr txBox="1">
            <a:spLocks noGrp="1"/>
          </p:cNvSpPr>
          <p:nvPr>
            <p:ph type="title" idx="6"/>
          </p:nvPr>
        </p:nvSpPr>
        <p:spPr>
          <a:xfrm>
            <a:off x="5792775" y="1693163"/>
            <a:ext cx="2297100" cy="42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21" name="Google Shape;321;p25"/>
          <p:cNvSpPr txBox="1">
            <a:spLocks noGrp="1"/>
          </p:cNvSpPr>
          <p:nvPr>
            <p:ph type="subTitle" idx="7"/>
          </p:nvPr>
        </p:nvSpPr>
        <p:spPr>
          <a:xfrm>
            <a:off x="5792775" y="3831825"/>
            <a:ext cx="2299500" cy="64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b="1"/>
            </a:lvl9pPr>
          </a:lstStyle>
          <a:p>
            <a:endParaRPr/>
          </a:p>
        </p:txBody>
      </p:sp>
      <p:sp>
        <p:nvSpPr>
          <p:cNvPr id="322" name="Google Shape;322;p25"/>
          <p:cNvSpPr txBox="1">
            <a:spLocks noGrp="1"/>
          </p:cNvSpPr>
          <p:nvPr>
            <p:ph type="title" idx="8"/>
          </p:nvPr>
        </p:nvSpPr>
        <p:spPr>
          <a:xfrm>
            <a:off x="5792775" y="3513945"/>
            <a:ext cx="2297100" cy="42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23" name="Google Shape;323;p25"/>
          <p:cNvSpPr/>
          <p:nvPr/>
        </p:nvSpPr>
        <p:spPr>
          <a:xfrm>
            <a:off x="264622" y="2307326"/>
            <a:ext cx="299490" cy="335145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25"/>
          <p:cNvSpPr/>
          <p:nvPr/>
        </p:nvSpPr>
        <p:spPr>
          <a:xfrm>
            <a:off x="8675197" y="4643613"/>
            <a:ext cx="299490" cy="335145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25"/>
          <p:cNvSpPr txBox="1">
            <a:spLocks noGrp="1"/>
          </p:cNvSpPr>
          <p:nvPr>
            <p:ph type="title" idx="9" hasCustomPrompt="1"/>
          </p:nvPr>
        </p:nvSpPr>
        <p:spPr>
          <a:xfrm>
            <a:off x="1023023" y="1878850"/>
            <a:ext cx="675900" cy="47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26" name="Google Shape;326;p25"/>
          <p:cNvSpPr txBox="1">
            <a:spLocks noGrp="1"/>
          </p:cNvSpPr>
          <p:nvPr>
            <p:ph type="title" idx="13" hasCustomPrompt="1"/>
          </p:nvPr>
        </p:nvSpPr>
        <p:spPr>
          <a:xfrm>
            <a:off x="4858213" y="1878850"/>
            <a:ext cx="675900" cy="47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27" name="Google Shape;327;p25"/>
          <p:cNvSpPr txBox="1">
            <a:spLocks noGrp="1"/>
          </p:cNvSpPr>
          <p:nvPr>
            <p:ph type="title" idx="14" hasCustomPrompt="1"/>
          </p:nvPr>
        </p:nvSpPr>
        <p:spPr>
          <a:xfrm>
            <a:off x="1023013" y="3688600"/>
            <a:ext cx="675900" cy="47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28" name="Google Shape;328;p25"/>
          <p:cNvSpPr txBox="1">
            <a:spLocks noGrp="1"/>
          </p:cNvSpPr>
          <p:nvPr>
            <p:ph type="title" idx="15" hasCustomPrompt="1"/>
          </p:nvPr>
        </p:nvSpPr>
        <p:spPr>
          <a:xfrm>
            <a:off x="4858213" y="3688600"/>
            <a:ext cx="675900" cy="47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5_1_1"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31"/>
          <p:cNvSpPr/>
          <p:nvPr/>
        </p:nvSpPr>
        <p:spPr>
          <a:xfrm rot="10800000" flipH="1">
            <a:off x="6318670" y="-2"/>
            <a:ext cx="2825405" cy="2977898"/>
          </a:xfrm>
          <a:custGeom>
            <a:avLst/>
            <a:gdLst/>
            <a:ahLst/>
            <a:cxnLst/>
            <a:rect l="l" t="t" r="r" b="b"/>
            <a:pathLst>
              <a:path w="74761" h="78796" extrusionOk="0">
                <a:moveTo>
                  <a:pt x="74760" y="0"/>
                </a:moveTo>
                <a:cubicBezTo>
                  <a:pt x="63711" y="2465"/>
                  <a:pt x="53615" y="9263"/>
                  <a:pt x="47400" y="18752"/>
                </a:cubicBezTo>
                <a:cubicBezTo>
                  <a:pt x="40113" y="29897"/>
                  <a:pt x="38113" y="44017"/>
                  <a:pt x="29981" y="54554"/>
                </a:cubicBezTo>
                <a:cubicBezTo>
                  <a:pt x="23551" y="62853"/>
                  <a:pt x="14015" y="68020"/>
                  <a:pt x="5561" y="74247"/>
                </a:cubicBezTo>
                <a:cubicBezTo>
                  <a:pt x="3656" y="75652"/>
                  <a:pt x="1775" y="77176"/>
                  <a:pt x="1" y="78795"/>
                </a:cubicBezTo>
                <a:lnTo>
                  <a:pt x="74760" y="78795"/>
                </a:lnTo>
                <a:lnTo>
                  <a:pt x="7476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" name="Google Shape;425;p31"/>
          <p:cNvSpPr/>
          <p:nvPr/>
        </p:nvSpPr>
        <p:spPr>
          <a:xfrm flipH="1">
            <a:off x="-5" y="2165598"/>
            <a:ext cx="2825405" cy="2977898"/>
          </a:xfrm>
          <a:custGeom>
            <a:avLst/>
            <a:gdLst/>
            <a:ahLst/>
            <a:cxnLst/>
            <a:rect l="l" t="t" r="r" b="b"/>
            <a:pathLst>
              <a:path w="74761" h="78796" extrusionOk="0">
                <a:moveTo>
                  <a:pt x="74760" y="0"/>
                </a:moveTo>
                <a:cubicBezTo>
                  <a:pt x="63711" y="2465"/>
                  <a:pt x="53615" y="9263"/>
                  <a:pt x="47400" y="18752"/>
                </a:cubicBezTo>
                <a:cubicBezTo>
                  <a:pt x="40113" y="29897"/>
                  <a:pt x="38113" y="44017"/>
                  <a:pt x="29981" y="54554"/>
                </a:cubicBezTo>
                <a:cubicBezTo>
                  <a:pt x="23551" y="62853"/>
                  <a:pt x="14015" y="68020"/>
                  <a:pt x="5561" y="74247"/>
                </a:cubicBezTo>
                <a:cubicBezTo>
                  <a:pt x="3656" y="75652"/>
                  <a:pt x="1775" y="77176"/>
                  <a:pt x="1" y="78795"/>
                </a:cubicBezTo>
                <a:lnTo>
                  <a:pt x="74760" y="78795"/>
                </a:lnTo>
                <a:lnTo>
                  <a:pt x="7476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" name="Google Shape;426;p31"/>
          <p:cNvSpPr/>
          <p:nvPr/>
        </p:nvSpPr>
        <p:spPr>
          <a:xfrm>
            <a:off x="170735" y="4436526"/>
            <a:ext cx="299490" cy="335145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SECTION_TITLE_AND_DESCRIPTION_1"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32"/>
          <p:cNvGrpSpPr/>
          <p:nvPr/>
        </p:nvGrpSpPr>
        <p:grpSpPr>
          <a:xfrm>
            <a:off x="4707900" y="539325"/>
            <a:ext cx="4436131" cy="4604444"/>
            <a:chOff x="4707900" y="539325"/>
            <a:chExt cx="4436131" cy="4604444"/>
          </a:xfrm>
        </p:grpSpPr>
        <p:sp>
          <p:nvSpPr>
            <p:cNvPr id="429" name="Google Shape;429;p32"/>
            <p:cNvSpPr/>
            <p:nvPr/>
          </p:nvSpPr>
          <p:spPr>
            <a:xfrm>
              <a:off x="4707900" y="539325"/>
              <a:ext cx="4436131" cy="4604444"/>
            </a:xfrm>
            <a:custGeom>
              <a:avLst/>
              <a:gdLst/>
              <a:ahLst/>
              <a:cxnLst/>
              <a:rect l="l" t="t" r="r" b="b"/>
              <a:pathLst>
                <a:path w="74761" h="78796" extrusionOk="0">
                  <a:moveTo>
                    <a:pt x="74760" y="0"/>
                  </a:moveTo>
                  <a:cubicBezTo>
                    <a:pt x="63711" y="2465"/>
                    <a:pt x="53615" y="9263"/>
                    <a:pt x="47400" y="18752"/>
                  </a:cubicBezTo>
                  <a:cubicBezTo>
                    <a:pt x="40113" y="29897"/>
                    <a:pt x="38113" y="44017"/>
                    <a:pt x="29981" y="54554"/>
                  </a:cubicBezTo>
                  <a:cubicBezTo>
                    <a:pt x="23551" y="62853"/>
                    <a:pt x="14015" y="68020"/>
                    <a:pt x="5561" y="74247"/>
                  </a:cubicBezTo>
                  <a:cubicBezTo>
                    <a:pt x="3656" y="75652"/>
                    <a:pt x="1775" y="77176"/>
                    <a:pt x="1" y="78795"/>
                  </a:cubicBezTo>
                  <a:lnTo>
                    <a:pt x="74760" y="78795"/>
                  </a:lnTo>
                  <a:lnTo>
                    <a:pt x="7476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32"/>
            <p:cNvSpPr/>
            <p:nvPr/>
          </p:nvSpPr>
          <p:spPr>
            <a:xfrm>
              <a:off x="4905576" y="676300"/>
              <a:ext cx="4238388" cy="4467339"/>
            </a:xfrm>
            <a:custGeom>
              <a:avLst/>
              <a:gdLst/>
              <a:ahLst/>
              <a:cxnLst/>
              <a:rect l="l" t="t" r="r" b="b"/>
              <a:pathLst>
                <a:path w="74761" h="78796" extrusionOk="0">
                  <a:moveTo>
                    <a:pt x="74760" y="0"/>
                  </a:moveTo>
                  <a:cubicBezTo>
                    <a:pt x="63711" y="2465"/>
                    <a:pt x="53615" y="9263"/>
                    <a:pt x="47400" y="18752"/>
                  </a:cubicBezTo>
                  <a:cubicBezTo>
                    <a:pt x="40113" y="29897"/>
                    <a:pt x="38113" y="44017"/>
                    <a:pt x="29981" y="54554"/>
                  </a:cubicBezTo>
                  <a:cubicBezTo>
                    <a:pt x="23551" y="62853"/>
                    <a:pt x="14015" y="68020"/>
                    <a:pt x="5561" y="74247"/>
                  </a:cubicBezTo>
                  <a:cubicBezTo>
                    <a:pt x="3656" y="75652"/>
                    <a:pt x="1775" y="77176"/>
                    <a:pt x="1" y="78795"/>
                  </a:cubicBezTo>
                  <a:lnTo>
                    <a:pt x="74760" y="78795"/>
                  </a:lnTo>
                  <a:lnTo>
                    <a:pt x="74760" y="0"/>
                  </a:lnTo>
                  <a:close/>
                </a:path>
              </a:pathLst>
            </a:custGeom>
            <a:solidFill>
              <a:schemeClr val="dk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1" name="Google Shape;431;p32"/>
          <p:cNvSpPr/>
          <p:nvPr/>
        </p:nvSpPr>
        <p:spPr>
          <a:xfrm>
            <a:off x="187950" y="2083554"/>
            <a:ext cx="350229" cy="391938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2"/>
          <p:cNvSpPr/>
          <p:nvPr/>
        </p:nvSpPr>
        <p:spPr>
          <a:xfrm>
            <a:off x="3909050" y="4707972"/>
            <a:ext cx="235579" cy="263646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" name="Google Shape;433;p32"/>
          <p:cNvSpPr/>
          <p:nvPr/>
        </p:nvSpPr>
        <p:spPr>
          <a:xfrm>
            <a:off x="8607275" y="3110679"/>
            <a:ext cx="350229" cy="391938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2"/>
          <p:cNvSpPr/>
          <p:nvPr/>
        </p:nvSpPr>
        <p:spPr>
          <a:xfrm>
            <a:off x="4788425" y="157372"/>
            <a:ext cx="235579" cy="263646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5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7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7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 Medium"/>
              <a:buChar char="●"/>
              <a:defRPr>
                <a:solidFill>
                  <a:schemeClr val="dk1"/>
                </a:solidFill>
                <a:latin typeface="Karla Medium"/>
                <a:ea typeface="Karla Medium"/>
                <a:cs typeface="Karla Medium"/>
                <a:sym typeface="Karla Medium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 Medium"/>
              <a:buChar char="○"/>
              <a:defRPr>
                <a:solidFill>
                  <a:schemeClr val="dk1"/>
                </a:solidFill>
                <a:latin typeface="Karla Medium"/>
                <a:ea typeface="Karla Medium"/>
                <a:cs typeface="Karla Medium"/>
                <a:sym typeface="Karla Medium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 Medium"/>
              <a:buChar char="■"/>
              <a:defRPr>
                <a:solidFill>
                  <a:schemeClr val="dk1"/>
                </a:solidFill>
                <a:latin typeface="Karla Medium"/>
                <a:ea typeface="Karla Medium"/>
                <a:cs typeface="Karla Medium"/>
                <a:sym typeface="Karla Medium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 Medium"/>
              <a:buChar char="●"/>
              <a:defRPr>
                <a:solidFill>
                  <a:schemeClr val="dk1"/>
                </a:solidFill>
                <a:latin typeface="Karla Medium"/>
                <a:ea typeface="Karla Medium"/>
                <a:cs typeface="Karla Medium"/>
                <a:sym typeface="Karla Medium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 Medium"/>
              <a:buChar char="○"/>
              <a:defRPr>
                <a:solidFill>
                  <a:schemeClr val="dk1"/>
                </a:solidFill>
                <a:latin typeface="Karla Medium"/>
                <a:ea typeface="Karla Medium"/>
                <a:cs typeface="Karla Medium"/>
                <a:sym typeface="Karla Medium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 Medium"/>
              <a:buChar char="■"/>
              <a:defRPr>
                <a:solidFill>
                  <a:schemeClr val="dk1"/>
                </a:solidFill>
                <a:latin typeface="Karla Medium"/>
                <a:ea typeface="Karla Medium"/>
                <a:cs typeface="Karla Medium"/>
                <a:sym typeface="Karla Medium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 Medium"/>
              <a:buChar char="●"/>
              <a:defRPr>
                <a:solidFill>
                  <a:schemeClr val="dk1"/>
                </a:solidFill>
                <a:latin typeface="Karla Medium"/>
                <a:ea typeface="Karla Medium"/>
                <a:cs typeface="Karla Medium"/>
                <a:sym typeface="Karla Medium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 Medium"/>
              <a:buChar char="○"/>
              <a:defRPr>
                <a:solidFill>
                  <a:schemeClr val="dk1"/>
                </a:solidFill>
                <a:latin typeface="Karla Medium"/>
                <a:ea typeface="Karla Medium"/>
                <a:cs typeface="Karla Medium"/>
                <a:sym typeface="Karla Medium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 Medium"/>
              <a:buChar char="■"/>
              <a:defRPr>
                <a:solidFill>
                  <a:schemeClr val="dk1"/>
                </a:solidFill>
                <a:latin typeface="Karla Medium"/>
                <a:ea typeface="Karla Medium"/>
                <a:cs typeface="Karla Medium"/>
                <a:sym typeface="Karla Medium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6" r:id="rId3"/>
    <p:sldLayoutId id="2147483658" r:id="rId4"/>
    <p:sldLayoutId id="2147483668" r:id="rId5"/>
    <p:sldLayoutId id="2147483671" r:id="rId6"/>
    <p:sldLayoutId id="2147483677" r:id="rId7"/>
    <p:sldLayoutId id="214748367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 xmlns="">
        <p15:guide id="1" pos="449">
          <p15:clr>
            <a:srgbClr val="EA4335"/>
          </p15:clr>
        </p15:guide>
        <p15:guide id="2" pos="5311">
          <p15:clr>
            <a:srgbClr val="EA4335"/>
          </p15:clr>
        </p15:guide>
        <p15:guide id="3" orient="horz" pos="340">
          <p15:clr>
            <a:srgbClr val="EA4335"/>
          </p15:clr>
        </p15:guide>
        <p15:guide id="4" orient="horz" pos="2900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356B0E5B-DC88-269D-A34A-8EF5D84439B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</a:t>
            </a:fld>
            <a:endParaRPr lang="en"/>
          </a:p>
        </p:txBody>
      </p:sp>
      <p:sp>
        <p:nvSpPr>
          <p:cNvPr id="3" name="Cube 2">
            <a:extLst>
              <a:ext uri="{FF2B5EF4-FFF2-40B4-BE49-F238E27FC236}">
                <a16:creationId xmlns:a16="http://schemas.microsoft.com/office/drawing/2014/main" xmlns="" id="{A10258D3-D0A6-0344-5E0D-5CF54ACAC0C5}"/>
              </a:ext>
            </a:extLst>
          </p:cNvPr>
          <p:cNvSpPr/>
          <p:nvPr/>
        </p:nvSpPr>
        <p:spPr>
          <a:xfrm>
            <a:off x="1559893" y="767759"/>
            <a:ext cx="2329851" cy="3200401"/>
          </a:xfrm>
          <a:prstGeom prst="cube">
            <a:avLst>
              <a:gd name="adj" fmla="val 3711"/>
            </a:avLst>
          </a:prstGeom>
          <a:solidFill>
            <a:schemeClr val="accent5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3B9C0A5-CE45-EF22-A5CD-CE1E784AEF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9893" y="844403"/>
            <a:ext cx="2243124" cy="3123757"/>
          </a:xfrm>
          <a:prstGeom prst="rect">
            <a:avLst/>
          </a:prstGeom>
        </p:spPr>
      </p:pic>
      <p:sp>
        <p:nvSpPr>
          <p:cNvPr id="6" name="タイトル 1">
            <a:extLst>
              <a:ext uri="{FF2B5EF4-FFF2-40B4-BE49-F238E27FC236}">
                <a16:creationId xmlns:a16="http://schemas.microsoft.com/office/drawing/2014/main" xmlns="" id="{ED5975E8-6F9B-9222-E973-33BA754FE26B}"/>
              </a:ext>
            </a:extLst>
          </p:cNvPr>
          <p:cNvSpPr txBox="1">
            <a:spLocks/>
          </p:cNvSpPr>
          <p:nvPr/>
        </p:nvSpPr>
        <p:spPr>
          <a:xfrm>
            <a:off x="3681066" y="1077385"/>
            <a:ext cx="5073868" cy="469019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 defTabSz="914400" rtl="0" eaLnBrk="1" latinLnBrk="0" hangingPunct="1">
              <a:spcBef>
                <a:spcPct val="0"/>
              </a:spcBef>
              <a:buNone/>
              <a:defRPr sz="9600" kern="1200" spc="15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1632713">
              <a:defRPr/>
            </a:pPr>
            <a:r>
              <a:rPr kumimoji="1" lang="en-US" altLang="ja-JP" sz="3200" b="1" spc="0" dirty="0">
                <a:solidFill>
                  <a:srgbClr val="0F0810"/>
                </a:solidFill>
                <a:latin typeface="Arial" pitchFamily="34" charset="0"/>
                <a:cs typeface="Arial" pitchFamily="34" charset="0"/>
              </a:rPr>
              <a:t>MEDIA MENGAJAR</a:t>
            </a:r>
            <a:endParaRPr kumimoji="1" lang="ja-JP" altLang="en-US" sz="3200" b="1" spc="0" dirty="0">
              <a:solidFill>
                <a:srgbClr val="0F081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テキスト プレースホルダー 11">
            <a:extLst>
              <a:ext uri="{FF2B5EF4-FFF2-40B4-BE49-F238E27FC236}">
                <a16:creationId xmlns:a16="http://schemas.microsoft.com/office/drawing/2014/main" xmlns="" id="{A87803A9-B8C9-7D9F-4213-678FC3AA871F}"/>
              </a:ext>
            </a:extLst>
          </p:cNvPr>
          <p:cNvSpPr txBox="1">
            <a:spLocks/>
          </p:cNvSpPr>
          <p:nvPr/>
        </p:nvSpPr>
        <p:spPr>
          <a:xfrm>
            <a:off x="3803017" y="1649743"/>
            <a:ext cx="4844877" cy="718215"/>
          </a:xfrm>
          <a:prstGeom prst="rect">
            <a:avLst/>
          </a:prstGeom>
        </p:spPr>
        <p:txBody>
          <a:bodyPr anchor="t">
            <a:noAutofit/>
          </a:bodyPr>
          <a:lstStyle>
            <a:lvl1pPr marL="342900" indent="-342900" algn="ctr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0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sz="3200" b="1" dirty="0" err="1">
                <a:solidFill>
                  <a:srgbClr val="E3766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Pendidikan</a:t>
            </a:r>
            <a:r>
              <a:rPr lang="en-US" sz="3200" b="1" dirty="0">
                <a:solidFill>
                  <a:srgbClr val="E3766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Agama Islam </a:t>
            </a:r>
            <a:r>
              <a:rPr lang="en-US" sz="3200" b="1" dirty="0" err="1">
                <a:solidFill>
                  <a:srgbClr val="E3766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3200" b="1" dirty="0">
                <a:solidFill>
                  <a:srgbClr val="E3766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Budi </a:t>
            </a:r>
            <a:r>
              <a:rPr lang="en-US" sz="3200" b="1" dirty="0" err="1">
                <a:solidFill>
                  <a:srgbClr val="E3766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Pekerti</a:t>
            </a:r>
            <a:endParaRPr lang="en-US" sz="3200" b="1" dirty="0">
              <a:solidFill>
                <a:srgbClr val="E3766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直線コネクタ 9">
            <a:extLst>
              <a:ext uri="{FF2B5EF4-FFF2-40B4-BE49-F238E27FC236}">
                <a16:creationId xmlns:a16="http://schemas.microsoft.com/office/drawing/2014/main" xmlns="" id="{593E61E2-5754-056C-A8AF-ECA7C70016D3}"/>
              </a:ext>
            </a:extLst>
          </p:cNvPr>
          <p:cNvCxnSpPr/>
          <p:nvPr/>
        </p:nvCxnSpPr>
        <p:spPr>
          <a:xfrm>
            <a:off x="3984809" y="2748960"/>
            <a:ext cx="4495775" cy="0"/>
          </a:xfrm>
          <a:prstGeom prst="line">
            <a:avLst/>
          </a:prstGeom>
          <a:ln>
            <a:headEnd type="oval"/>
            <a:tailEnd type="oval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3B64872E-21EF-CD3C-6B41-4E841F70879D}"/>
              </a:ext>
            </a:extLst>
          </p:cNvPr>
          <p:cNvSpPr/>
          <p:nvPr/>
        </p:nvSpPr>
        <p:spPr>
          <a:xfrm>
            <a:off x="5344042" y="2852587"/>
            <a:ext cx="1747915" cy="315471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1600" b="1" dirty="0">
                <a:solidFill>
                  <a:srgbClr val="211C1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UNTUK SD KELAS 5</a:t>
            </a:r>
            <a:endParaRPr lang="id-ID" sz="1600" b="1" dirty="0">
              <a:solidFill>
                <a:srgbClr val="211C1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581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5" name="Google Shape;445;p36"/>
          <p:cNvGrpSpPr/>
          <p:nvPr/>
        </p:nvGrpSpPr>
        <p:grpSpPr>
          <a:xfrm>
            <a:off x="691017" y="560132"/>
            <a:ext cx="7714350" cy="3867900"/>
            <a:chOff x="716650" y="637800"/>
            <a:chExt cx="7714350" cy="3867900"/>
          </a:xfrm>
        </p:grpSpPr>
        <p:sp>
          <p:nvSpPr>
            <p:cNvPr id="446" name="Google Shape;446;p36"/>
            <p:cNvSpPr/>
            <p:nvPr/>
          </p:nvSpPr>
          <p:spPr>
            <a:xfrm>
              <a:off x="716650" y="963600"/>
              <a:ext cx="7713900" cy="3542100"/>
            </a:xfrm>
            <a:prstGeom prst="rect">
              <a:avLst/>
            </a:prstGeom>
            <a:solidFill>
              <a:schemeClr val="l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6"/>
            <p:cNvSpPr/>
            <p:nvPr/>
          </p:nvSpPr>
          <p:spPr>
            <a:xfrm>
              <a:off x="717100" y="637800"/>
              <a:ext cx="7713900" cy="33030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dk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9" name="Google Shape;459;p36"/>
          <p:cNvGrpSpPr/>
          <p:nvPr/>
        </p:nvGrpSpPr>
        <p:grpSpPr>
          <a:xfrm>
            <a:off x="3994978" y="3614665"/>
            <a:ext cx="1457561" cy="134244"/>
            <a:chOff x="3599100" y="1158250"/>
            <a:chExt cx="1726150" cy="159000"/>
          </a:xfrm>
        </p:grpSpPr>
        <p:sp>
          <p:nvSpPr>
            <p:cNvPr id="460" name="Google Shape;460;p36"/>
            <p:cNvSpPr/>
            <p:nvPr/>
          </p:nvSpPr>
          <p:spPr>
            <a:xfrm>
              <a:off x="3599100" y="1158250"/>
              <a:ext cx="472200" cy="1590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36"/>
            <p:cNvSpPr/>
            <p:nvPr/>
          </p:nvSpPr>
          <p:spPr>
            <a:xfrm>
              <a:off x="4226075" y="1158250"/>
              <a:ext cx="472200" cy="1590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36"/>
            <p:cNvSpPr/>
            <p:nvPr/>
          </p:nvSpPr>
          <p:spPr>
            <a:xfrm>
              <a:off x="4853050" y="1158250"/>
              <a:ext cx="472200" cy="1590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3" name="Google Shape;463;p36"/>
          <p:cNvGrpSpPr/>
          <p:nvPr/>
        </p:nvGrpSpPr>
        <p:grpSpPr>
          <a:xfrm>
            <a:off x="253811" y="96599"/>
            <a:ext cx="1256977" cy="1227202"/>
            <a:chOff x="2180272" y="-464800"/>
            <a:chExt cx="1256977" cy="1227202"/>
          </a:xfrm>
        </p:grpSpPr>
        <p:sp>
          <p:nvSpPr>
            <p:cNvPr id="464" name="Google Shape;464;p36"/>
            <p:cNvSpPr/>
            <p:nvPr/>
          </p:nvSpPr>
          <p:spPr>
            <a:xfrm rot="1305289">
              <a:off x="2317483" y="-315805"/>
              <a:ext cx="982555" cy="929213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dist="76200" dir="5400000" algn="bl" rotWithShape="0">
                <a:schemeClr val="lt1">
                  <a:alpha val="19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36"/>
            <p:cNvSpPr/>
            <p:nvPr/>
          </p:nvSpPr>
          <p:spPr>
            <a:xfrm rot="1305284">
              <a:off x="2487572" y="-154950"/>
              <a:ext cx="642378" cy="607502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6" name="Google Shape;466;p36"/>
          <p:cNvGrpSpPr/>
          <p:nvPr/>
        </p:nvGrpSpPr>
        <p:grpSpPr>
          <a:xfrm>
            <a:off x="2272959" y="1182621"/>
            <a:ext cx="4901700" cy="840300"/>
            <a:chOff x="2182475" y="3128725"/>
            <a:chExt cx="4901700" cy="840300"/>
          </a:xfrm>
        </p:grpSpPr>
        <p:sp>
          <p:nvSpPr>
            <p:cNvPr id="467" name="Google Shape;467;p36"/>
            <p:cNvSpPr/>
            <p:nvPr/>
          </p:nvSpPr>
          <p:spPr>
            <a:xfrm>
              <a:off x="2182475" y="3128725"/>
              <a:ext cx="4901700" cy="84030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  <a:effectLst>
              <a:outerShdw dist="76200" dir="2460000" algn="bl" rotWithShape="0">
                <a:schemeClr val="lt1">
                  <a:alpha val="2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36"/>
            <p:cNvSpPr/>
            <p:nvPr/>
          </p:nvSpPr>
          <p:spPr>
            <a:xfrm>
              <a:off x="2315925" y="3245150"/>
              <a:ext cx="4634700" cy="6075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2" name="Google Shape;562;p36"/>
          <p:cNvGrpSpPr/>
          <p:nvPr/>
        </p:nvGrpSpPr>
        <p:grpSpPr>
          <a:xfrm flipH="1">
            <a:off x="7585596" y="163721"/>
            <a:ext cx="1256977" cy="1227202"/>
            <a:chOff x="2180272" y="-464800"/>
            <a:chExt cx="1256977" cy="1227202"/>
          </a:xfrm>
        </p:grpSpPr>
        <p:sp>
          <p:nvSpPr>
            <p:cNvPr id="563" name="Google Shape;563;p36"/>
            <p:cNvSpPr/>
            <p:nvPr/>
          </p:nvSpPr>
          <p:spPr>
            <a:xfrm rot="1305289">
              <a:off x="2317483" y="-315805"/>
              <a:ext cx="982555" cy="929213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dist="76200" dir="5400000" algn="bl" rotWithShape="0">
                <a:schemeClr val="lt1">
                  <a:alpha val="19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6"/>
            <p:cNvSpPr/>
            <p:nvPr/>
          </p:nvSpPr>
          <p:spPr>
            <a:xfrm rot="1305284">
              <a:off x="2487572" y="-154950"/>
              <a:ext cx="642378" cy="607502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6815FEB-F557-D2EC-0F6A-B8B8BC1BF9B1}"/>
              </a:ext>
            </a:extLst>
          </p:cNvPr>
          <p:cNvSpPr txBox="1"/>
          <p:nvPr/>
        </p:nvSpPr>
        <p:spPr>
          <a:xfrm>
            <a:off x="2708889" y="1377972"/>
            <a:ext cx="4029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BAB 1</a:t>
            </a:r>
            <a:endParaRPr lang="en-ID" sz="24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6C80990-A92F-5467-7130-47ADB0DC4DE0}"/>
              </a:ext>
            </a:extLst>
          </p:cNvPr>
          <p:cNvSpPr txBox="1"/>
          <p:nvPr/>
        </p:nvSpPr>
        <p:spPr>
          <a:xfrm>
            <a:off x="1510788" y="2350768"/>
            <a:ext cx="6426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 Black" panose="020B0A04020102020204" pitchFamily="34" charset="0"/>
              </a:rPr>
              <a:t>Mengkaji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Arial Black" panose="020B0A04020102020204" pitchFamily="34" charset="0"/>
              </a:rPr>
              <a:t> Ayat </a:t>
            </a:r>
            <a:r>
              <a:rPr lang="en-US" sz="3200" dirty="0" err="1">
                <a:solidFill>
                  <a:schemeClr val="tx1">
                    <a:lumMod val="50000"/>
                  </a:schemeClr>
                </a:solidFill>
                <a:latin typeface="Arial Black" panose="020B0A04020102020204" pitchFamily="34" charset="0"/>
              </a:rPr>
              <a:t>Keragaman</a:t>
            </a:r>
            <a:endParaRPr lang="en-ID" sz="3200" dirty="0">
              <a:solidFill>
                <a:schemeClr val="tx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392D0898-23B9-4949-5116-DECC50D756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13501"/>
            <a:ext cx="9144000" cy="52999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54"/>
          <p:cNvSpPr/>
          <p:nvPr/>
        </p:nvSpPr>
        <p:spPr>
          <a:xfrm>
            <a:off x="7065472" y="3506263"/>
            <a:ext cx="299490" cy="335145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34" name="Google Shape;1234;p54"/>
          <p:cNvGrpSpPr/>
          <p:nvPr/>
        </p:nvGrpSpPr>
        <p:grpSpPr>
          <a:xfrm>
            <a:off x="0" y="0"/>
            <a:ext cx="959747" cy="1002851"/>
            <a:chOff x="2180272" y="-464800"/>
            <a:chExt cx="1256977" cy="1227202"/>
          </a:xfrm>
        </p:grpSpPr>
        <p:sp>
          <p:nvSpPr>
            <p:cNvPr id="1235" name="Google Shape;1235;p54"/>
            <p:cNvSpPr/>
            <p:nvPr/>
          </p:nvSpPr>
          <p:spPr>
            <a:xfrm rot="1305289">
              <a:off x="2317483" y="-315805"/>
              <a:ext cx="982555" cy="929213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dist="76200" dir="5400000" algn="bl" rotWithShape="0">
                <a:schemeClr val="lt1">
                  <a:alpha val="67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54"/>
            <p:cNvSpPr/>
            <p:nvPr/>
          </p:nvSpPr>
          <p:spPr>
            <a:xfrm rot="1305284">
              <a:off x="2487572" y="-154950"/>
              <a:ext cx="642378" cy="607502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37" name="Google Shape;1237;p54"/>
          <p:cNvSpPr/>
          <p:nvPr/>
        </p:nvSpPr>
        <p:spPr>
          <a:xfrm>
            <a:off x="1260697" y="3979238"/>
            <a:ext cx="299490" cy="335145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852;p46">
            <a:extLst>
              <a:ext uri="{FF2B5EF4-FFF2-40B4-BE49-F238E27FC236}">
                <a16:creationId xmlns:a16="http://schemas.microsoft.com/office/drawing/2014/main" xmlns="" id="{6AD10D54-2E7C-CB50-EAAB-4B9771929882}"/>
              </a:ext>
            </a:extLst>
          </p:cNvPr>
          <p:cNvSpPr txBox="1">
            <a:spLocks/>
          </p:cNvSpPr>
          <p:nvPr/>
        </p:nvSpPr>
        <p:spPr>
          <a:xfrm>
            <a:off x="713250" y="35426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pt-BR" sz="32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Membaca Q.S. Ar-Rūm/30: 22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DDC651A-FB2F-CCD2-CAE6-015642D901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13501"/>
            <a:ext cx="9144000" cy="5299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9E66680-C645-4F12-B153-340BEB444DC7}"/>
              </a:ext>
            </a:extLst>
          </p:cNvPr>
          <p:cNvSpPr txBox="1"/>
          <p:nvPr/>
        </p:nvSpPr>
        <p:spPr>
          <a:xfrm>
            <a:off x="799647" y="1407187"/>
            <a:ext cx="79615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2800" dirty="0">
                <a:latin typeface="Adobe Naskh Medium" panose="01010101010101010101" pitchFamily="50" charset="-78"/>
                <a:cs typeface="Adobe Naskh Medium" panose="01010101010101010101" pitchFamily="50" charset="-78"/>
              </a:rPr>
              <a:t>وَمِنْ اٰيٰتِهٖ خَلْقُ السَّمٰوٰتِ وَالْاَرْضِ وَاخْتِلَافُ اَلْسِنَتِكُمْ وَاَلْوَانِكُمْۗ اِنَّ فِيْ ذٰلِكَ لَاٰيٰتٍ لِّلْعٰلِمِيْنَ </a:t>
            </a:r>
            <a:endParaRPr lang="en-ID" sz="2800" dirty="0">
              <a:latin typeface="Adobe Naskh Medium" panose="01010101010101010101" pitchFamily="50" charset="-78"/>
              <a:cs typeface="Adobe Naskh Medium" panose="01010101010101010101" pitchFamily="50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303DF2A-8BA6-D055-6F55-CB1BF25BA2EF}"/>
              </a:ext>
            </a:extLst>
          </p:cNvPr>
          <p:cNvSpPr txBox="1"/>
          <p:nvPr/>
        </p:nvSpPr>
        <p:spPr>
          <a:xfrm>
            <a:off x="702851" y="2510853"/>
            <a:ext cx="8155172" cy="1711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Artinya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: “</a:t>
            </a:r>
            <a:r>
              <a:rPr lang="en-US" sz="1800" i="1" dirty="0">
                <a:latin typeface="Calibri" panose="020F0502020204030204" pitchFamily="34" charset="0"/>
                <a:cs typeface="Calibri" panose="020F0502020204030204" pitchFamily="34" charset="0"/>
              </a:rPr>
              <a:t>Di </a:t>
            </a:r>
            <a:r>
              <a:rPr lang="en-US" sz="1800" i="1" dirty="0" err="1">
                <a:latin typeface="Calibri" panose="020F0502020204030204" pitchFamily="34" charset="0"/>
                <a:cs typeface="Calibri" panose="020F0502020204030204" pitchFamily="34" charset="0"/>
              </a:rPr>
              <a:t>antara</a:t>
            </a:r>
            <a:r>
              <a:rPr lang="en-US" sz="18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i="1" dirty="0" err="1">
                <a:latin typeface="Calibri" panose="020F0502020204030204" pitchFamily="34" charset="0"/>
                <a:cs typeface="Calibri" panose="020F0502020204030204" pitchFamily="34" charset="0"/>
              </a:rPr>
              <a:t>tanda-tanda</a:t>
            </a:r>
            <a:r>
              <a:rPr lang="en-US" sz="1800" i="1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1800" i="1" dirty="0" err="1">
                <a:latin typeface="Calibri" panose="020F0502020204030204" pitchFamily="34" charset="0"/>
                <a:cs typeface="Calibri" panose="020F0502020204030204" pitchFamily="34" charset="0"/>
              </a:rPr>
              <a:t>kebesaran</a:t>
            </a:r>
            <a:r>
              <a:rPr lang="en-US" sz="1800" i="1" dirty="0">
                <a:latin typeface="Calibri" panose="020F0502020204030204" pitchFamily="34" charset="0"/>
                <a:cs typeface="Calibri" panose="020F0502020204030204" pitchFamily="34" charset="0"/>
              </a:rPr>
              <a:t>)-Nya </a:t>
            </a:r>
            <a:r>
              <a:rPr lang="en-US" sz="1800" i="1" dirty="0" err="1">
                <a:latin typeface="Calibri" panose="020F0502020204030204" pitchFamily="34" charset="0"/>
                <a:cs typeface="Calibri" panose="020F0502020204030204" pitchFamily="34" charset="0"/>
              </a:rPr>
              <a:t>ialah</a:t>
            </a:r>
            <a:r>
              <a:rPr lang="en-US" sz="18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i="1" dirty="0" err="1">
                <a:latin typeface="Calibri" panose="020F0502020204030204" pitchFamily="34" charset="0"/>
                <a:cs typeface="Calibri" panose="020F0502020204030204" pitchFamily="34" charset="0"/>
              </a:rPr>
              <a:t>penciptaan</a:t>
            </a:r>
            <a:r>
              <a:rPr lang="en-US" sz="18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i="1" dirty="0" err="1">
                <a:latin typeface="Calibri" panose="020F0502020204030204" pitchFamily="34" charset="0"/>
                <a:cs typeface="Calibri" panose="020F0502020204030204" pitchFamily="34" charset="0"/>
              </a:rPr>
              <a:t>langit</a:t>
            </a:r>
            <a:r>
              <a:rPr lang="en-US" sz="1800" i="1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sz="1800" i="1" dirty="0" err="1">
                <a:latin typeface="Calibri" panose="020F0502020204030204" pitchFamily="34" charset="0"/>
                <a:cs typeface="Calibri" panose="020F0502020204030204" pitchFamily="34" charset="0"/>
              </a:rPr>
              <a:t>bumi</a:t>
            </a:r>
            <a:r>
              <a:rPr lang="en-US" sz="18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i="1" dirty="0" err="1">
                <a:latin typeface="Calibri" panose="020F0502020204030204" pitchFamily="34" charset="0"/>
                <a:cs typeface="Calibri" panose="020F0502020204030204" pitchFamily="34" charset="0"/>
              </a:rPr>
              <a:t>perbedaan</a:t>
            </a:r>
            <a:r>
              <a:rPr lang="en-US" sz="18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i="1" dirty="0" err="1">
                <a:latin typeface="Calibri" panose="020F0502020204030204" pitchFamily="34" charset="0"/>
                <a:cs typeface="Calibri" panose="020F0502020204030204" pitchFamily="34" charset="0"/>
              </a:rPr>
              <a:t>bahasa</a:t>
            </a:r>
            <a:r>
              <a:rPr lang="en-US" sz="1800" i="1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sz="1800" i="1" dirty="0" err="1">
                <a:latin typeface="Calibri" panose="020F0502020204030204" pitchFamily="34" charset="0"/>
                <a:cs typeface="Calibri" panose="020F0502020204030204" pitchFamily="34" charset="0"/>
              </a:rPr>
              <a:t>warna</a:t>
            </a:r>
            <a:r>
              <a:rPr lang="en-US" sz="18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i="1" dirty="0" err="1">
                <a:latin typeface="Calibri" panose="020F0502020204030204" pitchFamily="34" charset="0"/>
                <a:cs typeface="Calibri" panose="020F0502020204030204" pitchFamily="34" charset="0"/>
              </a:rPr>
              <a:t>kulitmu</a:t>
            </a:r>
            <a:r>
              <a:rPr lang="en-US" sz="1800" i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800" i="1" dirty="0" err="1">
                <a:latin typeface="Calibri" panose="020F0502020204030204" pitchFamily="34" charset="0"/>
                <a:cs typeface="Calibri" panose="020F0502020204030204" pitchFamily="34" charset="0"/>
              </a:rPr>
              <a:t>Sesungguhnya</a:t>
            </a:r>
            <a:r>
              <a:rPr lang="en-US" sz="1800" i="1" dirty="0">
                <a:latin typeface="Calibri" panose="020F0502020204030204" pitchFamily="34" charset="0"/>
                <a:cs typeface="Calibri" panose="020F0502020204030204" pitchFamily="34" charset="0"/>
              </a:rPr>
              <a:t> pada yang </a:t>
            </a:r>
            <a:r>
              <a:rPr lang="en-US" sz="1800" i="1" dirty="0" err="1">
                <a:latin typeface="Calibri" panose="020F0502020204030204" pitchFamily="34" charset="0"/>
                <a:cs typeface="Calibri" panose="020F0502020204030204" pitchFamily="34" charset="0"/>
              </a:rPr>
              <a:t>demikian</a:t>
            </a:r>
            <a:r>
              <a:rPr lang="en-US" sz="18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i="1" dirty="0" err="1">
                <a:latin typeface="Calibri" panose="020F0502020204030204" pitchFamily="34" charset="0"/>
                <a:cs typeface="Calibri" panose="020F0502020204030204" pitchFamily="34" charset="0"/>
              </a:rPr>
              <a:t>itu</a:t>
            </a:r>
            <a:r>
              <a:rPr lang="en-US" sz="18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i="1" dirty="0" err="1">
                <a:latin typeface="Calibri" panose="020F0502020204030204" pitchFamily="34" charset="0"/>
                <a:cs typeface="Calibri" panose="020F0502020204030204" pitchFamily="34" charset="0"/>
              </a:rPr>
              <a:t>benar-benar</a:t>
            </a:r>
            <a:r>
              <a:rPr lang="en-US" sz="18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i="1" dirty="0" err="1">
                <a:latin typeface="Calibri" panose="020F0502020204030204" pitchFamily="34" charset="0"/>
                <a:cs typeface="Calibri" panose="020F0502020204030204" pitchFamily="34" charset="0"/>
              </a:rPr>
              <a:t>terdapat</a:t>
            </a:r>
            <a:r>
              <a:rPr lang="en-US" sz="18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i="1" dirty="0" err="1">
                <a:latin typeface="Calibri" panose="020F0502020204030204" pitchFamily="34" charset="0"/>
                <a:cs typeface="Calibri" panose="020F0502020204030204" pitchFamily="34" charset="0"/>
              </a:rPr>
              <a:t>tanda-tanda</a:t>
            </a:r>
            <a:r>
              <a:rPr lang="en-US" sz="1800" i="1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1800" i="1" dirty="0" err="1">
                <a:latin typeface="Calibri" panose="020F0502020204030204" pitchFamily="34" charset="0"/>
                <a:cs typeface="Calibri" panose="020F0502020204030204" pitchFamily="34" charset="0"/>
              </a:rPr>
              <a:t>kebesaran</a:t>
            </a:r>
            <a:r>
              <a:rPr lang="en-US" sz="1800" i="1" dirty="0">
                <a:latin typeface="Calibri" panose="020F0502020204030204" pitchFamily="34" charset="0"/>
                <a:cs typeface="Calibri" panose="020F0502020204030204" pitchFamily="34" charset="0"/>
              </a:rPr>
              <a:t> Allah) </a:t>
            </a:r>
            <a:r>
              <a:rPr lang="en-US" sz="1800" i="1" dirty="0" err="1">
                <a:latin typeface="Calibri" panose="020F0502020204030204" pitchFamily="34" charset="0"/>
                <a:cs typeface="Calibri" panose="020F0502020204030204" pitchFamily="34" charset="0"/>
              </a:rPr>
              <a:t>bagi</a:t>
            </a:r>
            <a:r>
              <a:rPr lang="en-US" sz="1800" i="1" dirty="0">
                <a:latin typeface="Calibri" panose="020F0502020204030204" pitchFamily="34" charset="0"/>
                <a:cs typeface="Calibri" panose="020F0502020204030204" pitchFamily="34" charset="0"/>
              </a:rPr>
              <a:t> orang-orang yang </a:t>
            </a:r>
            <a:r>
              <a:rPr lang="en-US" sz="1800" i="1" dirty="0" err="1">
                <a:latin typeface="Calibri" panose="020F0502020204030204" pitchFamily="34" charset="0"/>
                <a:cs typeface="Calibri" panose="020F0502020204030204" pitchFamily="34" charset="0"/>
              </a:rPr>
              <a:t>berilmu</a:t>
            </a:r>
            <a:r>
              <a:rPr lang="en-US" sz="1800" i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</a:p>
          <a:p>
            <a:pPr algn="just">
              <a:lnSpc>
                <a:spcPct val="150000"/>
              </a:lnSpc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Q.S. </a:t>
            </a:r>
            <a:r>
              <a:rPr lang="en-US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Ar-Rūm</a:t>
            </a: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/30: 22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ID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3" name="Google Shape;1563;p64"/>
          <p:cNvGrpSpPr/>
          <p:nvPr/>
        </p:nvGrpSpPr>
        <p:grpSpPr>
          <a:xfrm>
            <a:off x="1127800" y="1282737"/>
            <a:ext cx="3148061" cy="1461021"/>
            <a:chOff x="1207125" y="1217398"/>
            <a:chExt cx="3148061" cy="1461021"/>
          </a:xfrm>
        </p:grpSpPr>
        <p:grpSp>
          <p:nvGrpSpPr>
            <p:cNvPr id="1564" name="Google Shape;1564;p64"/>
            <p:cNvGrpSpPr/>
            <p:nvPr/>
          </p:nvGrpSpPr>
          <p:grpSpPr>
            <a:xfrm>
              <a:off x="1207125" y="1217398"/>
              <a:ext cx="3148061" cy="1461021"/>
              <a:chOff x="2633495" y="637796"/>
              <a:chExt cx="5797534" cy="1452596"/>
            </a:xfrm>
          </p:grpSpPr>
          <p:sp>
            <p:nvSpPr>
              <p:cNvPr id="1565" name="Google Shape;1565;p64"/>
              <p:cNvSpPr/>
              <p:nvPr/>
            </p:nvSpPr>
            <p:spPr>
              <a:xfrm>
                <a:off x="2633495" y="963591"/>
                <a:ext cx="5797200" cy="1126800"/>
              </a:xfrm>
              <a:prstGeom prst="rect">
                <a:avLst/>
              </a:prstGeom>
              <a:solidFill>
                <a:schemeClr val="lt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6" name="Google Shape;1566;p64"/>
              <p:cNvSpPr/>
              <p:nvPr/>
            </p:nvSpPr>
            <p:spPr>
              <a:xfrm>
                <a:off x="2633829" y="637796"/>
                <a:ext cx="5797200" cy="330300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dk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67" name="Google Shape;1567;p64"/>
            <p:cNvGrpSpPr/>
            <p:nvPr/>
          </p:nvGrpSpPr>
          <p:grpSpPr>
            <a:xfrm>
              <a:off x="3439778" y="1308429"/>
              <a:ext cx="784907" cy="155297"/>
              <a:chOff x="7189925" y="928775"/>
              <a:chExt cx="699000" cy="138300"/>
            </a:xfrm>
          </p:grpSpPr>
          <p:sp>
            <p:nvSpPr>
              <p:cNvPr id="1568" name="Google Shape;1568;p64"/>
              <p:cNvSpPr/>
              <p:nvPr/>
            </p:nvSpPr>
            <p:spPr>
              <a:xfrm>
                <a:off x="7189925" y="928775"/>
                <a:ext cx="138300" cy="138300"/>
              </a:xfrm>
              <a:prstGeom prst="ellipse">
                <a:avLst/>
              </a:prstGeom>
              <a:solidFill>
                <a:schemeClr val="lt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9" name="Google Shape;1569;p64"/>
              <p:cNvSpPr/>
              <p:nvPr/>
            </p:nvSpPr>
            <p:spPr>
              <a:xfrm>
                <a:off x="7470275" y="928775"/>
                <a:ext cx="138300" cy="138300"/>
              </a:xfrm>
              <a:prstGeom prst="ellipse">
                <a:avLst/>
              </a:prstGeom>
              <a:solidFill>
                <a:schemeClr val="accent1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0" name="Google Shape;1570;p64"/>
              <p:cNvSpPr/>
              <p:nvPr/>
            </p:nvSpPr>
            <p:spPr>
              <a:xfrm>
                <a:off x="7750625" y="928775"/>
                <a:ext cx="138300" cy="138300"/>
              </a:xfrm>
              <a:prstGeom prst="ellipse">
                <a:avLst/>
              </a:prstGeom>
              <a:solidFill>
                <a:schemeClr val="accent3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71" name="Google Shape;1571;p64"/>
          <p:cNvGrpSpPr/>
          <p:nvPr/>
        </p:nvGrpSpPr>
        <p:grpSpPr>
          <a:xfrm>
            <a:off x="4972925" y="1282737"/>
            <a:ext cx="3148061" cy="1461021"/>
            <a:chOff x="1207125" y="1217398"/>
            <a:chExt cx="3148061" cy="1461021"/>
          </a:xfrm>
        </p:grpSpPr>
        <p:grpSp>
          <p:nvGrpSpPr>
            <p:cNvPr id="1572" name="Google Shape;1572;p64"/>
            <p:cNvGrpSpPr/>
            <p:nvPr/>
          </p:nvGrpSpPr>
          <p:grpSpPr>
            <a:xfrm>
              <a:off x="1207125" y="1217398"/>
              <a:ext cx="3148061" cy="1461021"/>
              <a:chOff x="2633495" y="637796"/>
              <a:chExt cx="5797534" cy="1452596"/>
            </a:xfrm>
          </p:grpSpPr>
          <p:sp>
            <p:nvSpPr>
              <p:cNvPr id="1573" name="Google Shape;1573;p64"/>
              <p:cNvSpPr/>
              <p:nvPr/>
            </p:nvSpPr>
            <p:spPr>
              <a:xfrm>
                <a:off x="2633495" y="963592"/>
                <a:ext cx="5797200" cy="1126800"/>
              </a:xfrm>
              <a:prstGeom prst="rect">
                <a:avLst/>
              </a:prstGeom>
              <a:solidFill>
                <a:schemeClr val="lt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4" name="Google Shape;1574;p64"/>
              <p:cNvSpPr/>
              <p:nvPr/>
            </p:nvSpPr>
            <p:spPr>
              <a:xfrm>
                <a:off x="2633829" y="637796"/>
                <a:ext cx="5797200" cy="330300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dk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75" name="Google Shape;1575;p64"/>
            <p:cNvGrpSpPr/>
            <p:nvPr/>
          </p:nvGrpSpPr>
          <p:grpSpPr>
            <a:xfrm>
              <a:off x="3439778" y="1308429"/>
              <a:ext cx="784907" cy="155297"/>
              <a:chOff x="7189925" y="928775"/>
              <a:chExt cx="699000" cy="138300"/>
            </a:xfrm>
          </p:grpSpPr>
          <p:sp>
            <p:nvSpPr>
              <p:cNvPr id="1576" name="Google Shape;1576;p64"/>
              <p:cNvSpPr/>
              <p:nvPr/>
            </p:nvSpPr>
            <p:spPr>
              <a:xfrm>
                <a:off x="7189925" y="928775"/>
                <a:ext cx="138300" cy="138300"/>
              </a:xfrm>
              <a:prstGeom prst="ellipse">
                <a:avLst/>
              </a:prstGeom>
              <a:solidFill>
                <a:schemeClr val="lt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7" name="Google Shape;1577;p64"/>
              <p:cNvSpPr/>
              <p:nvPr/>
            </p:nvSpPr>
            <p:spPr>
              <a:xfrm>
                <a:off x="7470275" y="928775"/>
                <a:ext cx="138300" cy="138300"/>
              </a:xfrm>
              <a:prstGeom prst="ellipse">
                <a:avLst/>
              </a:prstGeom>
              <a:solidFill>
                <a:schemeClr val="accent1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8" name="Google Shape;1578;p64"/>
              <p:cNvSpPr/>
              <p:nvPr/>
            </p:nvSpPr>
            <p:spPr>
              <a:xfrm>
                <a:off x="7750625" y="928775"/>
                <a:ext cx="138300" cy="138300"/>
              </a:xfrm>
              <a:prstGeom prst="ellipse">
                <a:avLst/>
              </a:prstGeom>
              <a:solidFill>
                <a:schemeClr val="accent3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79" name="Google Shape;1579;p64"/>
          <p:cNvGrpSpPr/>
          <p:nvPr/>
        </p:nvGrpSpPr>
        <p:grpSpPr>
          <a:xfrm>
            <a:off x="1127800" y="3102287"/>
            <a:ext cx="3148061" cy="1461021"/>
            <a:chOff x="1207125" y="1217398"/>
            <a:chExt cx="3148061" cy="1461021"/>
          </a:xfrm>
        </p:grpSpPr>
        <p:grpSp>
          <p:nvGrpSpPr>
            <p:cNvPr id="1580" name="Google Shape;1580;p64"/>
            <p:cNvGrpSpPr/>
            <p:nvPr/>
          </p:nvGrpSpPr>
          <p:grpSpPr>
            <a:xfrm>
              <a:off x="1207125" y="1217398"/>
              <a:ext cx="3148061" cy="1461021"/>
              <a:chOff x="2633495" y="637796"/>
              <a:chExt cx="5797534" cy="1452596"/>
            </a:xfrm>
          </p:grpSpPr>
          <p:sp>
            <p:nvSpPr>
              <p:cNvPr id="1581" name="Google Shape;1581;p64"/>
              <p:cNvSpPr/>
              <p:nvPr/>
            </p:nvSpPr>
            <p:spPr>
              <a:xfrm>
                <a:off x="2633495" y="963591"/>
                <a:ext cx="5797200" cy="1126800"/>
              </a:xfrm>
              <a:prstGeom prst="rect">
                <a:avLst/>
              </a:prstGeom>
              <a:solidFill>
                <a:schemeClr val="lt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2" name="Google Shape;1582;p64"/>
              <p:cNvSpPr/>
              <p:nvPr/>
            </p:nvSpPr>
            <p:spPr>
              <a:xfrm>
                <a:off x="2633829" y="637796"/>
                <a:ext cx="5797200" cy="330300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dk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83" name="Google Shape;1583;p64"/>
            <p:cNvGrpSpPr/>
            <p:nvPr/>
          </p:nvGrpSpPr>
          <p:grpSpPr>
            <a:xfrm>
              <a:off x="3439778" y="1308429"/>
              <a:ext cx="784907" cy="155297"/>
              <a:chOff x="7189925" y="928775"/>
              <a:chExt cx="699000" cy="138300"/>
            </a:xfrm>
          </p:grpSpPr>
          <p:sp>
            <p:nvSpPr>
              <p:cNvPr id="1584" name="Google Shape;1584;p64"/>
              <p:cNvSpPr/>
              <p:nvPr/>
            </p:nvSpPr>
            <p:spPr>
              <a:xfrm>
                <a:off x="7189925" y="928775"/>
                <a:ext cx="138300" cy="138300"/>
              </a:xfrm>
              <a:prstGeom prst="ellipse">
                <a:avLst/>
              </a:prstGeom>
              <a:solidFill>
                <a:schemeClr val="lt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5" name="Google Shape;1585;p64"/>
              <p:cNvSpPr/>
              <p:nvPr/>
            </p:nvSpPr>
            <p:spPr>
              <a:xfrm>
                <a:off x="7470275" y="928775"/>
                <a:ext cx="138300" cy="138300"/>
              </a:xfrm>
              <a:prstGeom prst="ellipse">
                <a:avLst/>
              </a:prstGeom>
              <a:solidFill>
                <a:schemeClr val="accent1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6" name="Google Shape;1586;p64"/>
              <p:cNvSpPr/>
              <p:nvPr/>
            </p:nvSpPr>
            <p:spPr>
              <a:xfrm>
                <a:off x="7750625" y="928775"/>
                <a:ext cx="138300" cy="138300"/>
              </a:xfrm>
              <a:prstGeom prst="ellipse">
                <a:avLst/>
              </a:prstGeom>
              <a:solidFill>
                <a:schemeClr val="accent3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87" name="Google Shape;1587;p64"/>
          <p:cNvGrpSpPr/>
          <p:nvPr/>
        </p:nvGrpSpPr>
        <p:grpSpPr>
          <a:xfrm>
            <a:off x="4972925" y="3102287"/>
            <a:ext cx="3148061" cy="1461021"/>
            <a:chOff x="1207125" y="1217398"/>
            <a:chExt cx="3148061" cy="1461021"/>
          </a:xfrm>
        </p:grpSpPr>
        <p:grpSp>
          <p:nvGrpSpPr>
            <p:cNvPr id="1588" name="Google Shape;1588;p64"/>
            <p:cNvGrpSpPr/>
            <p:nvPr/>
          </p:nvGrpSpPr>
          <p:grpSpPr>
            <a:xfrm>
              <a:off x="1207125" y="1217398"/>
              <a:ext cx="3148061" cy="1461021"/>
              <a:chOff x="2633495" y="637796"/>
              <a:chExt cx="5797534" cy="1452596"/>
            </a:xfrm>
          </p:grpSpPr>
          <p:sp>
            <p:nvSpPr>
              <p:cNvPr id="1589" name="Google Shape;1589;p64"/>
              <p:cNvSpPr/>
              <p:nvPr/>
            </p:nvSpPr>
            <p:spPr>
              <a:xfrm>
                <a:off x="2633495" y="963592"/>
                <a:ext cx="5797200" cy="1126800"/>
              </a:xfrm>
              <a:prstGeom prst="rect">
                <a:avLst/>
              </a:prstGeom>
              <a:solidFill>
                <a:schemeClr val="lt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0" name="Google Shape;1590;p64"/>
              <p:cNvSpPr/>
              <p:nvPr/>
            </p:nvSpPr>
            <p:spPr>
              <a:xfrm>
                <a:off x="2633829" y="637796"/>
                <a:ext cx="5797200" cy="330300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dk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91" name="Google Shape;1591;p64"/>
            <p:cNvGrpSpPr/>
            <p:nvPr/>
          </p:nvGrpSpPr>
          <p:grpSpPr>
            <a:xfrm>
              <a:off x="3439778" y="1308429"/>
              <a:ext cx="784907" cy="155297"/>
              <a:chOff x="7189925" y="928775"/>
              <a:chExt cx="699000" cy="138300"/>
            </a:xfrm>
          </p:grpSpPr>
          <p:sp>
            <p:nvSpPr>
              <p:cNvPr id="1592" name="Google Shape;1592;p64"/>
              <p:cNvSpPr/>
              <p:nvPr/>
            </p:nvSpPr>
            <p:spPr>
              <a:xfrm>
                <a:off x="7189925" y="928775"/>
                <a:ext cx="138300" cy="138300"/>
              </a:xfrm>
              <a:prstGeom prst="ellipse">
                <a:avLst/>
              </a:prstGeom>
              <a:solidFill>
                <a:schemeClr val="lt2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3" name="Google Shape;1593;p64"/>
              <p:cNvSpPr/>
              <p:nvPr/>
            </p:nvSpPr>
            <p:spPr>
              <a:xfrm>
                <a:off x="7470275" y="928775"/>
                <a:ext cx="138300" cy="138300"/>
              </a:xfrm>
              <a:prstGeom prst="ellipse">
                <a:avLst/>
              </a:prstGeom>
              <a:solidFill>
                <a:schemeClr val="accent1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4" name="Google Shape;1594;p64"/>
              <p:cNvSpPr/>
              <p:nvPr/>
            </p:nvSpPr>
            <p:spPr>
              <a:xfrm>
                <a:off x="7750625" y="928775"/>
                <a:ext cx="138300" cy="138300"/>
              </a:xfrm>
              <a:prstGeom prst="ellipse">
                <a:avLst/>
              </a:prstGeom>
              <a:solidFill>
                <a:schemeClr val="accent3"/>
              </a:solidFill>
              <a:ln w="2857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595" name="Google Shape;1595;p64"/>
          <p:cNvSpPr txBox="1">
            <a:spLocks noGrp="1"/>
          </p:cNvSpPr>
          <p:nvPr>
            <p:ph type="title"/>
          </p:nvPr>
        </p:nvSpPr>
        <p:spPr>
          <a:xfrm>
            <a:off x="270375" y="284107"/>
            <a:ext cx="552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latin typeface="Arial Black" panose="020B0A04020102020204" pitchFamily="34" charset="0"/>
              </a:rPr>
              <a:t>Isi </a:t>
            </a:r>
            <a:r>
              <a:rPr lang="en-US" sz="2800" dirty="0" err="1">
                <a:latin typeface="Arial Black" panose="020B0A04020102020204" pitchFamily="34" charset="0"/>
              </a:rPr>
              <a:t>Pokok</a:t>
            </a:r>
            <a:r>
              <a:rPr lang="en-US" sz="2800" dirty="0">
                <a:latin typeface="Arial Black" panose="020B0A04020102020204" pitchFamily="34" charset="0"/>
              </a:rPr>
              <a:t> </a:t>
            </a:r>
            <a:r>
              <a:rPr lang="pt-BR" sz="2400" b="1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Q.S. Ar-Rūm/30: 22</a:t>
            </a:r>
            <a:r>
              <a:rPr lang="en-US" sz="2800" dirty="0">
                <a:latin typeface="Arial Black" panose="020B0A04020102020204" pitchFamily="34" charset="0"/>
              </a:rPr>
              <a:t> </a:t>
            </a:r>
            <a:endParaRPr sz="2800" dirty="0">
              <a:latin typeface="Arial Black" panose="020B0A04020102020204" pitchFamily="34" charset="0"/>
            </a:endParaRPr>
          </a:p>
        </p:txBody>
      </p:sp>
      <p:grpSp>
        <p:nvGrpSpPr>
          <p:cNvPr id="1604" name="Google Shape;1604;p64"/>
          <p:cNvGrpSpPr/>
          <p:nvPr/>
        </p:nvGrpSpPr>
        <p:grpSpPr>
          <a:xfrm>
            <a:off x="1023025" y="1778888"/>
            <a:ext cx="675900" cy="809700"/>
            <a:chOff x="1970600" y="969525"/>
            <a:chExt cx="675900" cy="809700"/>
          </a:xfrm>
        </p:grpSpPr>
        <p:sp>
          <p:nvSpPr>
            <p:cNvPr id="1605" name="Google Shape;1605;p64"/>
            <p:cNvSpPr/>
            <p:nvPr/>
          </p:nvSpPr>
          <p:spPr>
            <a:xfrm>
              <a:off x="1970600" y="1103325"/>
              <a:ext cx="675900" cy="675900"/>
            </a:xfrm>
            <a:prstGeom prst="roundRect">
              <a:avLst>
                <a:gd name="adj" fmla="val 10841"/>
              </a:avLst>
            </a:pr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76200" dir="2520000" algn="bl" rotWithShape="0">
                <a:schemeClr val="lt1">
                  <a:alpha val="18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64"/>
            <p:cNvSpPr/>
            <p:nvPr/>
          </p:nvSpPr>
          <p:spPr>
            <a:xfrm>
              <a:off x="1970600" y="969525"/>
              <a:ext cx="675900" cy="675900"/>
            </a:xfrm>
            <a:prstGeom prst="roundRect">
              <a:avLst>
                <a:gd name="adj" fmla="val 10841"/>
              </a:avLst>
            </a:prstGeom>
            <a:solidFill>
              <a:schemeClr val="accent1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endParaRPr>
            </a:p>
          </p:txBody>
        </p:sp>
      </p:grpSp>
      <p:grpSp>
        <p:nvGrpSpPr>
          <p:cNvPr id="1607" name="Google Shape;1607;p64"/>
          <p:cNvGrpSpPr/>
          <p:nvPr/>
        </p:nvGrpSpPr>
        <p:grpSpPr>
          <a:xfrm>
            <a:off x="1023025" y="3588638"/>
            <a:ext cx="675900" cy="809700"/>
            <a:chOff x="1970600" y="969525"/>
            <a:chExt cx="675900" cy="809700"/>
          </a:xfrm>
        </p:grpSpPr>
        <p:sp>
          <p:nvSpPr>
            <p:cNvPr id="1608" name="Google Shape;1608;p64"/>
            <p:cNvSpPr/>
            <p:nvPr/>
          </p:nvSpPr>
          <p:spPr>
            <a:xfrm>
              <a:off x="1970600" y="1103325"/>
              <a:ext cx="675900" cy="675900"/>
            </a:xfrm>
            <a:prstGeom prst="roundRect">
              <a:avLst>
                <a:gd name="adj" fmla="val 10841"/>
              </a:avLst>
            </a:pr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76200" dir="2520000" algn="bl" rotWithShape="0">
                <a:schemeClr val="lt1">
                  <a:alpha val="18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64"/>
            <p:cNvSpPr/>
            <p:nvPr/>
          </p:nvSpPr>
          <p:spPr>
            <a:xfrm>
              <a:off x="1970600" y="969525"/>
              <a:ext cx="675900" cy="675900"/>
            </a:xfrm>
            <a:prstGeom prst="roundRect">
              <a:avLst>
                <a:gd name="adj" fmla="val 10841"/>
              </a:avLst>
            </a:prstGeom>
            <a:solidFill>
              <a:schemeClr val="accent1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endParaRPr>
            </a:p>
          </p:txBody>
        </p:sp>
      </p:grpSp>
      <p:grpSp>
        <p:nvGrpSpPr>
          <p:cNvPr id="1610" name="Google Shape;1610;p64"/>
          <p:cNvGrpSpPr/>
          <p:nvPr/>
        </p:nvGrpSpPr>
        <p:grpSpPr>
          <a:xfrm>
            <a:off x="4868150" y="1778888"/>
            <a:ext cx="675900" cy="809700"/>
            <a:chOff x="1970600" y="969525"/>
            <a:chExt cx="675900" cy="809700"/>
          </a:xfrm>
        </p:grpSpPr>
        <p:sp>
          <p:nvSpPr>
            <p:cNvPr id="1611" name="Google Shape;1611;p64"/>
            <p:cNvSpPr/>
            <p:nvPr/>
          </p:nvSpPr>
          <p:spPr>
            <a:xfrm>
              <a:off x="1970600" y="1103325"/>
              <a:ext cx="675900" cy="675900"/>
            </a:xfrm>
            <a:prstGeom prst="roundRect">
              <a:avLst>
                <a:gd name="adj" fmla="val 10841"/>
              </a:avLst>
            </a:pr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76200" dir="2520000" algn="bl" rotWithShape="0">
                <a:schemeClr val="lt1">
                  <a:alpha val="18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64"/>
            <p:cNvSpPr/>
            <p:nvPr/>
          </p:nvSpPr>
          <p:spPr>
            <a:xfrm>
              <a:off x="1970600" y="969525"/>
              <a:ext cx="675900" cy="675900"/>
            </a:xfrm>
            <a:prstGeom prst="roundRect">
              <a:avLst>
                <a:gd name="adj" fmla="val 10841"/>
              </a:avLst>
            </a:prstGeom>
            <a:solidFill>
              <a:schemeClr val="accent1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endParaRPr>
            </a:p>
          </p:txBody>
        </p:sp>
      </p:grpSp>
      <p:grpSp>
        <p:nvGrpSpPr>
          <p:cNvPr id="1613" name="Google Shape;1613;p64"/>
          <p:cNvGrpSpPr/>
          <p:nvPr/>
        </p:nvGrpSpPr>
        <p:grpSpPr>
          <a:xfrm>
            <a:off x="4868150" y="3588638"/>
            <a:ext cx="675900" cy="809700"/>
            <a:chOff x="1970600" y="969525"/>
            <a:chExt cx="675900" cy="809700"/>
          </a:xfrm>
        </p:grpSpPr>
        <p:sp>
          <p:nvSpPr>
            <p:cNvPr id="1614" name="Google Shape;1614;p64"/>
            <p:cNvSpPr/>
            <p:nvPr/>
          </p:nvSpPr>
          <p:spPr>
            <a:xfrm>
              <a:off x="1970600" y="1103325"/>
              <a:ext cx="675900" cy="675900"/>
            </a:xfrm>
            <a:prstGeom prst="roundRect">
              <a:avLst>
                <a:gd name="adj" fmla="val 10841"/>
              </a:avLst>
            </a:pr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76200" dir="2520000" algn="bl" rotWithShape="0">
                <a:schemeClr val="lt1">
                  <a:alpha val="18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5" name="Google Shape;1615;p64"/>
            <p:cNvSpPr/>
            <p:nvPr/>
          </p:nvSpPr>
          <p:spPr>
            <a:xfrm>
              <a:off x="1970600" y="969525"/>
              <a:ext cx="675900" cy="675900"/>
            </a:xfrm>
            <a:prstGeom prst="roundRect">
              <a:avLst>
                <a:gd name="adj" fmla="val 10841"/>
              </a:avLst>
            </a:prstGeom>
            <a:solidFill>
              <a:schemeClr val="accent1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endParaRPr>
            </a:p>
          </p:txBody>
        </p:sp>
      </p:grpSp>
      <p:sp>
        <p:nvSpPr>
          <p:cNvPr id="1616" name="Google Shape;1616;p64"/>
          <p:cNvSpPr txBox="1">
            <a:spLocks noGrp="1"/>
          </p:cNvSpPr>
          <p:nvPr>
            <p:ph type="title" idx="9"/>
          </p:nvPr>
        </p:nvSpPr>
        <p:spPr>
          <a:xfrm>
            <a:off x="1023023" y="1878850"/>
            <a:ext cx="675900" cy="47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1617" name="Google Shape;1617;p64"/>
          <p:cNvSpPr txBox="1">
            <a:spLocks noGrp="1"/>
          </p:cNvSpPr>
          <p:nvPr>
            <p:ph type="title" idx="13"/>
          </p:nvPr>
        </p:nvSpPr>
        <p:spPr>
          <a:xfrm>
            <a:off x="4858213" y="1878850"/>
            <a:ext cx="675900" cy="47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1618" name="Google Shape;1618;p64"/>
          <p:cNvSpPr txBox="1">
            <a:spLocks noGrp="1"/>
          </p:cNvSpPr>
          <p:nvPr>
            <p:ph type="title" idx="14"/>
          </p:nvPr>
        </p:nvSpPr>
        <p:spPr>
          <a:xfrm>
            <a:off x="1023013" y="3688600"/>
            <a:ext cx="675900" cy="47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1619" name="Google Shape;1619;p64"/>
          <p:cNvSpPr txBox="1">
            <a:spLocks noGrp="1"/>
          </p:cNvSpPr>
          <p:nvPr>
            <p:ph type="title" idx="15"/>
          </p:nvPr>
        </p:nvSpPr>
        <p:spPr>
          <a:xfrm>
            <a:off x="4858213" y="3688600"/>
            <a:ext cx="675900" cy="47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4D8AB4B8-17CB-F646-75AB-6939C05767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13501"/>
            <a:ext cx="9144000" cy="529999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47CA8B6C-2E04-EF50-AB71-DEA8E907C12C}"/>
              </a:ext>
            </a:extLst>
          </p:cNvPr>
          <p:cNvSpPr txBox="1"/>
          <p:nvPr/>
        </p:nvSpPr>
        <p:spPr>
          <a:xfrm>
            <a:off x="1708860" y="1875028"/>
            <a:ext cx="24464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Allah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Swt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pencipta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langit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segala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isinya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ID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28F45A24-6FB1-AAD3-F812-43FD72C366ED}"/>
              </a:ext>
            </a:extLst>
          </p:cNvPr>
          <p:cNvSpPr txBox="1"/>
          <p:nvPr/>
        </p:nvSpPr>
        <p:spPr>
          <a:xfrm>
            <a:off x="1646206" y="3450395"/>
            <a:ext cx="25717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Allah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Swt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menciptakan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perbedaan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bahasa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warna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kulit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bukti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keragaman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ID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83F9D2B7-A45C-3554-8591-D2D804940417}"/>
              </a:ext>
            </a:extLst>
          </p:cNvPr>
          <p:cNvSpPr txBox="1"/>
          <p:nvPr/>
        </p:nvSpPr>
        <p:spPr>
          <a:xfrm>
            <a:off x="5422605" y="1614953"/>
            <a:ext cx="28029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Allah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Swt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menciptakan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keragaman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bahasa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supaya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manusia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saling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berkomunikasi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  <a:endParaRPr lang="en-ID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4B808F9E-E6B5-E5A2-5F27-C96B87939880}"/>
              </a:ext>
            </a:extLst>
          </p:cNvPr>
          <p:cNvSpPr txBox="1"/>
          <p:nvPr/>
        </p:nvSpPr>
        <p:spPr>
          <a:xfrm>
            <a:off x="5490534" y="3558103"/>
            <a:ext cx="26914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Adanya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perbedaan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bahasa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warna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kulit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merupakan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tanda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kebesaran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Allah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Swt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  <a:endParaRPr lang="en-ID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" name="Google Shape;852;p46"/>
          <p:cNvSpPr txBox="1">
            <a:spLocks noGrp="1"/>
          </p:cNvSpPr>
          <p:nvPr>
            <p:ph type="title"/>
          </p:nvPr>
        </p:nvSpPr>
        <p:spPr>
          <a:xfrm>
            <a:off x="713397" y="24566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Penerapan</a:t>
            </a:r>
            <a:r>
              <a:rPr lang="e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Q.S. Ar-R</a:t>
            </a:r>
            <a:r>
              <a:rPr lang="en-ID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ūm</a:t>
            </a:r>
            <a:r>
              <a:rPr lang="en-ID" sz="3200" b="1" dirty="0">
                <a:latin typeface="Calibri" panose="020F0502020204030204" pitchFamily="34" charset="0"/>
                <a:cs typeface="Calibri" panose="020F0502020204030204" pitchFamily="34" charset="0"/>
              </a:rPr>
              <a:t>/30: 22</a:t>
            </a:r>
            <a:endParaRPr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59" name="Google Shape;859;p46"/>
          <p:cNvSpPr/>
          <p:nvPr/>
        </p:nvSpPr>
        <p:spPr>
          <a:xfrm>
            <a:off x="538163" y="1979341"/>
            <a:ext cx="350229" cy="391938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0" name="Google Shape;860;p46"/>
          <p:cNvSpPr/>
          <p:nvPr/>
        </p:nvSpPr>
        <p:spPr>
          <a:xfrm>
            <a:off x="3238772" y="2817801"/>
            <a:ext cx="299490" cy="335145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1" name="Google Shape;861;p46"/>
          <p:cNvSpPr/>
          <p:nvPr/>
        </p:nvSpPr>
        <p:spPr>
          <a:xfrm>
            <a:off x="8430897" y="1388351"/>
            <a:ext cx="299490" cy="335145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3C954F71-DD97-9019-DC7D-5DFE5F536E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13501"/>
            <a:ext cx="9144000" cy="529999"/>
          </a:xfrm>
          <a:prstGeom prst="rect">
            <a:avLst/>
          </a:prstGeom>
        </p:spPr>
      </p:pic>
      <p:grpSp>
        <p:nvGrpSpPr>
          <p:cNvPr id="15" name="Google Shape;701;p41">
            <a:extLst>
              <a:ext uri="{FF2B5EF4-FFF2-40B4-BE49-F238E27FC236}">
                <a16:creationId xmlns:a16="http://schemas.microsoft.com/office/drawing/2014/main" xmlns="" id="{ABE2A465-49EC-65F3-9D0B-D6700AD03B1E}"/>
              </a:ext>
            </a:extLst>
          </p:cNvPr>
          <p:cNvGrpSpPr/>
          <p:nvPr/>
        </p:nvGrpSpPr>
        <p:grpSpPr>
          <a:xfrm>
            <a:off x="447256" y="1079337"/>
            <a:ext cx="2703567" cy="1619475"/>
            <a:chOff x="716850" y="1864738"/>
            <a:chExt cx="1700700" cy="620400"/>
          </a:xfrm>
        </p:grpSpPr>
        <p:sp>
          <p:nvSpPr>
            <p:cNvPr id="16" name="Google Shape;702;p41">
              <a:extLst>
                <a:ext uri="{FF2B5EF4-FFF2-40B4-BE49-F238E27FC236}">
                  <a16:creationId xmlns:a16="http://schemas.microsoft.com/office/drawing/2014/main" xmlns="" id="{13E4FAE1-CEBA-01A0-4FAD-B25A751090E7}"/>
                </a:ext>
              </a:extLst>
            </p:cNvPr>
            <p:cNvSpPr/>
            <p:nvPr/>
          </p:nvSpPr>
          <p:spPr>
            <a:xfrm>
              <a:off x="716850" y="1864738"/>
              <a:ext cx="1700700" cy="6204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2286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76200" dir="3420000" algn="bl" rotWithShape="0">
                <a:schemeClr val="lt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endParaRPr>
            </a:p>
          </p:txBody>
        </p:sp>
        <p:sp>
          <p:nvSpPr>
            <p:cNvPr id="17" name="Google Shape;703;p41">
              <a:extLst>
                <a:ext uri="{FF2B5EF4-FFF2-40B4-BE49-F238E27FC236}">
                  <a16:creationId xmlns:a16="http://schemas.microsoft.com/office/drawing/2014/main" xmlns="" id="{E9C0AB7E-69B0-DBF5-2ACD-B6A5F693CB2E}"/>
                </a:ext>
              </a:extLst>
            </p:cNvPr>
            <p:cNvSpPr/>
            <p:nvPr/>
          </p:nvSpPr>
          <p:spPr>
            <a:xfrm>
              <a:off x="716850" y="1864738"/>
              <a:ext cx="1700700" cy="6204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dirty="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endParaRPr>
            </a:p>
          </p:txBody>
        </p:sp>
      </p:grpSp>
      <p:grpSp>
        <p:nvGrpSpPr>
          <p:cNvPr id="18" name="Google Shape;691;p41">
            <a:extLst>
              <a:ext uri="{FF2B5EF4-FFF2-40B4-BE49-F238E27FC236}">
                <a16:creationId xmlns:a16="http://schemas.microsoft.com/office/drawing/2014/main" xmlns="" id="{C9C54EC2-4281-E613-700A-83CA72DF690C}"/>
              </a:ext>
            </a:extLst>
          </p:cNvPr>
          <p:cNvGrpSpPr/>
          <p:nvPr/>
        </p:nvGrpSpPr>
        <p:grpSpPr>
          <a:xfrm>
            <a:off x="2982091" y="1656420"/>
            <a:ext cx="3064495" cy="2113491"/>
            <a:chOff x="716850" y="1864738"/>
            <a:chExt cx="1700700" cy="620400"/>
          </a:xfrm>
        </p:grpSpPr>
        <p:sp>
          <p:nvSpPr>
            <p:cNvPr id="19" name="Google Shape;692;p41">
              <a:extLst>
                <a:ext uri="{FF2B5EF4-FFF2-40B4-BE49-F238E27FC236}">
                  <a16:creationId xmlns:a16="http://schemas.microsoft.com/office/drawing/2014/main" xmlns="" id="{28B0AB30-6B71-00EB-4987-F21014B2E72C}"/>
                </a:ext>
              </a:extLst>
            </p:cNvPr>
            <p:cNvSpPr/>
            <p:nvPr/>
          </p:nvSpPr>
          <p:spPr>
            <a:xfrm>
              <a:off x="716850" y="1864738"/>
              <a:ext cx="1700700" cy="620400"/>
            </a:xfrm>
            <a:prstGeom prst="roundRect">
              <a:avLst>
                <a:gd name="adj" fmla="val 50000"/>
              </a:avLst>
            </a:prstGeom>
            <a:solidFill>
              <a:schemeClr val="dk2"/>
            </a:solidFill>
            <a:ln w="2286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76200" dir="3420000" algn="bl" rotWithShape="0">
                <a:schemeClr val="lt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endParaRPr>
            </a:p>
          </p:txBody>
        </p:sp>
        <p:sp>
          <p:nvSpPr>
            <p:cNvPr id="20" name="Google Shape;693;p41">
              <a:extLst>
                <a:ext uri="{FF2B5EF4-FFF2-40B4-BE49-F238E27FC236}">
                  <a16:creationId xmlns:a16="http://schemas.microsoft.com/office/drawing/2014/main" xmlns="" id="{BFDE7C17-645A-3881-CF26-6A731D2216C8}"/>
                </a:ext>
              </a:extLst>
            </p:cNvPr>
            <p:cNvSpPr/>
            <p:nvPr/>
          </p:nvSpPr>
          <p:spPr>
            <a:xfrm>
              <a:off x="716850" y="1864738"/>
              <a:ext cx="1700700" cy="620400"/>
            </a:xfrm>
            <a:prstGeom prst="roundRect">
              <a:avLst>
                <a:gd name="adj" fmla="val 50000"/>
              </a:avLst>
            </a:prstGeom>
            <a:solidFill>
              <a:schemeClr val="dk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dirty="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endParaRPr>
            </a:p>
          </p:txBody>
        </p:sp>
      </p:grpSp>
      <p:grpSp>
        <p:nvGrpSpPr>
          <p:cNvPr id="21" name="Google Shape;701;p41">
            <a:extLst>
              <a:ext uri="{FF2B5EF4-FFF2-40B4-BE49-F238E27FC236}">
                <a16:creationId xmlns:a16="http://schemas.microsoft.com/office/drawing/2014/main" xmlns="" id="{7DA07D5D-F3D7-469F-FAD0-93D2C3E3AFC9}"/>
              </a:ext>
            </a:extLst>
          </p:cNvPr>
          <p:cNvGrpSpPr/>
          <p:nvPr/>
        </p:nvGrpSpPr>
        <p:grpSpPr>
          <a:xfrm>
            <a:off x="5790859" y="1206401"/>
            <a:ext cx="2612661" cy="1492412"/>
            <a:chOff x="716850" y="1864738"/>
            <a:chExt cx="1700700" cy="620400"/>
          </a:xfrm>
        </p:grpSpPr>
        <p:sp>
          <p:nvSpPr>
            <p:cNvPr id="22" name="Google Shape;702;p41">
              <a:extLst>
                <a:ext uri="{FF2B5EF4-FFF2-40B4-BE49-F238E27FC236}">
                  <a16:creationId xmlns:a16="http://schemas.microsoft.com/office/drawing/2014/main" xmlns="" id="{35A696D5-2483-3250-D6F9-8EA12B651827}"/>
                </a:ext>
              </a:extLst>
            </p:cNvPr>
            <p:cNvSpPr/>
            <p:nvPr/>
          </p:nvSpPr>
          <p:spPr>
            <a:xfrm>
              <a:off x="716850" y="1864738"/>
              <a:ext cx="1700700" cy="6204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2286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76200" dir="3420000" algn="bl" rotWithShape="0">
                <a:schemeClr val="lt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endParaRPr>
            </a:p>
          </p:txBody>
        </p:sp>
        <p:sp>
          <p:nvSpPr>
            <p:cNvPr id="23" name="Google Shape;703;p41">
              <a:extLst>
                <a:ext uri="{FF2B5EF4-FFF2-40B4-BE49-F238E27FC236}">
                  <a16:creationId xmlns:a16="http://schemas.microsoft.com/office/drawing/2014/main" xmlns="" id="{5FD1E353-5F24-E772-1C9B-718E3CA19AF9}"/>
                </a:ext>
              </a:extLst>
            </p:cNvPr>
            <p:cNvSpPr/>
            <p:nvPr/>
          </p:nvSpPr>
          <p:spPr>
            <a:xfrm>
              <a:off x="716850" y="1864738"/>
              <a:ext cx="1700700" cy="6204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dirty="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endParaRPr>
            </a:p>
          </p:txBody>
        </p:sp>
      </p:grpSp>
      <p:grpSp>
        <p:nvGrpSpPr>
          <p:cNvPr id="24" name="Google Shape;691;p41">
            <a:extLst>
              <a:ext uri="{FF2B5EF4-FFF2-40B4-BE49-F238E27FC236}">
                <a16:creationId xmlns:a16="http://schemas.microsoft.com/office/drawing/2014/main" xmlns="" id="{19EAA6C5-EC35-0467-E7AC-BE89691DEA74}"/>
              </a:ext>
            </a:extLst>
          </p:cNvPr>
          <p:cNvGrpSpPr/>
          <p:nvPr/>
        </p:nvGrpSpPr>
        <p:grpSpPr>
          <a:xfrm>
            <a:off x="434436" y="2809123"/>
            <a:ext cx="2703567" cy="1602723"/>
            <a:chOff x="716850" y="1864738"/>
            <a:chExt cx="1700700" cy="620400"/>
          </a:xfrm>
        </p:grpSpPr>
        <p:sp>
          <p:nvSpPr>
            <p:cNvPr id="25" name="Google Shape;692;p41">
              <a:extLst>
                <a:ext uri="{FF2B5EF4-FFF2-40B4-BE49-F238E27FC236}">
                  <a16:creationId xmlns:a16="http://schemas.microsoft.com/office/drawing/2014/main" xmlns="" id="{24C24FAB-8120-7F5D-371E-F44DA2AD7A22}"/>
                </a:ext>
              </a:extLst>
            </p:cNvPr>
            <p:cNvSpPr/>
            <p:nvPr/>
          </p:nvSpPr>
          <p:spPr>
            <a:xfrm>
              <a:off x="716850" y="1864738"/>
              <a:ext cx="1700700" cy="620400"/>
            </a:xfrm>
            <a:prstGeom prst="roundRect">
              <a:avLst>
                <a:gd name="adj" fmla="val 50000"/>
              </a:avLst>
            </a:prstGeom>
            <a:solidFill>
              <a:schemeClr val="dk2"/>
            </a:solidFill>
            <a:ln w="2286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76200" dir="3420000" algn="bl" rotWithShape="0">
                <a:schemeClr val="lt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endParaRPr>
            </a:p>
          </p:txBody>
        </p:sp>
        <p:sp>
          <p:nvSpPr>
            <p:cNvPr id="26" name="Google Shape;693;p41">
              <a:extLst>
                <a:ext uri="{FF2B5EF4-FFF2-40B4-BE49-F238E27FC236}">
                  <a16:creationId xmlns:a16="http://schemas.microsoft.com/office/drawing/2014/main" xmlns="" id="{37FA215E-DA13-21D8-E198-753A48141CF9}"/>
                </a:ext>
              </a:extLst>
            </p:cNvPr>
            <p:cNvSpPr/>
            <p:nvPr/>
          </p:nvSpPr>
          <p:spPr>
            <a:xfrm>
              <a:off x="716850" y="1864738"/>
              <a:ext cx="1700700" cy="620400"/>
            </a:xfrm>
            <a:prstGeom prst="roundRect">
              <a:avLst>
                <a:gd name="adj" fmla="val 50000"/>
              </a:avLst>
            </a:prstGeom>
            <a:solidFill>
              <a:schemeClr val="dk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dirty="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endParaRPr>
            </a:p>
          </p:txBody>
        </p:sp>
      </p:grpSp>
      <p:grpSp>
        <p:nvGrpSpPr>
          <p:cNvPr id="30" name="Google Shape;691;p41">
            <a:extLst>
              <a:ext uri="{FF2B5EF4-FFF2-40B4-BE49-F238E27FC236}">
                <a16:creationId xmlns:a16="http://schemas.microsoft.com/office/drawing/2014/main" xmlns="" id="{41B65342-C0D1-9B87-8C4E-29C3C72522A7}"/>
              </a:ext>
            </a:extLst>
          </p:cNvPr>
          <p:cNvGrpSpPr/>
          <p:nvPr/>
        </p:nvGrpSpPr>
        <p:grpSpPr>
          <a:xfrm>
            <a:off x="5891628" y="2861670"/>
            <a:ext cx="2838759" cy="1602723"/>
            <a:chOff x="716850" y="1864738"/>
            <a:chExt cx="1700700" cy="620400"/>
          </a:xfrm>
        </p:grpSpPr>
        <p:sp>
          <p:nvSpPr>
            <p:cNvPr id="31" name="Google Shape;692;p41">
              <a:extLst>
                <a:ext uri="{FF2B5EF4-FFF2-40B4-BE49-F238E27FC236}">
                  <a16:creationId xmlns:a16="http://schemas.microsoft.com/office/drawing/2014/main" xmlns="" id="{C9051B50-C046-A46F-FD7F-2EA5DE136533}"/>
                </a:ext>
              </a:extLst>
            </p:cNvPr>
            <p:cNvSpPr/>
            <p:nvPr/>
          </p:nvSpPr>
          <p:spPr>
            <a:xfrm>
              <a:off x="716850" y="1864738"/>
              <a:ext cx="1700700" cy="620400"/>
            </a:xfrm>
            <a:prstGeom prst="roundRect">
              <a:avLst>
                <a:gd name="adj" fmla="val 50000"/>
              </a:avLst>
            </a:prstGeom>
            <a:solidFill>
              <a:schemeClr val="dk2"/>
            </a:solidFill>
            <a:ln w="2286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76200" dir="3420000" algn="bl" rotWithShape="0">
                <a:schemeClr val="lt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endParaRPr>
            </a:p>
          </p:txBody>
        </p:sp>
        <p:sp>
          <p:nvSpPr>
            <p:cNvPr id="32" name="Google Shape;693;p41">
              <a:extLst>
                <a:ext uri="{FF2B5EF4-FFF2-40B4-BE49-F238E27FC236}">
                  <a16:creationId xmlns:a16="http://schemas.microsoft.com/office/drawing/2014/main" xmlns="" id="{3705C174-2633-CB33-73E3-1ED2065E1B06}"/>
                </a:ext>
              </a:extLst>
            </p:cNvPr>
            <p:cNvSpPr/>
            <p:nvPr/>
          </p:nvSpPr>
          <p:spPr>
            <a:xfrm>
              <a:off x="716850" y="1864738"/>
              <a:ext cx="1700700" cy="620400"/>
            </a:xfrm>
            <a:prstGeom prst="roundRect">
              <a:avLst>
                <a:gd name="adj" fmla="val 50000"/>
              </a:avLst>
            </a:prstGeom>
            <a:solidFill>
              <a:schemeClr val="dk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dirty="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F85CF4F9-AE7B-CE5F-0C9B-E6F5700BDA74}"/>
              </a:ext>
            </a:extLst>
          </p:cNvPr>
          <p:cNvSpPr txBox="1"/>
          <p:nvPr/>
        </p:nvSpPr>
        <p:spPr>
          <a:xfrm>
            <a:off x="591514" y="1311736"/>
            <a:ext cx="2390577" cy="1154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 err="1"/>
              <a:t>Menggunakan</a:t>
            </a:r>
            <a:r>
              <a:rPr lang="en-US" sz="1600" b="1" dirty="0"/>
              <a:t> </a:t>
            </a:r>
            <a:r>
              <a:rPr lang="en-US" sz="1600" b="1" dirty="0" err="1"/>
              <a:t>bahasa</a:t>
            </a:r>
            <a:r>
              <a:rPr lang="en-US" sz="1600" b="1" dirty="0"/>
              <a:t> yang </a:t>
            </a:r>
            <a:r>
              <a:rPr lang="en-US" sz="1600" b="1" dirty="0" err="1"/>
              <a:t>baik</a:t>
            </a:r>
            <a:r>
              <a:rPr lang="en-US" sz="1600" b="1" dirty="0"/>
              <a:t> dan </a:t>
            </a:r>
            <a:r>
              <a:rPr lang="en-US" sz="1600" b="1" dirty="0" err="1"/>
              <a:t>santun</a:t>
            </a:r>
            <a:r>
              <a:rPr lang="en-US" sz="1600" b="1" dirty="0"/>
              <a:t> </a:t>
            </a:r>
            <a:r>
              <a:rPr lang="en-US" sz="1600" b="1" dirty="0" err="1"/>
              <a:t>ketika</a:t>
            </a:r>
            <a:r>
              <a:rPr lang="en-US" sz="1600" b="1" dirty="0"/>
              <a:t> </a:t>
            </a:r>
            <a:r>
              <a:rPr lang="en-US" sz="1600" b="1" dirty="0" err="1"/>
              <a:t>berbicara</a:t>
            </a:r>
            <a:r>
              <a:rPr lang="en-US" sz="1600" b="1" dirty="0"/>
              <a:t>. </a:t>
            </a:r>
            <a:endParaRPr lang="en-ID" sz="1600" b="1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4F263873-E2D6-BF42-D438-E92D39B390FA}"/>
              </a:ext>
            </a:extLst>
          </p:cNvPr>
          <p:cNvSpPr txBox="1"/>
          <p:nvPr/>
        </p:nvSpPr>
        <p:spPr>
          <a:xfrm>
            <a:off x="3319049" y="2283414"/>
            <a:ext cx="2390577" cy="78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 err="1"/>
              <a:t>Mensyukuri</a:t>
            </a:r>
            <a:r>
              <a:rPr lang="en-US" sz="1600" b="1" dirty="0"/>
              <a:t> </a:t>
            </a:r>
            <a:r>
              <a:rPr lang="en-US" sz="1600" b="1" dirty="0" err="1"/>
              <a:t>warna</a:t>
            </a:r>
            <a:r>
              <a:rPr lang="en-US" sz="1600" b="1" dirty="0"/>
              <a:t> </a:t>
            </a:r>
            <a:r>
              <a:rPr lang="en-US" sz="1600" b="1" dirty="0" err="1"/>
              <a:t>kulit</a:t>
            </a:r>
            <a:r>
              <a:rPr lang="en-US" sz="1600" b="1" dirty="0"/>
              <a:t> yang </a:t>
            </a:r>
            <a:r>
              <a:rPr lang="en-US" sz="1600" b="1" dirty="0" err="1"/>
              <a:t>dimiliki</a:t>
            </a:r>
            <a:r>
              <a:rPr lang="en-US" sz="1600" b="1" dirty="0"/>
              <a:t>. </a:t>
            </a:r>
            <a:endParaRPr lang="en-ID" sz="1600" b="1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1039626C-3D3F-A94C-B101-BC862AE880D0}"/>
              </a:ext>
            </a:extLst>
          </p:cNvPr>
          <p:cNvSpPr txBox="1"/>
          <p:nvPr/>
        </p:nvSpPr>
        <p:spPr>
          <a:xfrm>
            <a:off x="5959085" y="1595353"/>
            <a:ext cx="2390577" cy="78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 err="1"/>
              <a:t>Tidak</a:t>
            </a:r>
            <a:r>
              <a:rPr lang="en-US" sz="1600" b="1" dirty="0"/>
              <a:t> </a:t>
            </a:r>
            <a:r>
              <a:rPr lang="en-US" sz="1600" b="1" dirty="0" err="1"/>
              <a:t>mencela</a:t>
            </a:r>
            <a:r>
              <a:rPr lang="en-US" sz="1600" b="1" dirty="0"/>
              <a:t> </a:t>
            </a:r>
            <a:r>
              <a:rPr lang="en-US" sz="1600" b="1" dirty="0" err="1"/>
              <a:t>bahasa</a:t>
            </a:r>
            <a:r>
              <a:rPr lang="en-US" sz="1600" b="1" dirty="0"/>
              <a:t> orang lain.  </a:t>
            </a:r>
            <a:endParaRPr lang="en-ID" sz="1600" b="1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62458733-5865-63B4-6D9B-51EB379DA89C}"/>
              </a:ext>
            </a:extLst>
          </p:cNvPr>
          <p:cNvSpPr txBox="1"/>
          <p:nvPr/>
        </p:nvSpPr>
        <p:spPr>
          <a:xfrm>
            <a:off x="625157" y="3206144"/>
            <a:ext cx="2390577" cy="78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 err="1"/>
              <a:t>Tidak</a:t>
            </a:r>
            <a:r>
              <a:rPr lang="en-US" sz="1600" b="1" dirty="0"/>
              <a:t> </a:t>
            </a:r>
            <a:r>
              <a:rPr lang="en-US" sz="1600" b="1" dirty="0" err="1"/>
              <a:t>mencela</a:t>
            </a:r>
            <a:r>
              <a:rPr lang="en-US" sz="1600" b="1" dirty="0"/>
              <a:t> </a:t>
            </a:r>
            <a:r>
              <a:rPr lang="en-US" sz="1600" b="1" dirty="0" err="1"/>
              <a:t>warna</a:t>
            </a:r>
            <a:r>
              <a:rPr lang="en-US" sz="1600" b="1" dirty="0"/>
              <a:t> </a:t>
            </a:r>
            <a:r>
              <a:rPr lang="en-US" sz="1600" b="1" dirty="0" err="1"/>
              <a:t>kulit</a:t>
            </a:r>
            <a:r>
              <a:rPr lang="en-US" sz="1600" b="1" dirty="0"/>
              <a:t> orang lain. </a:t>
            </a:r>
            <a:endParaRPr lang="en-ID" sz="1600" b="1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E5C189C3-DB4B-E50D-49B6-D24D292DDDA6}"/>
              </a:ext>
            </a:extLst>
          </p:cNvPr>
          <p:cNvSpPr txBox="1"/>
          <p:nvPr/>
        </p:nvSpPr>
        <p:spPr>
          <a:xfrm>
            <a:off x="6126863" y="3066041"/>
            <a:ext cx="2519499" cy="1154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 err="1"/>
              <a:t>Menjaga</a:t>
            </a:r>
            <a:r>
              <a:rPr lang="en-US" sz="1600" b="1" dirty="0"/>
              <a:t> </a:t>
            </a:r>
            <a:r>
              <a:rPr lang="en-US" sz="1600" b="1" dirty="0" err="1"/>
              <a:t>alam</a:t>
            </a:r>
            <a:r>
              <a:rPr lang="en-US" sz="1600" b="1" dirty="0"/>
              <a:t> </a:t>
            </a:r>
            <a:r>
              <a:rPr lang="en-US" sz="1600" b="1" dirty="0" err="1"/>
              <a:t>semesta</a:t>
            </a:r>
            <a:r>
              <a:rPr lang="en-US" sz="1600" b="1" dirty="0"/>
              <a:t>, </a:t>
            </a:r>
            <a:r>
              <a:rPr lang="en-US" sz="1600" b="1" dirty="0" err="1"/>
              <a:t>seperti</a:t>
            </a:r>
            <a:r>
              <a:rPr lang="en-US" sz="1600" b="1" dirty="0"/>
              <a:t> </a:t>
            </a:r>
            <a:r>
              <a:rPr lang="en-US" sz="1600" b="1" dirty="0" err="1"/>
              <a:t>tidak</a:t>
            </a:r>
            <a:r>
              <a:rPr lang="en-US" sz="1600" b="1" dirty="0"/>
              <a:t> </a:t>
            </a:r>
            <a:r>
              <a:rPr lang="en-US" sz="1600" b="1" dirty="0" err="1"/>
              <a:t>menebang</a:t>
            </a:r>
            <a:r>
              <a:rPr lang="en-US" sz="1600" b="1" dirty="0"/>
              <a:t> </a:t>
            </a:r>
            <a:r>
              <a:rPr lang="en-US" sz="1600" b="1" dirty="0" err="1"/>
              <a:t>pohon</a:t>
            </a:r>
            <a:r>
              <a:rPr lang="en-US" sz="1600" b="1" dirty="0"/>
              <a:t> </a:t>
            </a:r>
            <a:r>
              <a:rPr lang="en-US" sz="1600" b="1" dirty="0" err="1"/>
              <a:t>sembarangan</a:t>
            </a:r>
            <a:endParaRPr lang="en-ID" sz="1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9" name="Google Shape;719;p42"/>
          <p:cNvGrpSpPr/>
          <p:nvPr/>
        </p:nvGrpSpPr>
        <p:grpSpPr>
          <a:xfrm flipH="1">
            <a:off x="242535" y="413698"/>
            <a:ext cx="1206195" cy="1177623"/>
            <a:chOff x="2180272" y="-464800"/>
            <a:chExt cx="1256977" cy="1227202"/>
          </a:xfrm>
        </p:grpSpPr>
        <p:sp>
          <p:nvSpPr>
            <p:cNvPr id="720" name="Google Shape;720;p42"/>
            <p:cNvSpPr/>
            <p:nvPr/>
          </p:nvSpPr>
          <p:spPr>
            <a:xfrm rot="1305289">
              <a:off x="2317483" y="-315805"/>
              <a:ext cx="982555" cy="929213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dist="76200" dir="5400000" algn="bl" rotWithShape="0">
                <a:schemeClr val="lt1">
                  <a:alpha val="19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42"/>
            <p:cNvSpPr/>
            <p:nvPr/>
          </p:nvSpPr>
          <p:spPr>
            <a:xfrm rot="1305284">
              <a:off x="2487572" y="-154950"/>
              <a:ext cx="642378" cy="607502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22" name="Google Shape;722;p42"/>
          <p:cNvSpPr/>
          <p:nvPr/>
        </p:nvSpPr>
        <p:spPr>
          <a:xfrm>
            <a:off x="1657531" y="249485"/>
            <a:ext cx="350229" cy="391938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23" name="Google Shape;723;p42"/>
          <p:cNvGrpSpPr/>
          <p:nvPr/>
        </p:nvGrpSpPr>
        <p:grpSpPr>
          <a:xfrm>
            <a:off x="7937805" y="3609580"/>
            <a:ext cx="1206195" cy="1177623"/>
            <a:chOff x="2180272" y="-464800"/>
            <a:chExt cx="1256977" cy="1227202"/>
          </a:xfrm>
        </p:grpSpPr>
        <p:sp>
          <p:nvSpPr>
            <p:cNvPr id="724" name="Google Shape;724;p42"/>
            <p:cNvSpPr/>
            <p:nvPr/>
          </p:nvSpPr>
          <p:spPr>
            <a:xfrm rot="1305289">
              <a:off x="2317483" y="-315805"/>
              <a:ext cx="982555" cy="929213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dist="76200" dir="5400000" algn="bl" rotWithShape="0">
                <a:schemeClr val="lt1">
                  <a:alpha val="19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42"/>
            <p:cNvSpPr/>
            <p:nvPr/>
          </p:nvSpPr>
          <p:spPr>
            <a:xfrm rot="1305284">
              <a:off x="2487572" y="-154950"/>
              <a:ext cx="642378" cy="607502"/>
            </a:xfrm>
            <a:custGeom>
              <a:avLst/>
              <a:gdLst/>
              <a:ahLst/>
              <a:cxnLst/>
              <a:rect l="l" t="t" r="r" b="b"/>
              <a:pathLst>
                <a:path w="2358" h="2230" extrusionOk="0">
                  <a:moveTo>
                    <a:pt x="1231" y="0"/>
                  </a:moveTo>
                  <a:cubicBezTo>
                    <a:pt x="1192" y="0"/>
                    <a:pt x="1154" y="21"/>
                    <a:pt x="1131" y="66"/>
                  </a:cubicBezTo>
                  <a:lnTo>
                    <a:pt x="822" y="566"/>
                  </a:lnTo>
                  <a:cubicBezTo>
                    <a:pt x="810" y="602"/>
                    <a:pt x="774" y="626"/>
                    <a:pt x="726" y="626"/>
                  </a:cubicBezTo>
                  <a:lnTo>
                    <a:pt x="131" y="661"/>
                  </a:lnTo>
                  <a:cubicBezTo>
                    <a:pt x="48" y="673"/>
                    <a:pt x="0" y="780"/>
                    <a:pt x="60" y="852"/>
                  </a:cubicBezTo>
                  <a:lnTo>
                    <a:pt x="453" y="1292"/>
                  </a:lnTo>
                  <a:cubicBezTo>
                    <a:pt x="476" y="1328"/>
                    <a:pt x="488" y="1376"/>
                    <a:pt x="476" y="1399"/>
                  </a:cubicBezTo>
                  <a:lnTo>
                    <a:pt x="334" y="1983"/>
                  </a:lnTo>
                  <a:cubicBezTo>
                    <a:pt x="314" y="2051"/>
                    <a:pt x="374" y="2127"/>
                    <a:pt x="442" y="2127"/>
                  </a:cubicBezTo>
                  <a:cubicBezTo>
                    <a:pt x="457" y="2127"/>
                    <a:pt x="473" y="2123"/>
                    <a:pt x="488" y="2114"/>
                  </a:cubicBezTo>
                  <a:lnTo>
                    <a:pt x="1048" y="1876"/>
                  </a:lnTo>
                  <a:cubicBezTo>
                    <a:pt x="1055" y="1872"/>
                    <a:pt x="1064" y="1871"/>
                    <a:pt x="1074" y="1871"/>
                  </a:cubicBezTo>
                  <a:cubicBezTo>
                    <a:pt x="1098" y="1871"/>
                    <a:pt x="1126" y="1879"/>
                    <a:pt x="1143" y="1888"/>
                  </a:cubicBezTo>
                  <a:lnTo>
                    <a:pt x="1655" y="2209"/>
                  </a:lnTo>
                  <a:cubicBezTo>
                    <a:pt x="1672" y="2223"/>
                    <a:pt x="1691" y="2229"/>
                    <a:pt x="1710" y="2229"/>
                  </a:cubicBezTo>
                  <a:cubicBezTo>
                    <a:pt x="1770" y="2229"/>
                    <a:pt x="1828" y="2168"/>
                    <a:pt x="1810" y="2114"/>
                  </a:cubicBezTo>
                  <a:lnTo>
                    <a:pt x="1774" y="1519"/>
                  </a:lnTo>
                  <a:cubicBezTo>
                    <a:pt x="1774" y="1471"/>
                    <a:pt x="1786" y="1447"/>
                    <a:pt x="1810" y="1411"/>
                  </a:cubicBezTo>
                  <a:lnTo>
                    <a:pt x="2274" y="1042"/>
                  </a:lnTo>
                  <a:cubicBezTo>
                    <a:pt x="2358" y="971"/>
                    <a:pt x="2322" y="852"/>
                    <a:pt x="2239" y="840"/>
                  </a:cubicBezTo>
                  <a:lnTo>
                    <a:pt x="1643" y="697"/>
                  </a:lnTo>
                  <a:cubicBezTo>
                    <a:pt x="1608" y="685"/>
                    <a:pt x="1584" y="661"/>
                    <a:pt x="1560" y="626"/>
                  </a:cubicBezTo>
                  <a:lnTo>
                    <a:pt x="1346" y="78"/>
                  </a:lnTo>
                  <a:cubicBezTo>
                    <a:pt x="1320" y="27"/>
                    <a:pt x="1275" y="0"/>
                    <a:pt x="1231" y="0"/>
                  </a:cubicBezTo>
                  <a:close/>
                </a:path>
              </a:pathLst>
            </a:cu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26" name="Google Shape;726;p42"/>
          <p:cNvSpPr/>
          <p:nvPr/>
        </p:nvSpPr>
        <p:spPr>
          <a:xfrm>
            <a:off x="7587577" y="225617"/>
            <a:ext cx="350229" cy="391938"/>
          </a:xfrm>
          <a:custGeom>
            <a:avLst/>
            <a:gdLst/>
            <a:ahLst/>
            <a:cxnLst/>
            <a:rect l="l" t="t" r="r" b="b"/>
            <a:pathLst>
              <a:path w="3871" h="4332" extrusionOk="0">
                <a:moveTo>
                  <a:pt x="1942" y="1"/>
                </a:moveTo>
                <a:cubicBezTo>
                  <a:pt x="1894" y="1"/>
                  <a:pt x="1846" y="24"/>
                  <a:pt x="1823" y="72"/>
                </a:cubicBezTo>
                <a:cubicBezTo>
                  <a:pt x="1596" y="572"/>
                  <a:pt x="1513" y="1167"/>
                  <a:pt x="1465" y="1703"/>
                </a:cubicBezTo>
                <a:cubicBezTo>
                  <a:pt x="1001" y="1739"/>
                  <a:pt x="513" y="1834"/>
                  <a:pt x="108" y="2037"/>
                </a:cubicBezTo>
                <a:cubicBezTo>
                  <a:pt x="1" y="2084"/>
                  <a:pt x="1" y="2239"/>
                  <a:pt x="108" y="2299"/>
                </a:cubicBezTo>
                <a:cubicBezTo>
                  <a:pt x="513" y="2501"/>
                  <a:pt x="1001" y="2596"/>
                  <a:pt x="1465" y="2632"/>
                </a:cubicBezTo>
                <a:cubicBezTo>
                  <a:pt x="1513" y="3215"/>
                  <a:pt x="1704" y="4239"/>
                  <a:pt x="1882" y="4323"/>
                </a:cubicBezTo>
                <a:cubicBezTo>
                  <a:pt x="1899" y="4328"/>
                  <a:pt x="1917" y="4331"/>
                  <a:pt x="1934" y="4331"/>
                </a:cubicBezTo>
                <a:cubicBezTo>
                  <a:pt x="1986" y="4331"/>
                  <a:pt x="2034" y="4302"/>
                  <a:pt x="2061" y="4239"/>
                </a:cubicBezTo>
                <a:cubicBezTo>
                  <a:pt x="2287" y="3751"/>
                  <a:pt x="2370" y="3156"/>
                  <a:pt x="2406" y="2620"/>
                </a:cubicBezTo>
                <a:cubicBezTo>
                  <a:pt x="2858" y="2572"/>
                  <a:pt x="3347" y="2477"/>
                  <a:pt x="3751" y="2275"/>
                </a:cubicBezTo>
                <a:cubicBezTo>
                  <a:pt x="3787" y="2263"/>
                  <a:pt x="3799" y="2251"/>
                  <a:pt x="3811" y="2215"/>
                </a:cubicBezTo>
                <a:cubicBezTo>
                  <a:pt x="3870" y="2144"/>
                  <a:pt x="3847" y="2072"/>
                  <a:pt x="3787" y="2037"/>
                </a:cubicBezTo>
                <a:cubicBezTo>
                  <a:pt x="3382" y="1834"/>
                  <a:pt x="2882" y="1727"/>
                  <a:pt x="2418" y="1703"/>
                </a:cubicBezTo>
                <a:cubicBezTo>
                  <a:pt x="2382" y="1167"/>
                  <a:pt x="2287" y="572"/>
                  <a:pt x="2061" y="72"/>
                </a:cubicBezTo>
                <a:cubicBezTo>
                  <a:pt x="2037" y="24"/>
                  <a:pt x="1989" y="1"/>
                  <a:pt x="194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14BA18C-4FBF-3D52-5DFA-8C83F1FA4D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13501"/>
            <a:ext cx="9144000" cy="52999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1DD140F-F2B5-CA23-3B8F-00F91308AD13}"/>
              </a:ext>
            </a:extLst>
          </p:cNvPr>
          <p:cNvSpPr txBox="1"/>
          <p:nvPr/>
        </p:nvSpPr>
        <p:spPr>
          <a:xfrm>
            <a:off x="1749378" y="183844"/>
            <a:ext cx="60133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 Black" panose="020B0A04020102020204" pitchFamily="34" charset="0"/>
              </a:rPr>
              <a:t>Cara </a:t>
            </a:r>
            <a:r>
              <a:rPr lang="en-US" sz="2800" dirty="0" err="1">
                <a:latin typeface="Arial Black" panose="020B0A04020102020204" pitchFamily="34" charset="0"/>
              </a:rPr>
              <a:t>Menyikapi</a:t>
            </a:r>
            <a:r>
              <a:rPr lang="en-US" sz="2800" dirty="0">
                <a:latin typeface="Arial Black" panose="020B0A04020102020204" pitchFamily="34" charset="0"/>
              </a:rPr>
              <a:t> </a:t>
            </a:r>
            <a:r>
              <a:rPr lang="en-US" sz="2800" dirty="0" err="1">
                <a:latin typeface="Arial Black" panose="020B0A04020102020204" pitchFamily="34" charset="0"/>
              </a:rPr>
              <a:t>Keragaman</a:t>
            </a:r>
            <a:endParaRPr lang="en-ID" sz="2800" dirty="0">
              <a:latin typeface="Arial Black" panose="020B0A040201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0CA9D8D-5280-B987-8AD0-7E977C1E2FB4}"/>
              </a:ext>
            </a:extLst>
          </p:cNvPr>
          <p:cNvSpPr txBox="1"/>
          <p:nvPr/>
        </p:nvSpPr>
        <p:spPr>
          <a:xfrm>
            <a:off x="1239927" y="1710936"/>
            <a:ext cx="7042836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b="1" dirty="0" err="1">
                <a:latin typeface="+mn-lt"/>
              </a:rPr>
              <a:t>Menjalin</a:t>
            </a:r>
            <a:r>
              <a:rPr lang="en-US" sz="1800" b="1" dirty="0">
                <a:latin typeface="+mn-lt"/>
              </a:rPr>
              <a:t> </a:t>
            </a:r>
            <a:r>
              <a:rPr lang="en-US" sz="1800" b="1" dirty="0" err="1">
                <a:latin typeface="+mn-lt"/>
              </a:rPr>
              <a:t>komunikasi</a:t>
            </a:r>
            <a:r>
              <a:rPr lang="en-US" sz="1800" b="1" dirty="0">
                <a:latin typeface="+mn-lt"/>
              </a:rPr>
              <a:t> yang </a:t>
            </a:r>
            <a:r>
              <a:rPr lang="en-US" sz="1800" b="1" dirty="0" err="1">
                <a:latin typeface="+mn-lt"/>
              </a:rPr>
              <a:t>baik</a:t>
            </a:r>
            <a:r>
              <a:rPr lang="en-US" sz="1800" b="1" dirty="0">
                <a:latin typeface="+mn-lt"/>
              </a:rPr>
              <a:t> </a:t>
            </a:r>
            <a:r>
              <a:rPr lang="en-US" sz="1800" b="1" dirty="0" err="1">
                <a:latin typeface="+mn-lt"/>
              </a:rPr>
              <a:t>dengan</a:t>
            </a:r>
            <a:r>
              <a:rPr lang="en-US" sz="1800" b="1" dirty="0">
                <a:latin typeface="+mn-lt"/>
              </a:rPr>
              <a:t> orang lain.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b="1" dirty="0" err="1">
                <a:latin typeface="+mn-lt"/>
              </a:rPr>
              <a:t>Saling</a:t>
            </a:r>
            <a:r>
              <a:rPr lang="en-US" sz="1800" b="1" dirty="0">
                <a:latin typeface="+mn-lt"/>
              </a:rPr>
              <a:t> </a:t>
            </a:r>
            <a:r>
              <a:rPr lang="en-US" sz="1800" b="1" dirty="0" err="1">
                <a:latin typeface="+mn-lt"/>
              </a:rPr>
              <a:t>menghargai</a:t>
            </a:r>
            <a:r>
              <a:rPr lang="en-US" sz="1800" b="1" dirty="0">
                <a:latin typeface="+mn-lt"/>
              </a:rPr>
              <a:t> dan </a:t>
            </a:r>
            <a:r>
              <a:rPr lang="en-US" sz="1800" b="1" dirty="0" err="1">
                <a:latin typeface="+mn-lt"/>
              </a:rPr>
              <a:t>menghormati</a:t>
            </a:r>
            <a:r>
              <a:rPr lang="en-US" sz="1800" b="1" dirty="0">
                <a:latin typeface="+mn-lt"/>
              </a:rPr>
              <a:t> </a:t>
            </a:r>
            <a:r>
              <a:rPr lang="en-US" sz="1800" b="1" dirty="0" err="1">
                <a:latin typeface="+mn-lt"/>
              </a:rPr>
              <a:t>perbedaan</a:t>
            </a:r>
            <a:r>
              <a:rPr lang="en-US" sz="1800" b="1" dirty="0">
                <a:latin typeface="+mn-lt"/>
              </a:rPr>
              <a:t> yang </a:t>
            </a:r>
            <a:r>
              <a:rPr lang="en-US" sz="1800" b="1" dirty="0" err="1">
                <a:latin typeface="+mn-lt"/>
              </a:rPr>
              <a:t>ada</a:t>
            </a:r>
            <a:r>
              <a:rPr lang="en-US" sz="1800" b="1" dirty="0">
                <a:latin typeface="+mn-lt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b="1" dirty="0" err="1">
                <a:latin typeface="+mn-lt"/>
              </a:rPr>
              <a:t>Saling</a:t>
            </a:r>
            <a:r>
              <a:rPr lang="en-US" sz="1800" b="1" dirty="0">
                <a:latin typeface="+mn-lt"/>
              </a:rPr>
              <a:t> </a:t>
            </a:r>
            <a:r>
              <a:rPr lang="en-US" sz="1800" b="1" dirty="0" err="1">
                <a:latin typeface="+mn-lt"/>
              </a:rPr>
              <a:t>membantu</a:t>
            </a:r>
            <a:r>
              <a:rPr lang="en-US" sz="1800" b="1" dirty="0">
                <a:latin typeface="+mn-lt"/>
              </a:rPr>
              <a:t> </a:t>
            </a:r>
            <a:r>
              <a:rPr lang="en-US" sz="1800" b="1" dirty="0" err="1">
                <a:latin typeface="+mn-lt"/>
              </a:rPr>
              <a:t>apabila</a:t>
            </a:r>
            <a:r>
              <a:rPr lang="en-US" sz="1800" b="1" dirty="0">
                <a:latin typeface="+mn-lt"/>
              </a:rPr>
              <a:t> </a:t>
            </a:r>
            <a:r>
              <a:rPr lang="en-US" sz="1800" b="1" dirty="0" err="1">
                <a:latin typeface="+mn-lt"/>
              </a:rPr>
              <a:t>ada</a:t>
            </a:r>
            <a:r>
              <a:rPr lang="en-US" sz="1800" b="1" dirty="0">
                <a:latin typeface="+mn-lt"/>
              </a:rPr>
              <a:t> </a:t>
            </a:r>
            <a:r>
              <a:rPr lang="en-US" sz="1800" b="1" dirty="0" err="1">
                <a:latin typeface="+mn-lt"/>
              </a:rPr>
              <a:t>kesulitan</a:t>
            </a:r>
            <a:r>
              <a:rPr lang="en-US" sz="1800" b="1" dirty="0">
                <a:latin typeface="+mn-lt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b="1" dirty="0" err="1">
                <a:latin typeface="+mn-lt"/>
              </a:rPr>
              <a:t>Menjalin</a:t>
            </a:r>
            <a:r>
              <a:rPr lang="en-US" sz="1800" b="1" dirty="0">
                <a:latin typeface="+mn-lt"/>
              </a:rPr>
              <a:t> </a:t>
            </a:r>
            <a:r>
              <a:rPr lang="en-US" sz="1800" b="1" dirty="0" err="1" smtClean="0">
                <a:latin typeface="+mn-lt"/>
              </a:rPr>
              <a:t>kerjasama</a:t>
            </a:r>
            <a:r>
              <a:rPr lang="en-US" sz="1800" b="1" dirty="0">
                <a:latin typeface="+mn-lt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b="1" dirty="0" err="1">
                <a:latin typeface="+mn-lt"/>
              </a:rPr>
              <a:t>Tidak</a:t>
            </a:r>
            <a:r>
              <a:rPr lang="en-US" sz="1800" b="1" dirty="0">
                <a:latin typeface="+mn-lt"/>
              </a:rPr>
              <a:t> </a:t>
            </a:r>
            <a:r>
              <a:rPr lang="en-US" sz="1800" b="1" dirty="0" err="1">
                <a:latin typeface="+mn-lt"/>
              </a:rPr>
              <a:t>memaksakan</a:t>
            </a:r>
            <a:r>
              <a:rPr lang="en-US" sz="1800" b="1" dirty="0">
                <a:latin typeface="+mn-lt"/>
              </a:rPr>
              <a:t> </a:t>
            </a:r>
            <a:r>
              <a:rPr lang="en-US" sz="1800" b="1" dirty="0" err="1">
                <a:latin typeface="+mn-lt"/>
              </a:rPr>
              <a:t>kehendak</a:t>
            </a:r>
            <a:r>
              <a:rPr lang="en-US" sz="1800" b="1" dirty="0">
                <a:latin typeface="+mn-lt"/>
              </a:rPr>
              <a:t> pada orang lain. </a:t>
            </a:r>
            <a:endParaRPr lang="en-ID" sz="1800" b="1" dirty="0"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use &amp; Keyboard Efficient Use Workshop by Slidesgo">
  <a:themeElements>
    <a:clrScheme name="Simple Light">
      <a:dk1>
        <a:srgbClr val="415A75"/>
      </a:dk1>
      <a:lt1>
        <a:srgbClr val="7CACE1"/>
      </a:lt1>
      <a:dk2>
        <a:srgbClr val="BFE2EC"/>
      </a:dk2>
      <a:lt2>
        <a:srgbClr val="E7FFFF"/>
      </a:lt2>
      <a:accent1>
        <a:srgbClr val="FFFDD1"/>
      </a:accent1>
      <a:accent2>
        <a:srgbClr val="FEE4A7"/>
      </a:accent2>
      <a:accent3>
        <a:srgbClr val="FFE0E1"/>
      </a:accent3>
      <a:accent4>
        <a:srgbClr val="FFFFFF"/>
      </a:accent4>
      <a:accent5>
        <a:srgbClr val="FFFFFF"/>
      </a:accent5>
      <a:accent6>
        <a:srgbClr val="FCCBCD"/>
      </a:accent6>
      <a:hlink>
        <a:srgbClr val="415A75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221</Words>
  <Application>Microsoft Office PowerPoint</Application>
  <PresentationFormat>On-screen Show (16:9)</PresentationFormat>
  <Paragraphs>31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ＭＳ Ｐゴシック</vt:lpstr>
      <vt:lpstr>Karla Medium</vt:lpstr>
      <vt:lpstr>Fredoka One</vt:lpstr>
      <vt:lpstr>Arial Black</vt:lpstr>
      <vt:lpstr>Calibri</vt:lpstr>
      <vt:lpstr>Open Sans</vt:lpstr>
      <vt:lpstr>Adobe Naskh Medium</vt:lpstr>
      <vt:lpstr>Mouse &amp; Keyboard Efficient Use Workshop by Slidesgo</vt:lpstr>
      <vt:lpstr>PowerPoint Presentation</vt:lpstr>
      <vt:lpstr>PowerPoint Presentation</vt:lpstr>
      <vt:lpstr>PowerPoint Presentation</vt:lpstr>
      <vt:lpstr>Isi Pokok Q.S. Ar-Rūm/30: 22 </vt:lpstr>
      <vt:lpstr>Penerapan Q.S. Ar-Rūm/30: 22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Risa Purnama</dc:creator>
  <cp:lastModifiedBy>Sani Nurlatifah</cp:lastModifiedBy>
  <cp:revision>2</cp:revision>
  <dcterms:modified xsi:type="dcterms:W3CDTF">2022-08-29T03:44:42Z</dcterms:modified>
</cp:coreProperties>
</file>