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3" r:id="rId5"/>
    <p:sldId id="261" r:id="rId6"/>
    <p:sldId id="264" r:id="rId7"/>
    <p:sldId id="262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7C80"/>
    <a:srgbClr val="CC66FF"/>
    <a:srgbClr val="CCFF66"/>
    <a:srgbClr val="FF9999"/>
    <a:srgbClr val="FFCC66"/>
    <a:srgbClr val="BFD101"/>
    <a:srgbClr val="00C06A"/>
    <a:srgbClr val="FF99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7" autoAdjust="0"/>
    <p:restoredTop sz="93178" autoAdjust="0"/>
  </p:normalViewPr>
  <p:slideViewPr>
    <p:cSldViewPr>
      <p:cViewPr>
        <p:scale>
          <a:sx n="96" d="100"/>
          <a:sy n="96" d="100"/>
        </p:scale>
        <p:origin x="-120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C9C011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7599"/>
            <a:ext cx="2362200" cy="31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2270" y="2065178"/>
            <a:ext cx="4098027" cy="1824990"/>
            <a:chOff x="157161" y="1733550"/>
            <a:chExt cx="4098027" cy="1824990"/>
          </a:xfrm>
        </p:grpSpPr>
        <p:sp>
          <p:nvSpPr>
            <p:cNvPr id="10" name="Isosceles Triangle 9"/>
            <p:cNvSpPr/>
            <p:nvPr/>
          </p:nvSpPr>
          <p:spPr>
            <a:xfrm rot="3600000">
              <a:off x="3123480" y="1756519"/>
              <a:ext cx="425053" cy="38259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7161" y="1733550"/>
              <a:ext cx="4098027" cy="1824990"/>
              <a:chOff x="157161" y="1733550"/>
              <a:chExt cx="4098027" cy="182499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165705" y="1733550"/>
                <a:ext cx="289675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id-ID" sz="2000" b="1" noProof="1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TUJUAN PEMBELAJARAN:</a:t>
                </a:r>
                <a:endParaRPr lang="en-US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165705" y="2235101"/>
                <a:ext cx="4089483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>
                    <a:latin typeface="+mj-lt"/>
                  </a:rPr>
                  <a:t>Menentukan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pola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bangun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datar</a:t>
                </a:r>
                <a:r>
                  <a:rPr lang="en-US" altLang="id-ID" sz="1600" dirty="0">
                    <a:latin typeface="+mj-lt"/>
                  </a:rPr>
                  <a:t>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>
                    <a:latin typeface="+mj-lt"/>
                  </a:rPr>
                  <a:t>Menentukan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pola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pengubinan</a:t>
                </a:r>
                <a:r>
                  <a:rPr lang="en-US" altLang="id-ID" sz="1600" dirty="0">
                    <a:latin typeface="+mj-lt"/>
                  </a:rPr>
                  <a:t>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>
                    <a:latin typeface="+mj-lt"/>
                  </a:rPr>
                  <a:t>Menyusun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bentuk</a:t>
                </a:r>
                <a:r>
                  <a:rPr lang="en-US" altLang="id-ID" sz="1600" dirty="0">
                    <a:latin typeface="+mj-lt"/>
                  </a:rPr>
                  <a:t> (tangram) </a:t>
                </a:r>
                <a:r>
                  <a:rPr lang="en-US" altLang="id-ID" sz="1600" dirty="0" err="1">
                    <a:latin typeface="+mj-lt"/>
                  </a:rPr>
                  <a:t>dengan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menggunakan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berbagai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bentuk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bangun</a:t>
                </a:r>
                <a:r>
                  <a:rPr lang="en-US" altLang="id-ID" sz="1600" dirty="0">
                    <a:latin typeface="+mj-lt"/>
                  </a:rPr>
                  <a:t> </a:t>
                </a:r>
                <a:r>
                  <a:rPr lang="en-US" altLang="id-ID" sz="1600" dirty="0" err="1">
                    <a:latin typeface="+mj-lt"/>
                  </a:rPr>
                  <a:t>datar</a:t>
                </a:r>
                <a:r>
                  <a:rPr lang="en-US" altLang="id-ID" sz="1600" dirty="0">
                    <a:latin typeface="+mj-lt"/>
                  </a:rPr>
                  <a:t>.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18" name="Parallelogram 17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9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POLA BANGUN DATAR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2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6200" y="848650"/>
            <a:ext cx="5286825" cy="4319506"/>
            <a:chOff x="3886200" y="848650"/>
            <a:chExt cx="5286825" cy="43195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6" r="-412" b="22561"/>
            <a:stretch/>
          </p:blipFill>
          <p:spPr>
            <a:xfrm>
              <a:off x="5764155" y="848650"/>
              <a:ext cx="3408870" cy="4319506"/>
            </a:xfrm>
            <a:prstGeom prst="flowChartInputOutpu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98" t="50136" r="60341" b="-224"/>
            <a:stretch/>
          </p:blipFill>
          <p:spPr>
            <a:xfrm>
              <a:off x="3886200" y="2340311"/>
              <a:ext cx="2458343" cy="2793970"/>
            </a:xfrm>
            <a:prstGeom prst="flowChartInputOutpu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35814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Pola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Bangun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Datar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54782"/>
            <a:ext cx="5962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Pola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bangun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datar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disusun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beberapa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bangun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datar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 err="1" smtClean="0">
                <a:latin typeface="+mj-lt"/>
              </a:rPr>
              <a:t>Pola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bangun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datar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berulang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menarik</a:t>
            </a:r>
            <a:r>
              <a:rPr lang="en-US" sz="2000" dirty="0">
                <a:latin typeface="+mj-lt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1885950"/>
            <a:ext cx="7167132" cy="685800"/>
            <a:chOff x="1066800" y="1504950"/>
            <a:chExt cx="7167132" cy="685800"/>
          </a:xfrm>
        </p:grpSpPr>
        <p:sp>
          <p:nvSpPr>
            <p:cNvPr id="3" name="Rectangle 2"/>
            <p:cNvSpPr/>
            <p:nvPr/>
          </p:nvSpPr>
          <p:spPr>
            <a:xfrm>
              <a:off x="1066800" y="1504950"/>
              <a:ext cx="685800" cy="685800"/>
            </a:xfrm>
            <a:prstGeom prst="rect">
              <a:avLst/>
            </a:prstGeom>
            <a:solidFill>
              <a:srgbClr val="FF99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363066" y="1504950"/>
              <a:ext cx="685800" cy="685800"/>
            </a:xfrm>
            <a:prstGeom prst="ellipse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9332" y="1504950"/>
              <a:ext cx="685800" cy="685800"/>
            </a:xfrm>
            <a:prstGeom prst="rect">
              <a:avLst/>
            </a:prstGeom>
            <a:solidFill>
              <a:srgbClr val="FF99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55598" y="1504950"/>
              <a:ext cx="685800" cy="685800"/>
            </a:xfrm>
            <a:prstGeom prst="ellipse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51864" y="1504950"/>
              <a:ext cx="685800" cy="685800"/>
            </a:xfrm>
            <a:prstGeom prst="rect">
              <a:avLst/>
            </a:prstGeom>
            <a:solidFill>
              <a:srgbClr val="FF99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48132" y="1504950"/>
              <a:ext cx="685800" cy="685800"/>
            </a:xfrm>
            <a:prstGeom prst="ellipse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62274" y="2800350"/>
            <a:ext cx="109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35196" y="2800350"/>
            <a:ext cx="94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lingkaran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454806" y="2800350"/>
            <a:ext cx="109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827728" y="2800350"/>
            <a:ext cx="94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lingkaran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420262" y="2800350"/>
            <a:ext cx="94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lingkaran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47338" y="2800350"/>
            <a:ext cx="109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673471" y="3998434"/>
            <a:ext cx="375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r>
              <a:rPr lang="en-US" sz="1600" dirty="0"/>
              <a:t> :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– </a:t>
            </a:r>
            <a:r>
              <a:rPr lang="en-US" sz="1600" dirty="0" err="1"/>
              <a:t>lingkaran</a:t>
            </a:r>
            <a:r>
              <a:rPr lang="en-US" sz="1600" dirty="0"/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53530" y="3159575"/>
            <a:ext cx="2315738" cy="591907"/>
            <a:chOff x="3453530" y="2821021"/>
            <a:chExt cx="2315738" cy="591907"/>
          </a:xfrm>
        </p:grpSpPr>
        <p:sp>
          <p:nvSpPr>
            <p:cNvPr id="7" name="Left Brace 6"/>
            <p:cNvSpPr/>
            <p:nvPr/>
          </p:nvSpPr>
          <p:spPr>
            <a:xfrm rot="16200000">
              <a:off x="4469334" y="1805217"/>
              <a:ext cx="284129" cy="2315738"/>
            </a:xfrm>
            <a:prstGeom prst="leftBrace">
              <a:avLst>
                <a:gd name="adj1" fmla="val 4663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8682" y="3105151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FF0000"/>
                  </a:solidFill>
                </a:rPr>
                <a:t>berulang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47338" y="3159575"/>
            <a:ext cx="2315738" cy="591907"/>
            <a:chOff x="3453530" y="2821021"/>
            <a:chExt cx="2315738" cy="591907"/>
          </a:xfrm>
        </p:grpSpPr>
        <p:sp>
          <p:nvSpPr>
            <p:cNvPr id="31" name="Left Brace 30"/>
            <p:cNvSpPr/>
            <p:nvPr/>
          </p:nvSpPr>
          <p:spPr>
            <a:xfrm rot="16200000">
              <a:off x="4469334" y="1805217"/>
              <a:ext cx="284129" cy="2315738"/>
            </a:xfrm>
            <a:prstGeom prst="leftBrace">
              <a:avLst>
                <a:gd name="adj1" fmla="val 4663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98682" y="3105151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FF0000"/>
                  </a:solidFill>
                </a:rPr>
                <a:t>berulang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153073" y="1081504"/>
            <a:ext cx="795528" cy="685800"/>
          </a:xfrm>
          <a:prstGeom prst="triangle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00950" y="1081504"/>
            <a:ext cx="685800" cy="685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3339099" y="1081504"/>
            <a:ext cx="1066800" cy="685800"/>
          </a:xfrm>
          <a:prstGeom prst="diamond">
            <a:avLst/>
          </a:prstGeom>
          <a:solidFill>
            <a:srgbClr val="FF99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58248" y="1081504"/>
            <a:ext cx="795528" cy="685800"/>
          </a:xfrm>
          <a:prstGeom prst="triangle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06125" y="1081504"/>
            <a:ext cx="685800" cy="685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6944273" y="1081504"/>
            <a:ext cx="1066800" cy="685800"/>
          </a:xfrm>
          <a:prstGeom prst="diamond">
            <a:avLst/>
          </a:prstGeom>
          <a:solidFill>
            <a:srgbClr val="FF99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192598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segitiga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73080" y="1925987"/>
            <a:ext cx="94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lingkaran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5075" y="1925987"/>
            <a:ext cx="109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55223" y="1925987"/>
            <a:ext cx="8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segitiga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5303" y="1925987"/>
            <a:ext cx="94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lingkaran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943928" y="1925987"/>
            <a:ext cx="109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24400" y="2266950"/>
            <a:ext cx="3450277" cy="591906"/>
            <a:chOff x="3453529" y="2821021"/>
            <a:chExt cx="3450277" cy="591906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5036603" y="1237947"/>
              <a:ext cx="284129" cy="3450277"/>
            </a:xfrm>
            <a:prstGeom prst="leftBrace">
              <a:avLst>
                <a:gd name="adj1" fmla="val 4663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1725" y="3105150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FF0000"/>
                  </a:solidFill>
                </a:rPr>
                <a:t>berulang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34020" y="3490603"/>
            <a:ext cx="453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r>
              <a:rPr lang="en-US" sz="1600" dirty="0"/>
              <a:t> : </a:t>
            </a:r>
            <a:r>
              <a:rPr lang="en-US" sz="1600" dirty="0" err="1"/>
              <a:t>segitiga</a:t>
            </a:r>
            <a:r>
              <a:rPr lang="en-US" sz="1600" dirty="0"/>
              <a:t> – </a:t>
            </a:r>
            <a:r>
              <a:rPr lang="en-US" sz="1600" dirty="0" err="1"/>
              <a:t>lingkaran</a:t>
            </a:r>
            <a:r>
              <a:rPr lang="en-US" sz="1600" dirty="0"/>
              <a:t> –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31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34290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85750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Pola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Pengubinan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897493"/>
            <a:ext cx="814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Pengubinan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tindih</a:t>
            </a:r>
            <a:r>
              <a:rPr lang="en-US" dirty="0"/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88309" y="1905306"/>
            <a:ext cx="2438400" cy="1843595"/>
            <a:chOff x="1066800" y="1421435"/>
            <a:chExt cx="2438400" cy="1843595"/>
          </a:xfrm>
        </p:grpSpPr>
        <p:sp>
          <p:nvSpPr>
            <p:cNvPr id="3" name="Parallelogram 2"/>
            <p:cNvSpPr/>
            <p:nvPr/>
          </p:nvSpPr>
          <p:spPr>
            <a:xfrm>
              <a:off x="1066800" y="1428750"/>
              <a:ext cx="2438400" cy="1833383"/>
            </a:xfrm>
            <a:prstGeom prst="parallelogram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524000" y="1428750"/>
              <a:ext cx="1524000" cy="1833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66800" y="1428750"/>
              <a:ext cx="2438400" cy="1833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95973" y="2338127"/>
              <a:ext cx="19800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1"/>
              <a:endCxn id="3" idx="3"/>
            </p:cNvCxnSpPr>
            <p:nvPr/>
          </p:nvCxnSpPr>
          <p:spPr>
            <a:xfrm flipH="1">
              <a:off x="2056827" y="1428750"/>
              <a:ext cx="458346" cy="1833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" idx="5"/>
              <a:endCxn id="3" idx="1"/>
            </p:cNvCxnSpPr>
            <p:nvPr/>
          </p:nvCxnSpPr>
          <p:spPr>
            <a:xfrm flipV="1">
              <a:off x="1295973" y="1428750"/>
              <a:ext cx="1219200" cy="9166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056827" y="2348338"/>
              <a:ext cx="1219200" cy="9166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" idx="5"/>
              <a:endCxn id="3" idx="3"/>
            </p:cNvCxnSpPr>
            <p:nvPr/>
          </p:nvCxnSpPr>
          <p:spPr>
            <a:xfrm>
              <a:off x="1295973" y="2345442"/>
              <a:ext cx="760854" cy="9166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23707" y="1434543"/>
              <a:ext cx="760854" cy="9166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19113" y="1888932"/>
              <a:ext cx="19800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02095" y="2803787"/>
              <a:ext cx="19800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564270" y="1421435"/>
              <a:ext cx="458346" cy="1833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554151" y="1428749"/>
              <a:ext cx="458346" cy="1833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350709" y="2072501"/>
            <a:ext cx="1905000" cy="1700488"/>
            <a:chOff x="4876800" y="1499926"/>
            <a:chExt cx="1905000" cy="1700488"/>
          </a:xfrm>
        </p:grpSpPr>
        <p:sp>
          <p:nvSpPr>
            <p:cNvPr id="22" name="Rectangle 21"/>
            <p:cNvSpPr/>
            <p:nvPr/>
          </p:nvSpPr>
          <p:spPr>
            <a:xfrm>
              <a:off x="4876800" y="1504950"/>
              <a:ext cx="1905000" cy="1676400"/>
            </a:xfrm>
            <a:prstGeom prst="rect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2" idx="1"/>
              <a:endCxn id="22" idx="3"/>
            </p:cNvCxnSpPr>
            <p:nvPr/>
          </p:nvCxnSpPr>
          <p:spPr>
            <a:xfrm>
              <a:off x="4876800" y="2343150"/>
              <a:ext cx="1905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76800" y="1940205"/>
              <a:ext cx="1905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876800" y="2753410"/>
              <a:ext cx="1905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0"/>
              <a:endCxn id="22" idx="2"/>
            </p:cNvCxnSpPr>
            <p:nvPr/>
          </p:nvCxnSpPr>
          <p:spPr>
            <a:xfrm>
              <a:off x="5829300" y="1504950"/>
              <a:ext cx="0" cy="167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203545" y="1499926"/>
              <a:ext cx="0" cy="167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508345" y="1513034"/>
              <a:ext cx="0" cy="167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72200" y="1510906"/>
              <a:ext cx="0" cy="167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477000" y="1524014"/>
              <a:ext cx="0" cy="167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33400" y="1401506"/>
            <a:ext cx="427174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Pengubinan</a:t>
            </a:r>
            <a:r>
              <a:rPr lang="en-US" sz="1600" dirty="0"/>
              <a:t> 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1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802810" y="3878818"/>
            <a:ext cx="3421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Pengubinan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r>
              <a:rPr lang="en-US" sz="1600" dirty="0"/>
              <a:t> </a:t>
            </a:r>
            <a:r>
              <a:rPr lang="en-US" sz="1600" dirty="0" err="1" smtClean="0"/>
              <a:t>segitiga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452799" y="3878818"/>
            <a:ext cx="3700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Pengubinan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r>
              <a:rPr lang="en-US" sz="1600" dirty="0"/>
              <a:t>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 smtClean="0"/>
              <a:t>empat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 animBg="1"/>
      <p:bldP spid="38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7367" y="574286"/>
            <a:ext cx="427174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Pengubinan</a:t>
            </a:r>
            <a:r>
              <a:rPr lang="en-US" sz="1600" dirty="0"/>
              <a:t> 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2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endParaRPr lang="en-US" sz="16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771082" y="1200150"/>
            <a:ext cx="3636853" cy="2104418"/>
            <a:chOff x="762000" y="1352548"/>
            <a:chExt cx="3636853" cy="2104418"/>
          </a:xfrm>
        </p:grpSpPr>
        <p:grpSp>
          <p:nvGrpSpPr>
            <p:cNvPr id="62" name="Group 61"/>
            <p:cNvGrpSpPr/>
            <p:nvPr/>
          </p:nvGrpSpPr>
          <p:grpSpPr>
            <a:xfrm>
              <a:off x="762000" y="1352548"/>
              <a:ext cx="3632314" cy="1051038"/>
              <a:chOff x="762000" y="1352548"/>
              <a:chExt cx="3632314" cy="1051038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2000" y="1352548"/>
                <a:ext cx="3628416" cy="525519"/>
                <a:chOff x="762000" y="1352548"/>
                <a:chExt cx="3628416" cy="525519"/>
              </a:xfrm>
            </p:grpSpPr>
            <p:sp>
              <p:nvSpPr>
                <p:cNvPr id="35" name="Isosceles Triangle 34"/>
                <p:cNvSpPr/>
                <p:nvPr/>
              </p:nvSpPr>
              <p:spPr>
                <a:xfrm>
                  <a:off x="1361872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Parallelogram 35"/>
                <p:cNvSpPr/>
                <p:nvPr/>
              </p:nvSpPr>
              <p:spPr>
                <a:xfrm>
                  <a:off x="762000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Parallelogram 36"/>
                <p:cNvSpPr/>
                <p:nvPr/>
              </p:nvSpPr>
              <p:spPr>
                <a:xfrm flipH="1">
                  <a:off x="1666672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 flipV="1">
                  <a:off x="2266544" y="1352548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>
                  <a:off x="3171216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Parallelogram 39"/>
                <p:cNvSpPr/>
                <p:nvPr/>
              </p:nvSpPr>
              <p:spPr>
                <a:xfrm>
                  <a:off x="2571344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/>
                <p:cNvSpPr/>
                <p:nvPr/>
              </p:nvSpPr>
              <p:spPr>
                <a:xfrm flipH="1">
                  <a:off x="3476016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V="1">
                <a:off x="765898" y="1878067"/>
                <a:ext cx="3628416" cy="525519"/>
                <a:chOff x="762000" y="1352548"/>
                <a:chExt cx="3628416" cy="525519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1361872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Parallelogram 54"/>
                <p:cNvSpPr/>
                <p:nvPr/>
              </p:nvSpPr>
              <p:spPr>
                <a:xfrm>
                  <a:off x="762000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Parallelogram 55"/>
                <p:cNvSpPr/>
                <p:nvPr/>
              </p:nvSpPr>
              <p:spPr>
                <a:xfrm flipH="1">
                  <a:off x="1666672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flipV="1">
                  <a:off x="2266544" y="1352548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3171216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arallelogram 58"/>
                <p:cNvSpPr/>
                <p:nvPr/>
              </p:nvSpPr>
              <p:spPr>
                <a:xfrm>
                  <a:off x="2571344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Parallelogram 59"/>
                <p:cNvSpPr/>
                <p:nvPr/>
              </p:nvSpPr>
              <p:spPr>
                <a:xfrm flipH="1">
                  <a:off x="3476016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766539" y="2405928"/>
              <a:ext cx="3632314" cy="1051038"/>
              <a:chOff x="762000" y="1352548"/>
              <a:chExt cx="3632314" cy="105103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762000" y="1352548"/>
                <a:ext cx="3628416" cy="525519"/>
                <a:chOff x="762000" y="1352548"/>
                <a:chExt cx="3628416" cy="525519"/>
              </a:xfrm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1361872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Parallelogram 73"/>
                <p:cNvSpPr/>
                <p:nvPr/>
              </p:nvSpPr>
              <p:spPr>
                <a:xfrm>
                  <a:off x="762000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Parallelogram 74"/>
                <p:cNvSpPr/>
                <p:nvPr/>
              </p:nvSpPr>
              <p:spPr>
                <a:xfrm flipH="1">
                  <a:off x="1666672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 flipV="1">
                  <a:off x="2266544" y="1352548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>
                  <a:off x="3171216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Parallelogram 77"/>
                <p:cNvSpPr/>
                <p:nvPr/>
              </p:nvSpPr>
              <p:spPr>
                <a:xfrm>
                  <a:off x="2571344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Parallelogram 78"/>
                <p:cNvSpPr/>
                <p:nvPr/>
              </p:nvSpPr>
              <p:spPr>
                <a:xfrm flipH="1">
                  <a:off x="3476016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 flipV="1">
                <a:off x="765898" y="1878067"/>
                <a:ext cx="3628416" cy="525519"/>
                <a:chOff x="762000" y="1352548"/>
                <a:chExt cx="3628416" cy="525519"/>
              </a:xfrm>
            </p:grpSpPr>
            <p:sp>
              <p:nvSpPr>
                <p:cNvPr id="66" name="Isosceles Triangle 65"/>
                <p:cNvSpPr/>
                <p:nvPr/>
              </p:nvSpPr>
              <p:spPr>
                <a:xfrm>
                  <a:off x="1361872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Parallelogram 66"/>
                <p:cNvSpPr/>
                <p:nvPr/>
              </p:nvSpPr>
              <p:spPr>
                <a:xfrm>
                  <a:off x="762000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Parallelogram 67"/>
                <p:cNvSpPr/>
                <p:nvPr/>
              </p:nvSpPr>
              <p:spPr>
                <a:xfrm flipH="1">
                  <a:off x="1666672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266544" y="1352548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3171216" y="1352550"/>
                  <a:ext cx="609600" cy="525517"/>
                </a:xfrm>
                <a:prstGeom prst="triangle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Parallelogram 70"/>
                <p:cNvSpPr/>
                <p:nvPr/>
              </p:nvSpPr>
              <p:spPr>
                <a:xfrm>
                  <a:off x="2571344" y="1352550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Parallelogram 71"/>
                <p:cNvSpPr/>
                <p:nvPr/>
              </p:nvSpPr>
              <p:spPr>
                <a:xfrm flipH="1">
                  <a:off x="3476016" y="1352549"/>
                  <a:ext cx="914400" cy="525517"/>
                </a:xfrm>
                <a:prstGeom prst="parallelogram">
                  <a:avLst>
                    <a:gd name="adj" fmla="val 60170"/>
                  </a:avLst>
                </a:prstGeom>
                <a:solidFill>
                  <a:srgbClr val="CCFF6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5334000" y="1226427"/>
            <a:ext cx="2995428" cy="2000893"/>
            <a:chOff x="5334000" y="1226427"/>
            <a:chExt cx="2995428" cy="2000893"/>
          </a:xfrm>
        </p:grpSpPr>
        <p:grpSp>
          <p:nvGrpSpPr>
            <p:cNvPr id="90" name="Group 89"/>
            <p:cNvGrpSpPr/>
            <p:nvPr/>
          </p:nvGrpSpPr>
          <p:grpSpPr>
            <a:xfrm>
              <a:off x="5334000" y="1226427"/>
              <a:ext cx="2995428" cy="503177"/>
              <a:chOff x="5334000" y="1226427"/>
              <a:chExt cx="2995428" cy="503177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334000" y="1226431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ight Triangle 81"/>
              <p:cNvSpPr/>
              <p:nvPr/>
            </p:nvSpPr>
            <p:spPr>
              <a:xfrm>
                <a:off x="5833240" y="1226431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ight Triangle 82"/>
              <p:cNvSpPr/>
              <p:nvPr/>
            </p:nvSpPr>
            <p:spPr>
              <a:xfrm rot="10800000">
                <a:off x="5833240" y="1226435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32476" y="1226427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ight Triangle 84"/>
              <p:cNvSpPr/>
              <p:nvPr/>
            </p:nvSpPr>
            <p:spPr>
              <a:xfrm>
                <a:off x="6831716" y="1226427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ight Triangle 85"/>
              <p:cNvSpPr/>
              <p:nvPr/>
            </p:nvSpPr>
            <p:spPr>
              <a:xfrm rot="10800000">
                <a:off x="6831716" y="1226431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330952" y="1230364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ight Triangle 87"/>
              <p:cNvSpPr/>
              <p:nvPr/>
            </p:nvSpPr>
            <p:spPr>
              <a:xfrm>
                <a:off x="7830192" y="1230364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ight Triangle 88"/>
              <p:cNvSpPr/>
              <p:nvPr/>
            </p:nvSpPr>
            <p:spPr>
              <a:xfrm rot="10800000">
                <a:off x="7830192" y="1230368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334000" y="1725663"/>
              <a:ext cx="2995428" cy="503177"/>
              <a:chOff x="5334000" y="1226427"/>
              <a:chExt cx="2995428" cy="503177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334000" y="1226431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ight Triangle 92"/>
              <p:cNvSpPr/>
              <p:nvPr/>
            </p:nvSpPr>
            <p:spPr>
              <a:xfrm>
                <a:off x="5833240" y="1226431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ight Triangle 93"/>
              <p:cNvSpPr/>
              <p:nvPr/>
            </p:nvSpPr>
            <p:spPr>
              <a:xfrm rot="10800000">
                <a:off x="5833240" y="1226435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332476" y="1226427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ight Triangle 95"/>
              <p:cNvSpPr/>
              <p:nvPr/>
            </p:nvSpPr>
            <p:spPr>
              <a:xfrm>
                <a:off x="6831716" y="1226427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Triangle 96"/>
              <p:cNvSpPr/>
              <p:nvPr/>
            </p:nvSpPr>
            <p:spPr>
              <a:xfrm rot="10800000">
                <a:off x="6831716" y="1226431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330952" y="1230364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ight Triangle 98"/>
              <p:cNvSpPr/>
              <p:nvPr/>
            </p:nvSpPr>
            <p:spPr>
              <a:xfrm>
                <a:off x="7830192" y="1230364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ight Triangle 99"/>
              <p:cNvSpPr/>
              <p:nvPr/>
            </p:nvSpPr>
            <p:spPr>
              <a:xfrm rot="10800000">
                <a:off x="7830192" y="1230368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334000" y="2224907"/>
              <a:ext cx="2995428" cy="503177"/>
              <a:chOff x="5334000" y="1226427"/>
              <a:chExt cx="2995428" cy="503177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334000" y="1226431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ight Triangle 102"/>
              <p:cNvSpPr/>
              <p:nvPr/>
            </p:nvSpPr>
            <p:spPr>
              <a:xfrm>
                <a:off x="5833240" y="1226431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ight Triangle 103"/>
              <p:cNvSpPr/>
              <p:nvPr/>
            </p:nvSpPr>
            <p:spPr>
              <a:xfrm rot="10800000">
                <a:off x="5833240" y="1226435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332476" y="1226427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ight Triangle 105"/>
              <p:cNvSpPr/>
              <p:nvPr/>
            </p:nvSpPr>
            <p:spPr>
              <a:xfrm>
                <a:off x="6831716" y="1226427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ight Triangle 106"/>
              <p:cNvSpPr/>
              <p:nvPr/>
            </p:nvSpPr>
            <p:spPr>
              <a:xfrm rot="10800000">
                <a:off x="6831716" y="1226431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330952" y="1230364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ight Triangle 108"/>
              <p:cNvSpPr/>
              <p:nvPr/>
            </p:nvSpPr>
            <p:spPr>
              <a:xfrm>
                <a:off x="7830192" y="1230364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ight Triangle 109"/>
              <p:cNvSpPr/>
              <p:nvPr/>
            </p:nvSpPr>
            <p:spPr>
              <a:xfrm rot="10800000">
                <a:off x="7830192" y="1230368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5334000" y="2724143"/>
              <a:ext cx="2995428" cy="503177"/>
              <a:chOff x="5334000" y="1226427"/>
              <a:chExt cx="2995428" cy="503177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334000" y="1226431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ight Triangle 112"/>
              <p:cNvSpPr/>
              <p:nvPr/>
            </p:nvSpPr>
            <p:spPr>
              <a:xfrm>
                <a:off x="5833240" y="1226431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ight Triangle 113"/>
              <p:cNvSpPr/>
              <p:nvPr/>
            </p:nvSpPr>
            <p:spPr>
              <a:xfrm rot="10800000">
                <a:off x="5833240" y="1226435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332476" y="1226427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ight Triangle 115"/>
              <p:cNvSpPr/>
              <p:nvPr/>
            </p:nvSpPr>
            <p:spPr>
              <a:xfrm>
                <a:off x="6831716" y="1226427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ight Triangle 116"/>
              <p:cNvSpPr/>
              <p:nvPr/>
            </p:nvSpPr>
            <p:spPr>
              <a:xfrm rot="10800000">
                <a:off x="6831716" y="1226431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330952" y="1230364"/>
                <a:ext cx="499240" cy="499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ight Triangle 118"/>
              <p:cNvSpPr/>
              <p:nvPr/>
            </p:nvSpPr>
            <p:spPr>
              <a:xfrm>
                <a:off x="7830192" y="1230364"/>
                <a:ext cx="499236" cy="499236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ight Triangle 119"/>
              <p:cNvSpPr/>
              <p:nvPr/>
            </p:nvSpPr>
            <p:spPr>
              <a:xfrm rot="10800000">
                <a:off x="7830192" y="1230368"/>
                <a:ext cx="499236" cy="499236"/>
              </a:xfrm>
              <a:prstGeom prst="rtTriangle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TextBox 121"/>
          <p:cNvSpPr txBox="1"/>
          <p:nvPr/>
        </p:nvSpPr>
        <p:spPr>
          <a:xfrm>
            <a:off x="1193573" y="3486150"/>
            <a:ext cx="2739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Pengubinan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 err="1"/>
              <a:t>segitiga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 smtClean="0"/>
              <a:t>empat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560493" y="3486150"/>
            <a:ext cx="2739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Pengubinan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datar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 err="1"/>
              <a:t>segitiga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 smtClean="0"/>
              <a:t>empat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16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2" grpId="0"/>
      <p:bldP spid="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22860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C. Tangram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400" y="854782"/>
            <a:ext cx="7359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Tangram </a:t>
            </a:r>
            <a:r>
              <a:rPr lang="en-US" sz="2000" dirty="0" err="1">
                <a:latin typeface="+mj-lt"/>
              </a:rPr>
              <a:t>terdiri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tujuh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bangun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datar</a:t>
            </a:r>
            <a:r>
              <a:rPr lang="en-US" sz="2000" dirty="0">
                <a:latin typeface="+mj-lt"/>
              </a:rPr>
              <a:t> (5 </a:t>
            </a:r>
            <a:r>
              <a:rPr lang="en-US" sz="2000" dirty="0" err="1">
                <a:latin typeface="+mj-lt"/>
              </a:rPr>
              <a:t>segitiga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2 </a:t>
            </a:r>
            <a:r>
              <a:rPr lang="en-US" sz="2000" dirty="0" err="1">
                <a:latin typeface="+mj-lt"/>
              </a:rPr>
              <a:t>segi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empat</a:t>
            </a:r>
            <a:r>
              <a:rPr lang="en-US" sz="2000" dirty="0">
                <a:latin typeface="+mj-lt"/>
              </a:rPr>
              <a:t>).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24463" y="840027"/>
            <a:ext cx="2917923" cy="2581607"/>
            <a:chOff x="1791453" y="1195225"/>
            <a:chExt cx="2333351" cy="2064412"/>
          </a:xfrm>
        </p:grpSpPr>
        <p:grpSp>
          <p:nvGrpSpPr>
            <p:cNvPr id="8" name="Group 7"/>
            <p:cNvGrpSpPr/>
            <p:nvPr/>
          </p:nvGrpSpPr>
          <p:grpSpPr>
            <a:xfrm>
              <a:off x="2056588" y="1195225"/>
              <a:ext cx="2068216" cy="2064412"/>
              <a:chOff x="2056588" y="1195225"/>
              <a:chExt cx="2068216" cy="2064412"/>
            </a:xfrm>
          </p:grpSpPr>
          <p:sp>
            <p:nvSpPr>
              <p:cNvPr id="2" name="Right Triangle 1"/>
              <p:cNvSpPr/>
              <p:nvPr/>
            </p:nvSpPr>
            <p:spPr>
              <a:xfrm rot="18900000">
                <a:off x="2281075" y="1195225"/>
                <a:ext cx="1080000" cy="108000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 rot="2700000">
                <a:off x="3044804" y="1958901"/>
                <a:ext cx="1080000" cy="1080000"/>
              </a:xfrm>
              <a:prstGeom prst="rt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Parallelogram 2"/>
              <p:cNvSpPr/>
              <p:nvPr/>
            </p:nvSpPr>
            <p:spPr>
              <a:xfrm flipV="1">
                <a:off x="2438008" y="2882639"/>
                <a:ext cx="1147176" cy="376993"/>
              </a:xfrm>
              <a:prstGeom prst="parallelogram">
                <a:avLst>
                  <a:gd name="adj" fmla="val 10095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Triangle 24"/>
              <p:cNvSpPr/>
              <p:nvPr/>
            </p:nvSpPr>
            <p:spPr>
              <a:xfrm rot="2700000" flipV="1">
                <a:off x="2554090" y="2613562"/>
                <a:ext cx="540000" cy="538531"/>
              </a:xfrm>
              <a:prstGeom prst="rtTriangl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6200000" flipV="1">
                <a:off x="2056588" y="2496014"/>
                <a:ext cx="763623" cy="763623"/>
              </a:xfrm>
              <a:prstGeom prst="rtTriangl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700000">
                <a:off x="2172253" y="2226745"/>
                <a:ext cx="540000" cy="54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ight Triangle 31"/>
            <p:cNvSpPr/>
            <p:nvPr/>
          </p:nvSpPr>
          <p:spPr>
            <a:xfrm rot="8100000" flipV="1">
              <a:off x="1791453" y="1850925"/>
              <a:ext cx="540000" cy="538531"/>
            </a:xfrm>
            <a:prstGeom prst="rtTriangl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347865" y="3695640"/>
            <a:ext cx="580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Tangram </a:t>
            </a:r>
            <a:r>
              <a:rPr lang="en-US" sz="2000" dirty="0" err="1">
                <a:latin typeface="+mj-lt"/>
              </a:rPr>
              <a:t>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disusun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menyerupai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beberapa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bentuk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9232"/>
            <a:ext cx="549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Beberapa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bentuk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disusun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tangram.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4527" y="897516"/>
            <a:ext cx="2578085" cy="3647952"/>
            <a:chOff x="2748468" y="1093537"/>
            <a:chExt cx="2061595" cy="2917127"/>
          </a:xfrm>
        </p:grpSpPr>
        <p:grpSp>
          <p:nvGrpSpPr>
            <p:cNvPr id="4" name="Group 3"/>
            <p:cNvGrpSpPr/>
            <p:nvPr/>
          </p:nvGrpSpPr>
          <p:grpSpPr>
            <a:xfrm>
              <a:off x="2748468" y="1093537"/>
              <a:ext cx="1795087" cy="2917127"/>
              <a:chOff x="2748468" y="1093537"/>
              <a:chExt cx="1795087" cy="2917127"/>
            </a:xfrm>
          </p:grpSpPr>
          <p:sp>
            <p:nvSpPr>
              <p:cNvPr id="6" name="Right Triangle 5"/>
              <p:cNvSpPr/>
              <p:nvPr/>
            </p:nvSpPr>
            <p:spPr>
              <a:xfrm>
                <a:off x="3463555" y="1093537"/>
                <a:ext cx="1080000" cy="108000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/>
              <p:cNvSpPr/>
              <p:nvPr/>
            </p:nvSpPr>
            <p:spPr>
              <a:xfrm flipV="1">
                <a:off x="3450997" y="2930664"/>
                <a:ext cx="1080000" cy="1080000"/>
              </a:xfrm>
              <a:prstGeom prst="rt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arallelogram 7"/>
              <p:cNvSpPr/>
              <p:nvPr/>
            </p:nvSpPr>
            <p:spPr>
              <a:xfrm>
                <a:off x="3396379" y="2168026"/>
                <a:ext cx="1147176" cy="376993"/>
              </a:xfrm>
              <a:prstGeom prst="parallelogram">
                <a:avLst>
                  <a:gd name="adj" fmla="val 10095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8900000">
                <a:off x="3512028" y="2280080"/>
                <a:ext cx="540000" cy="538531"/>
              </a:xfrm>
              <a:prstGeom prst="rtTriangl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rot="10800000" flipV="1">
                <a:off x="3776932" y="2169959"/>
                <a:ext cx="763623" cy="763623"/>
              </a:xfrm>
              <a:prstGeom prst="rtTriangl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700000">
                <a:off x="2748468" y="2287643"/>
                <a:ext cx="540000" cy="54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ight Triangle 4"/>
            <p:cNvSpPr/>
            <p:nvPr/>
          </p:nvSpPr>
          <p:spPr>
            <a:xfrm rot="8100000" flipV="1">
              <a:off x="4270063" y="2280080"/>
              <a:ext cx="540000" cy="538531"/>
            </a:xfrm>
            <a:prstGeom prst="rtTriangl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1426" y="1365353"/>
            <a:ext cx="2706007" cy="2705385"/>
            <a:chOff x="2056588" y="1134792"/>
            <a:chExt cx="2163890" cy="2163391"/>
          </a:xfrm>
        </p:grpSpPr>
        <p:grpSp>
          <p:nvGrpSpPr>
            <p:cNvPr id="13" name="Group 12"/>
            <p:cNvGrpSpPr/>
            <p:nvPr/>
          </p:nvGrpSpPr>
          <p:grpSpPr>
            <a:xfrm>
              <a:off x="2056588" y="1134792"/>
              <a:ext cx="2163890" cy="2163391"/>
              <a:chOff x="2056588" y="1134792"/>
              <a:chExt cx="2163890" cy="2163391"/>
            </a:xfrm>
          </p:grpSpPr>
          <p:sp>
            <p:nvSpPr>
              <p:cNvPr id="15" name="Right Triangle 14"/>
              <p:cNvSpPr/>
              <p:nvPr/>
            </p:nvSpPr>
            <p:spPr>
              <a:xfrm>
                <a:off x="2056588" y="1134792"/>
                <a:ext cx="1080000" cy="108000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 flipH="1">
                <a:off x="3140478" y="1139653"/>
                <a:ext cx="1080000" cy="1080000"/>
              </a:xfrm>
              <a:prstGeom prst="rt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/>
              <p:cNvSpPr/>
              <p:nvPr/>
            </p:nvSpPr>
            <p:spPr>
              <a:xfrm rot="16200000" flipH="1" flipV="1">
                <a:off x="2868688" y="2486394"/>
                <a:ext cx="1090167" cy="533412"/>
              </a:xfrm>
              <a:prstGeom prst="parallelogram">
                <a:avLst>
                  <a:gd name="adj" fmla="val 10095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flipH="1" flipV="1">
                <a:off x="2060477" y="2221121"/>
                <a:ext cx="540000" cy="538531"/>
              </a:xfrm>
              <a:prstGeom prst="rtTriangl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18900000">
                <a:off x="3305219" y="1833266"/>
                <a:ext cx="763623" cy="763623"/>
              </a:xfrm>
              <a:prstGeom prst="rtTriangl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00478" y="2219652"/>
                <a:ext cx="540000" cy="54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ight Triangle 13"/>
            <p:cNvSpPr/>
            <p:nvPr/>
          </p:nvSpPr>
          <p:spPr>
            <a:xfrm flipV="1">
              <a:off x="2600478" y="2759651"/>
              <a:ext cx="540000" cy="538531"/>
            </a:xfrm>
            <a:prstGeom prst="rtTriangl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09378" y="1174991"/>
            <a:ext cx="525785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ikan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8931" y="907848"/>
            <a:ext cx="1086131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Kupu-kupu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86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193</Words>
  <Application>Microsoft Office PowerPoint</Application>
  <PresentationFormat>On-screen Show (16:9)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116</cp:revision>
  <dcterms:created xsi:type="dcterms:W3CDTF">2022-01-17T01:37:52Z</dcterms:created>
  <dcterms:modified xsi:type="dcterms:W3CDTF">2022-04-19T02:30:21Z</dcterms:modified>
</cp:coreProperties>
</file>