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33CC33"/>
    <a:srgbClr val="BFD101"/>
    <a:srgbClr val="B2D34E"/>
    <a:srgbClr val="C9C011"/>
    <a:srgbClr val="00C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584" autoAdjust="0"/>
  </p:normalViewPr>
  <p:slideViewPr>
    <p:cSldViewPr>
      <p:cViewPr varScale="1">
        <p:scale>
          <a:sx n="98" d="100"/>
          <a:sy n="98" d="100"/>
        </p:scale>
        <p:origin x="57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B6CB9-FC61-42C7-AB0E-E239B60C3C51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EA237-A359-4CC0-951A-F3A14D13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cantumkan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font 10pt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3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8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78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78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72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7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6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81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2198"/>
            <a:ext cx="9144000" cy="53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4572000" y="28765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10000" y="1336846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7065" y="30182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784949" y="895350"/>
            <a:ext cx="2329851" cy="32876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4081130" y="1777335"/>
            <a:ext cx="4495800" cy="718215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Pendidikan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Jasmani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Olahraga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dan</a:t>
            </a:r>
            <a:r>
              <a:rPr lang="en-US" sz="2800" b="1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CC33"/>
                </a:solidFill>
                <a:cs typeface="Arial" pitchFamily="34" charset="0"/>
              </a:rPr>
              <a:t>Kesehatan</a:t>
            </a:r>
            <a:endParaRPr lang="en-US" sz="2800" b="1" dirty="0" smtClean="0">
              <a:solidFill>
                <a:srgbClr val="33CC33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50" y="1007196"/>
            <a:ext cx="2177450" cy="31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9"/>
          <a:stretch/>
        </p:blipFill>
        <p:spPr>
          <a:xfrm>
            <a:off x="6809387" y="498988"/>
            <a:ext cx="1572613" cy="29527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1" r="31208"/>
          <a:stretch/>
        </p:blipFill>
        <p:spPr>
          <a:xfrm>
            <a:off x="3810000" y="685800"/>
            <a:ext cx="1752600" cy="29527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35"/>
          <a:stretch/>
        </p:blipFill>
        <p:spPr>
          <a:xfrm>
            <a:off x="827633" y="506429"/>
            <a:ext cx="1610767" cy="2952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133350"/>
            <a:ext cx="5091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Cara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melakukan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melompat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4300" y="3540419"/>
            <a:ext cx="2799899" cy="936332"/>
            <a:chOff x="994449" y="5833885"/>
            <a:chExt cx="2429894" cy="936332"/>
          </a:xfrm>
        </p:grpSpPr>
        <p:sp>
          <p:nvSpPr>
            <p:cNvPr id="7" name="Rounded Rectangle 6"/>
            <p:cNvSpPr/>
            <p:nvPr/>
          </p:nvSpPr>
          <p:spPr>
            <a:xfrm>
              <a:off x="1006004" y="5833885"/>
              <a:ext cx="2375320" cy="9363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4449" y="5848375"/>
              <a:ext cx="24298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Lakukan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tolakan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dengan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salah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satu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kaki.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60734" y="3497388"/>
            <a:ext cx="2582866" cy="1115437"/>
            <a:chOff x="845266" y="5799738"/>
            <a:chExt cx="2889514" cy="1115437"/>
          </a:xfrm>
        </p:grpSpPr>
        <p:sp>
          <p:nvSpPr>
            <p:cNvPr id="18" name="Rounded Rectangle 17"/>
            <p:cNvSpPr/>
            <p:nvPr/>
          </p:nvSpPr>
          <p:spPr>
            <a:xfrm>
              <a:off x="845266" y="5799738"/>
              <a:ext cx="2889514" cy="111543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51430" y="5807179"/>
              <a:ext cx="27833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Saat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melompat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,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tubuh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melayang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di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udara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96221" y="3513713"/>
            <a:ext cx="2338179" cy="1115437"/>
            <a:chOff x="845266" y="5799738"/>
            <a:chExt cx="2889514" cy="1115437"/>
          </a:xfrm>
        </p:grpSpPr>
        <p:sp>
          <p:nvSpPr>
            <p:cNvPr id="27" name="Rounded Rectangle 26"/>
            <p:cNvSpPr/>
            <p:nvPr/>
          </p:nvSpPr>
          <p:spPr>
            <a:xfrm>
              <a:off x="845266" y="5799738"/>
              <a:ext cx="2889514" cy="111543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51430" y="5807179"/>
              <a:ext cx="27833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Saat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mendarat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,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kedua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kaki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menapak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tanah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7340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52400" y="267070"/>
            <a:ext cx="5943600" cy="609173"/>
            <a:chOff x="152400" y="267070"/>
            <a:chExt cx="5943600" cy="60917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5791200" cy="58771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33400" y="269282"/>
              <a:ext cx="5562600" cy="606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di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Tempat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16147" y="846922"/>
            <a:ext cx="3928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Menekuk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0" y="2038350"/>
            <a:ext cx="4762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Menekuk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artinya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melipat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anggota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Anggota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ditekuk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yaitu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kaki,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punggung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649706"/>
            <a:ext cx="1994156" cy="34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7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33" y="1276350"/>
            <a:ext cx="1908506" cy="212155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18" y="1200150"/>
            <a:ext cx="1253608" cy="21907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5267" y="620457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a. 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Menekuk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kaki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5267" y="87997"/>
            <a:ext cx="5925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Macam-macam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menekuk</a:t>
            </a:r>
            <a:endParaRPr lang="en-US" sz="32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24301" y="3540419"/>
            <a:ext cx="2342700" cy="936332"/>
            <a:chOff x="994449" y="5833885"/>
            <a:chExt cx="2429894" cy="936332"/>
          </a:xfrm>
        </p:grpSpPr>
        <p:sp>
          <p:nvSpPr>
            <p:cNvPr id="43" name="Rounded Rectangle 42"/>
            <p:cNvSpPr/>
            <p:nvPr/>
          </p:nvSpPr>
          <p:spPr>
            <a:xfrm>
              <a:off x="1006004" y="5833885"/>
              <a:ext cx="2375320" cy="9363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94449" y="5848375"/>
              <a:ext cx="24298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Menekuk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satu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kaki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belakang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220936" y="3486150"/>
            <a:ext cx="2342700" cy="936332"/>
            <a:chOff x="994449" y="5833885"/>
            <a:chExt cx="2429894" cy="936332"/>
          </a:xfrm>
        </p:grpSpPr>
        <p:sp>
          <p:nvSpPr>
            <p:cNvPr id="50" name="Rounded Rectangle 49"/>
            <p:cNvSpPr/>
            <p:nvPr/>
          </p:nvSpPr>
          <p:spPr>
            <a:xfrm>
              <a:off x="1006004" y="5833885"/>
              <a:ext cx="2375320" cy="9363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94449" y="5848375"/>
              <a:ext cx="24298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Menekuk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satu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kaki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depan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28780" y="3464218"/>
            <a:ext cx="2342700" cy="936332"/>
            <a:chOff x="994449" y="5833885"/>
            <a:chExt cx="2429894" cy="936332"/>
          </a:xfrm>
        </p:grpSpPr>
        <p:sp>
          <p:nvSpPr>
            <p:cNvPr id="57" name="Rounded Rectangle 56"/>
            <p:cNvSpPr/>
            <p:nvPr/>
          </p:nvSpPr>
          <p:spPr>
            <a:xfrm>
              <a:off x="1006004" y="5833885"/>
              <a:ext cx="2375320" cy="9363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94449" y="6110730"/>
              <a:ext cx="24298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Menekuk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dua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kaki.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37" y="1047750"/>
            <a:ext cx="3295386" cy="230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20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3"/>
          <a:stretch/>
        </p:blipFill>
        <p:spPr>
          <a:xfrm>
            <a:off x="5638800" y="995632"/>
            <a:ext cx="2564512" cy="279531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78" y="971550"/>
            <a:ext cx="4111149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1212" y="20955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Menekuk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tangan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64822" y="246572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. 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Menekuk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punggung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149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22" y="922285"/>
            <a:ext cx="4868255" cy="3029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388096"/>
            <a:ext cx="3658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Meliuk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3422" y="1828621"/>
            <a:ext cx="3162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Meliuk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artinya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menggerakkan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berbagai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arah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072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5267" y="87997"/>
            <a:ext cx="5508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Macam-macam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meliuk</a:t>
            </a:r>
            <a:endParaRPr lang="en-US" sz="32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25837" y="3555735"/>
            <a:ext cx="2266500" cy="936332"/>
            <a:chOff x="994449" y="5833885"/>
            <a:chExt cx="2429894" cy="936332"/>
          </a:xfrm>
        </p:grpSpPr>
        <p:sp>
          <p:nvSpPr>
            <p:cNvPr id="7" name="Rounded Rectangle 6"/>
            <p:cNvSpPr/>
            <p:nvPr/>
          </p:nvSpPr>
          <p:spPr>
            <a:xfrm>
              <a:off x="1006004" y="5833885"/>
              <a:ext cx="2375320" cy="9363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4449" y="5848375"/>
              <a:ext cx="24298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Meliuk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samping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kanan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657600" y="3588668"/>
            <a:ext cx="2036864" cy="936332"/>
            <a:chOff x="994449" y="5833885"/>
            <a:chExt cx="1726702" cy="936332"/>
          </a:xfrm>
        </p:grpSpPr>
        <p:sp>
          <p:nvSpPr>
            <p:cNvPr id="10" name="Rounded Rectangle 9"/>
            <p:cNvSpPr/>
            <p:nvPr/>
          </p:nvSpPr>
          <p:spPr>
            <a:xfrm>
              <a:off x="1006004" y="5833885"/>
              <a:ext cx="1715147" cy="9363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4449" y="5848375"/>
              <a:ext cx="17017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Meliuk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samping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kiri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10693" y="3555735"/>
            <a:ext cx="1997011" cy="936332"/>
            <a:chOff x="1680437" y="5833885"/>
            <a:chExt cx="1700886" cy="936332"/>
          </a:xfrm>
        </p:grpSpPr>
        <p:sp>
          <p:nvSpPr>
            <p:cNvPr id="13" name="Rounded Rectangle 12"/>
            <p:cNvSpPr/>
            <p:nvPr/>
          </p:nvSpPr>
          <p:spPr>
            <a:xfrm>
              <a:off x="1680437" y="5833885"/>
              <a:ext cx="1700886" cy="9363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14614" y="5924576"/>
              <a:ext cx="16667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Meliuk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belakang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24"/>
          <a:stretch/>
        </p:blipFill>
        <p:spPr>
          <a:xfrm>
            <a:off x="3681176" y="801911"/>
            <a:ext cx="1930606" cy="26800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73" y="689527"/>
            <a:ext cx="2175161" cy="27537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0"/>
          <a:stretch/>
        </p:blipFill>
        <p:spPr>
          <a:xfrm>
            <a:off x="1002254" y="832456"/>
            <a:ext cx="1862493" cy="268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43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8096"/>
            <a:ext cx="4102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3. 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Mengayun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3613" y="1657350"/>
            <a:ext cx="3162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Mengayun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menggerakkan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anggota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badan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berbagai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arah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09510"/>
            <a:ext cx="3101864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50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58" y="1142039"/>
            <a:ext cx="3806460" cy="23441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5267" y="620457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a. 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Mengayun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tangan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5267" y="87997"/>
            <a:ext cx="6124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Macam-macam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mengayun</a:t>
            </a:r>
            <a:endParaRPr lang="en-US" sz="32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83806" y="3582864"/>
            <a:ext cx="2849994" cy="1122486"/>
            <a:chOff x="994449" y="5833885"/>
            <a:chExt cx="2429894" cy="1122486"/>
          </a:xfrm>
        </p:grpSpPr>
        <p:sp>
          <p:nvSpPr>
            <p:cNvPr id="20" name="Rounded Rectangle 19"/>
            <p:cNvSpPr/>
            <p:nvPr/>
          </p:nvSpPr>
          <p:spPr>
            <a:xfrm>
              <a:off x="1006004" y="5833885"/>
              <a:ext cx="2375320" cy="9363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94449" y="5848375"/>
              <a:ext cx="24298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Mengayun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tangan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depan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belakang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486400" y="3540418"/>
            <a:ext cx="2985080" cy="936332"/>
            <a:chOff x="994449" y="5833885"/>
            <a:chExt cx="2429894" cy="936332"/>
          </a:xfrm>
        </p:grpSpPr>
        <p:sp>
          <p:nvSpPr>
            <p:cNvPr id="26" name="Rounded Rectangle 25"/>
            <p:cNvSpPr/>
            <p:nvPr/>
          </p:nvSpPr>
          <p:spPr>
            <a:xfrm>
              <a:off x="1006004" y="5833885"/>
              <a:ext cx="2375320" cy="9363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94449" y="5924576"/>
              <a:ext cx="24298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Mengayun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tangan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kanan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kiri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845" y="1034862"/>
            <a:ext cx="3810837" cy="234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35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267" y="242787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Mengayun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kaki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83806" y="3582864"/>
            <a:ext cx="2849994" cy="936332"/>
            <a:chOff x="994449" y="5833885"/>
            <a:chExt cx="2429894" cy="936332"/>
          </a:xfrm>
        </p:grpSpPr>
        <p:sp>
          <p:nvSpPr>
            <p:cNvPr id="6" name="Rounded Rectangle 5"/>
            <p:cNvSpPr/>
            <p:nvPr/>
          </p:nvSpPr>
          <p:spPr>
            <a:xfrm>
              <a:off x="1006004" y="5833885"/>
              <a:ext cx="2375320" cy="9363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94449" y="5848375"/>
              <a:ext cx="24298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Mengayun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kaki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depan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belakang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86400" y="3540418"/>
            <a:ext cx="2985080" cy="936332"/>
            <a:chOff x="994449" y="5833885"/>
            <a:chExt cx="2429894" cy="936332"/>
          </a:xfrm>
        </p:grpSpPr>
        <p:sp>
          <p:nvSpPr>
            <p:cNvPr id="9" name="Rounded Rectangle 8"/>
            <p:cNvSpPr/>
            <p:nvPr/>
          </p:nvSpPr>
          <p:spPr>
            <a:xfrm>
              <a:off x="1006004" y="5833885"/>
              <a:ext cx="2375320" cy="9363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94449" y="5924576"/>
              <a:ext cx="24298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Mengayun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kaki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samping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5" y="793077"/>
            <a:ext cx="4199325" cy="2647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968674"/>
            <a:ext cx="2111268" cy="24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18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284" y="1123950"/>
            <a:ext cx="4007347" cy="333751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52400" y="267070"/>
            <a:ext cx="5943600" cy="636232"/>
            <a:chOff x="152400" y="267070"/>
            <a:chExt cx="5943600" cy="6362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5791200" cy="58771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33400" y="269282"/>
              <a:ext cx="5562600" cy="634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Menggunakan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Alat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16147" y="846922"/>
            <a:ext cx="4292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Menangkap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0184" y="1916490"/>
            <a:ext cx="3848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Menangkap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menghentikan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gerak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benda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Menangkap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menggunakan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atau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dua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620000" y="1108532"/>
            <a:ext cx="457200" cy="46684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608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26641" y="497255"/>
            <a:ext cx="6324695" cy="810793"/>
            <a:chOff x="1611544" y="3352296"/>
            <a:chExt cx="5883878" cy="625617"/>
          </a:xfrm>
        </p:grpSpPr>
        <p:sp>
          <p:nvSpPr>
            <p:cNvPr id="17" name="Parallelogram 16"/>
            <p:cNvSpPr/>
            <p:nvPr/>
          </p:nvSpPr>
          <p:spPr>
            <a:xfrm>
              <a:off x="1611544" y="3352296"/>
              <a:ext cx="5883878" cy="609244"/>
            </a:xfrm>
            <a:prstGeom prst="parallelogram">
              <a:avLst>
                <a:gd name="adj" fmla="val 4531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テキスト プレースホルダー 17"/>
            <p:cNvSpPr txBox="1">
              <a:spLocks/>
            </p:cNvSpPr>
            <p:nvPr/>
          </p:nvSpPr>
          <p:spPr>
            <a:xfrm>
              <a:off x="2534568" y="3368313"/>
              <a:ext cx="4415612" cy="609600"/>
            </a:xfrm>
            <a:prstGeom prst="rect">
              <a:avLst/>
            </a:prstGeom>
          </p:spPr>
          <p:txBody>
            <a:bodyPr vert="horz" lIns="36000" tIns="36000" rIns="36000" bIns="36000" rtlCol="0" anchor="ctr">
              <a:noAutofit/>
            </a:bodyPr>
            <a:lstStyle>
              <a:lvl1pPr marL="342900" indent="-342900" algn="l" defTabSz="1632753" rtl="0" eaLnBrk="1" latinLnBrk="0" hangingPunct="1">
                <a:lnSpc>
                  <a:spcPct val="120000"/>
                </a:lnSpc>
                <a:spcBef>
                  <a:spcPts val="1200"/>
                </a:spcBef>
                <a:buClr>
                  <a:schemeClr val="accent5"/>
                </a:buClr>
                <a:buFont typeface="Wingdings" panose="05000000000000000000" pitchFamily="2" charset="2"/>
                <a:buChar char="l"/>
                <a:defRPr kumimoji="1" sz="20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1326612" indent="-510235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40941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4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857317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73693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490070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306446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122822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939199" indent="-408188" algn="l" defTabSz="1632753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Clr>
                  <a:srgbClr val="FFA513"/>
                </a:buClr>
                <a:buNone/>
                <a:defRPr/>
              </a:pPr>
              <a:r>
                <a:rPr lang="fi-FI" sz="3200" b="1" dirty="0" smtClean="0">
                  <a:solidFill>
                    <a:schemeClr val="tx1"/>
                  </a:solidFill>
                </a:rPr>
                <a:t>GERAK DASAR</a:t>
              </a:r>
              <a:endParaRPr lang="nn-NO" sz="3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直角三角形 28"/>
          <p:cNvSpPr/>
          <p:nvPr/>
        </p:nvSpPr>
        <p:spPr>
          <a:xfrm rot="2700000">
            <a:off x="316014" y="335803"/>
            <a:ext cx="1157922" cy="1157922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0" name="直角三角形 8"/>
          <p:cNvSpPr/>
          <p:nvPr/>
        </p:nvSpPr>
        <p:spPr>
          <a:xfrm rot="2700000">
            <a:off x="538794" y="335814"/>
            <a:ext cx="1157922" cy="1157922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 dirty="0">
              <a:solidFill>
                <a:srgbClr val="5BB8D1"/>
              </a:solidFill>
              <a:latin typeface="Open Sans"/>
            </a:endParaRPr>
          </a:p>
        </p:txBody>
      </p:sp>
      <p:sp>
        <p:nvSpPr>
          <p:cNvPr id="21" name="直角三角形 4"/>
          <p:cNvSpPr/>
          <p:nvPr/>
        </p:nvSpPr>
        <p:spPr>
          <a:xfrm rot="13500000">
            <a:off x="538794" y="335813"/>
            <a:ext cx="1157922" cy="1157922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ysDot"/>
          </a:ln>
          <a:effectLst/>
        </p:spPr>
        <p:txBody>
          <a:bodyPr rot="0" spcFirstLastPara="0" vertOverflow="overflow" horzOverflow="overflow" vert="horz" wrap="square" lIns="121917" tIns="60958" rIns="121917" bIns="6095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endParaRPr kumimoji="1" lang="ja-JP" altLang="en-US" kern="0">
              <a:solidFill>
                <a:srgbClr val="5BB8D1"/>
              </a:solidFill>
              <a:latin typeface="Open San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16297" y="449427"/>
            <a:ext cx="1002917" cy="1002918"/>
            <a:chOff x="2895601" y="-542991"/>
            <a:chExt cx="960519" cy="960519"/>
          </a:xfrm>
        </p:grpSpPr>
        <p:grpSp>
          <p:nvGrpSpPr>
            <p:cNvPr id="23" name="Group 22"/>
            <p:cNvGrpSpPr/>
            <p:nvPr/>
          </p:nvGrpSpPr>
          <p:grpSpPr>
            <a:xfrm>
              <a:off x="2895601" y="-542991"/>
              <a:ext cx="960519" cy="960519"/>
              <a:chOff x="2895601" y="-542991"/>
              <a:chExt cx="960519" cy="96051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895601" y="-542991"/>
                <a:ext cx="960519" cy="96051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>
                  <a:solidFill>
                    <a:srgbClr val="4F81BD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26336" y="-512255"/>
                <a:ext cx="898264" cy="898263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100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080572" y="-488577"/>
              <a:ext cx="589789" cy="41885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Bab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55033" y="-119089"/>
              <a:ext cx="258675" cy="41885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2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20087" y="1853600"/>
            <a:ext cx="5194913" cy="2620656"/>
            <a:chOff x="836416" y="2426714"/>
            <a:chExt cx="5194913" cy="2620656"/>
          </a:xfrm>
        </p:grpSpPr>
        <p:grpSp>
          <p:nvGrpSpPr>
            <p:cNvPr id="15" name="Group 14"/>
            <p:cNvGrpSpPr/>
            <p:nvPr/>
          </p:nvGrpSpPr>
          <p:grpSpPr>
            <a:xfrm>
              <a:off x="836416" y="2426714"/>
              <a:ext cx="5194913" cy="2620656"/>
              <a:chOff x="836416" y="2426714"/>
              <a:chExt cx="5194913" cy="262065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836416" y="2985267"/>
                <a:ext cx="5194913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Setelah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mempelajari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materi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pada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bab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ini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siswa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diharapkan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dapat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menjelaskan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mempraktikkan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: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Gerak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berjalan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berlari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melompat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(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gerak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dasar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berpindah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tempat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);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Gerak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menekuk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meliuk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mengayun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(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gerak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di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tempat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);</a:t>
                </a:r>
              </a:p>
              <a:p>
                <a:pPr marL="346075" indent="-346075">
                  <a:buAutoNum type="arabicPeriod"/>
                </a:pP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Gerak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melompat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menangkap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,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dan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memukul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(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gerak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menggunakan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1600" dirty="0" err="1" smtClean="0">
                    <a:latin typeface="+mj-lt"/>
                    <a:cs typeface="Arial" panose="020B0604020202020204" pitchFamily="34" charset="0"/>
                  </a:rPr>
                  <a:t>alat</a:t>
                </a:r>
                <a:r>
                  <a:rPr lang="en-US" sz="1600" dirty="0" smtClean="0">
                    <a:latin typeface="+mj-lt"/>
                    <a:cs typeface="Arial" panose="020B0604020202020204" pitchFamily="34" charset="0"/>
                  </a:rPr>
                  <a:t>).</a:t>
                </a:r>
                <a:endParaRPr lang="en-US" sz="1600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36416" y="2426714"/>
                <a:ext cx="2819132" cy="457200"/>
              </a:xfrm>
              <a:prstGeom prst="rect">
                <a:avLst/>
              </a:prstGeom>
              <a:solidFill>
                <a:srgbClr val="8EB4E3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+mj-lt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923144" y="2455258"/>
              <a:ext cx="24316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+mj-lt"/>
                </a:rPr>
                <a:t>Tujuan</a:t>
              </a:r>
              <a:r>
                <a:rPr lang="en-US" sz="2000" b="1" dirty="0">
                  <a:latin typeface="+mj-lt"/>
                </a:rPr>
                <a:t> </a:t>
              </a:r>
              <a:r>
                <a:rPr lang="en-US" sz="2000" b="1" dirty="0" err="1">
                  <a:latin typeface="+mj-lt"/>
                </a:rPr>
                <a:t>Pembelajaran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486400" y="57150"/>
            <a:ext cx="3707029" cy="5072518"/>
            <a:chOff x="-6195872" y="-61227"/>
            <a:chExt cx="4686102" cy="6457369"/>
          </a:xfrm>
        </p:grpSpPr>
        <p:grpSp>
          <p:nvGrpSpPr>
            <p:cNvPr id="32" name="Group 31"/>
            <p:cNvGrpSpPr/>
            <p:nvPr/>
          </p:nvGrpSpPr>
          <p:grpSpPr>
            <a:xfrm>
              <a:off x="-6195872" y="-61227"/>
              <a:ext cx="4686102" cy="6457369"/>
              <a:chOff x="-8580669" y="1266088"/>
              <a:chExt cx="5128909" cy="7067550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-8580669" y="1266088"/>
                <a:ext cx="5128909" cy="7067550"/>
              </a:xfrm>
              <a:prstGeom prst="ellipse">
                <a:avLst/>
              </a:pr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-8241087" y="1300930"/>
                <a:ext cx="4538897" cy="6229349"/>
              </a:xfrm>
              <a:prstGeom prst="ellipse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66371" y="184834"/>
              <a:ext cx="3820769" cy="5419898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1856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81150"/>
            <a:ext cx="2840948" cy="17714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5" y="687262"/>
            <a:ext cx="2284442" cy="27392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971550"/>
            <a:ext cx="2514600" cy="2443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5267" y="87997"/>
            <a:ext cx="6339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Macam-macam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menangkap</a:t>
            </a:r>
            <a:endParaRPr lang="en-US" sz="32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5579" y="3562350"/>
            <a:ext cx="2211421" cy="936332"/>
            <a:chOff x="994449" y="5833885"/>
            <a:chExt cx="2429894" cy="936332"/>
          </a:xfrm>
        </p:grpSpPr>
        <p:sp>
          <p:nvSpPr>
            <p:cNvPr id="6" name="Rounded Rectangle 5"/>
            <p:cNvSpPr/>
            <p:nvPr/>
          </p:nvSpPr>
          <p:spPr>
            <a:xfrm>
              <a:off x="1006004" y="5833885"/>
              <a:ext cx="2375320" cy="9363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94449" y="5848375"/>
              <a:ext cx="24298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Menangkap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bola di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atas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22360" y="3562350"/>
            <a:ext cx="2445040" cy="936332"/>
            <a:chOff x="994449" y="5833885"/>
            <a:chExt cx="2429894" cy="936332"/>
          </a:xfrm>
        </p:grpSpPr>
        <p:sp>
          <p:nvSpPr>
            <p:cNvPr id="9" name="Rounded Rectangle 8"/>
            <p:cNvSpPr/>
            <p:nvPr/>
          </p:nvSpPr>
          <p:spPr>
            <a:xfrm>
              <a:off x="1006004" y="5833885"/>
              <a:ext cx="2375320" cy="9363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94449" y="5924576"/>
              <a:ext cx="24298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Menangkap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bola di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depan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dada.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67244" y="3576840"/>
            <a:ext cx="2445040" cy="936332"/>
            <a:chOff x="994449" y="5833885"/>
            <a:chExt cx="2429894" cy="936332"/>
          </a:xfrm>
        </p:grpSpPr>
        <p:sp>
          <p:nvSpPr>
            <p:cNvPr id="17" name="Rounded Rectangle 16"/>
            <p:cNvSpPr/>
            <p:nvPr/>
          </p:nvSpPr>
          <p:spPr>
            <a:xfrm>
              <a:off x="1006004" y="5833885"/>
              <a:ext cx="2375320" cy="9363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4449" y="5924576"/>
              <a:ext cx="24298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Menangkap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bola di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bawah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3665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3400" y="388096"/>
            <a:ext cx="4080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Melempar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3613" y="1657350"/>
            <a:ext cx="3609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Melempar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dilakukan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menggunakan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maupun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dua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tangan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11316"/>
            <a:ext cx="4319836" cy="333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09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5267" y="87997"/>
            <a:ext cx="6098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Macam-macam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melempar</a:t>
            </a:r>
            <a:endParaRPr lang="en-US" sz="32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5579" y="3562350"/>
            <a:ext cx="2211421" cy="936332"/>
            <a:chOff x="994449" y="5833885"/>
            <a:chExt cx="2429894" cy="936332"/>
          </a:xfrm>
        </p:grpSpPr>
        <p:sp>
          <p:nvSpPr>
            <p:cNvPr id="7" name="Rounded Rectangle 6"/>
            <p:cNvSpPr/>
            <p:nvPr/>
          </p:nvSpPr>
          <p:spPr>
            <a:xfrm>
              <a:off x="1006004" y="5833885"/>
              <a:ext cx="2375320" cy="9363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4449" y="5848375"/>
              <a:ext cx="24298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Melempar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bola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dari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atas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22360" y="3562350"/>
            <a:ext cx="2445040" cy="936332"/>
            <a:chOff x="994449" y="5833885"/>
            <a:chExt cx="2429894" cy="936332"/>
          </a:xfrm>
        </p:grpSpPr>
        <p:sp>
          <p:nvSpPr>
            <p:cNvPr id="10" name="Rounded Rectangle 9"/>
            <p:cNvSpPr/>
            <p:nvPr/>
          </p:nvSpPr>
          <p:spPr>
            <a:xfrm>
              <a:off x="1006004" y="5833885"/>
              <a:ext cx="2375320" cy="9363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4449" y="5924576"/>
              <a:ext cx="24298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Melempar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bola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dari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depan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dada.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67244" y="3576840"/>
            <a:ext cx="2445040" cy="936332"/>
            <a:chOff x="994449" y="5833885"/>
            <a:chExt cx="2429894" cy="936332"/>
          </a:xfrm>
        </p:grpSpPr>
        <p:sp>
          <p:nvSpPr>
            <p:cNvPr id="13" name="Rounded Rectangle 12"/>
            <p:cNvSpPr/>
            <p:nvPr/>
          </p:nvSpPr>
          <p:spPr>
            <a:xfrm>
              <a:off x="1006004" y="5833885"/>
              <a:ext cx="2375320" cy="9363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4449" y="5924576"/>
              <a:ext cx="24298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Melempar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bola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dari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bawah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00" y="1008735"/>
            <a:ext cx="3038584" cy="24195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886" y="861890"/>
            <a:ext cx="2949114" cy="25362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86" y="881876"/>
            <a:ext cx="2580326" cy="25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95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77921"/>
            <a:ext cx="3519623" cy="3562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388096"/>
            <a:ext cx="3953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3. 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Memukul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3613" y="1657350"/>
            <a:ext cx="3609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Memukul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berarti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menghantam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suatu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benda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benda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lain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kuat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25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62" y="1186283"/>
            <a:ext cx="2123838" cy="23479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28" y="1169197"/>
            <a:ext cx="2184674" cy="23479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036" y="1143677"/>
            <a:ext cx="2844961" cy="2347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5267" y="87997"/>
            <a:ext cx="5955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32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Macam-macam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gerakan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memukul</a:t>
            </a:r>
            <a:endParaRPr lang="en-US" sz="32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5579" y="3562350"/>
            <a:ext cx="2211421" cy="936332"/>
            <a:chOff x="994449" y="5833885"/>
            <a:chExt cx="2429894" cy="936332"/>
          </a:xfrm>
        </p:grpSpPr>
        <p:sp>
          <p:nvSpPr>
            <p:cNvPr id="4" name="Rounded Rectangle 3"/>
            <p:cNvSpPr/>
            <p:nvPr/>
          </p:nvSpPr>
          <p:spPr>
            <a:xfrm>
              <a:off x="1006004" y="5833885"/>
              <a:ext cx="2375320" cy="9363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94449" y="5848375"/>
              <a:ext cx="24298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Pegang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pemukul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dengan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kuat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22360" y="3562350"/>
            <a:ext cx="2445040" cy="936332"/>
            <a:chOff x="994449" y="5833885"/>
            <a:chExt cx="2429894" cy="936332"/>
          </a:xfrm>
        </p:grpSpPr>
        <p:sp>
          <p:nvSpPr>
            <p:cNvPr id="7" name="Rounded Rectangle 6"/>
            <p:cNvSpPr/>
            <p:nvPr/>
          </p:nvSpPr>
          <p:spPr>
            <a:xfrm>
              <a:off x="1006004" y="5833885"/>
              <a:ext cx="2375320" cy="9363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4449" y="5924576"/>
              <a:ext cx="24298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Pemukul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diarahkan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bola.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67244" y="3576840"/>
            <a:ext cx="2445040" cy="936332"/>
            <a:chOff x="994449" y="5833885"/>
            <a:chExt cx="2429894" cy="936332"/>
          </a:xfrm>
        </p:grpSpPr>
        <p:sp>
          <p:nvSpPr>
            <p:cNvPr id="10" name="Rounded Rectangle 9"/>
            <p:cNvSpPr/>
            <p:nvPr/>
          </p:nvSpPr>
          <p:spPr>
            <a:xfrm>
              <a:off x="1006004" y="5833885"/>
              <a:ext cx="2375320" cy="9363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4449" y="5924576"/>
              <a:ext cx="24298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Pukul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bola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dengan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keras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75267" y="620457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a. 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Memukul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dengan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alat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280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5579" y="3562350"/>
            <a:ext cx="2516221" cy="1122486"/>
            <a:chOff x="994449" y="5833885"/>
            <a:chExt cx="2429894" cy="1122486"/>
          </a:xfrm>
        </p:grpSpPr>
        <p:sp>
          <p:nvSpPr>
            <p:cNvPr id="7" name="Rounded Rectangle 6"/>
            <p:cNvSpPr/>
            <p:nvPr/>
          </p:nvSpPr>
          <p:spPr>
            <a:xfrm>
              <a:off x="1006004" y="5833885"/>
              <a:ext cx="2375320" cy="9363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94449" y="5848375"/>
              <a:ext cx="24298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Pegang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bola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dengan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tangan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kiri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22360" y="3562350"/>
            <a:ext cx="2445040" cy="936332"/>
            <a:chOff x="994449" y="5833885"/>
            <a:chExt cx="2429894" cy="936332"/>
          </a:xfrm>
        </p:grpSpPr>
        <p:sp>
          <p:nvSpPr>
            <p:cNvPr id="10" name="Rounded Rectangle 9"/>
            <p:cNvSpPr/>
            <p:nvPr/>
          </p:nvSpPr>
          <p:spPr>
            <a:xfrm>
              <a:off x="1006004" y="5833885"/>
              <a:ext cx="2375320" cy="9363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4449" y="5924576"/>
              <a:ext cx="24298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Tarik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tangan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kanan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belakang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467244" y="3576840"/>
            <a:ext cx="2445040" cy="936332"/>
            <a:chOff x="994449" y="5833885"/>
            <a:chExt cx="2429894" cy="936332"/>
          </a:xfrm>
        </p:grpSpPr>
        <p:sp>
          <p:nvSpPr>
            <p:cNvPr id="13" name="Rounded Rectangle 12"/>
            <p:cNvSpPr/>
            <p:nvPr/>
          </p:nvSpPr>
          <p:spPr>
            <a:xfrm>
              <a:off x="1006004" y="5833885"/>
              <a:ext cx="2375320" cy="9363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94449" y="5924576"/>
              <a:ext cx="24298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Pukul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bola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dengan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keras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66095" y="133350"/>
            <a:ext cx="453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6725" algn="l"/>
              </a:tabLst>
            </a:pP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b. </a:t>
            </a:r>
            <a:r>
              <a:rPr lang="en-US" sz="28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Memukul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dengan</a:t>
            </a:r>
            <a:r>
              <a:rPr lang="en-US" sz="28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tangan</a:t>
            </a:r>
            <a:endParaRPr lang="en-US" sz="2800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92" y="714130"/>
            <a:ext cx="2012201" cy="28051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88" y="710895"/>
            <a:ext cx="2012201" cy="28051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20" y="656570"/>
            <a:ext cx="2019280" cy="28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43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" y="267070"/>
            <a:ext cx="5943600" cy="1150860"/>
            <a:chOff x="152400" y="267070"/>
            <a:chExt cx="5943600" cy="11508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67070"/>
              <a:ext cx="5791200" cy="58771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400" y="269282"/>
              <a:ext cx="5562600" cy="1148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Dasar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Berpindah</a:t>
              </a:r>
              <a:r>
                <a:rPr lang="en-US" sz="32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Tempat</a:t>
              </a:r>
              <a:endParaRPr lang="en-US" sz="32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16147" y="846922"/>
            <a:ext cx="3764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1. 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Berjalan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100" y="1995570"/>
            <a:ext cx="4756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Berjalan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adalah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menggerakkan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kaki.</a:t>
            </a:r>
          </a:p>
          <a:p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Berpindah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dari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satu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tempat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ke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anose="020B0604020202020204" pitchFamily="34" charset="0"/>
              </a:rPr>
              <a:t>tempat</a:t>
            </a:r>
            <a:r>
              <a:rPr lang="en-US" sz="2400" dirty="0" smtClean="0">
                <a:latin typeface="+mj-lt"/>
                <a:cs typeface="Arial" panose="020B0604020202020204" pitchFamily="34" charset="0"/>
              </a:rPr>
              <a:t> yang lain.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565" y="780262"/>
            <a:ext cx="2695755" cy="35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4117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berjalan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yang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benar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84439"/>
            <a:ext cx="2278837" cy="29635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33" b="11400"/>
          <a:stretch/>
        </p:blipFill>
        <p:spPr>
          <a:xfrm>
            <a:off x="696646" y="1809750"/>
            <a:ext cx="2163276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5" b="17720"/>
          <a:stretch/>
        </p:blipFill>
        <p:spPr>
          <a:xfrm>
            <a:off x="3419216" y="1809751"/>
            <a:ext cx="2279540" cy="1524000"/>
          </a:xfrm>
          <a:prstGeom prst="rect">
            <a:avLst/>
          </a:prstGeom>
          <a:ln>
            <a:solidFill>
              <a:srgbClr val="FFFFFF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284710" y="3606747"/>
            <a:ext cx="2503754" cy="870003"/>
            <a:chOff x="845266" y="5799738"/>
            <a:chExt cx="4723970" cy="870003"/>
          </a:xfrm>
        </p:grpSpPr>
        <p:sp>
          <p:nvSpPr>
            <p:cNvPr id="8" name="Rounded Rectangle 7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51430" y="5799738"/>
              <a:ext cx="44882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Kaki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melangkah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depan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bergantian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89781" y="3606747"/>
            <a:ext cx="2701419" cy="870003"/>
            <a:chOff x="845266" y="5799738"/>
            <a:chExt cx="4723970" cy="870003"/>
          </a:xfrm>
        </p:grpSpPr>
        <p:sp>
          <p:nvSpPr>
            <p:cNvPr id="11" name="Rounded Rectangle 10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51431" y="5799738"/>
              <a:ext cx="44882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Tangan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diayun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depan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belakang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96000" y="3606747"/>
            <a:ext cx="2701419" cy="870003"/>
            <a:chOff x="845266" y="5799738"/>
            <a:chExt cx="4723970" cy="870003"/>
          </a:xfrm>
        </p:grpSpPr>
        <p:sp>
          <p:nvSpPr>
            <p:cNvPr id="14" name="Rounded Rectangle 13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51431" y="5799738"/>
              <a:ext cx="44882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Pandangan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mata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lurus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depan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519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t="49390" r="20373" b="393"/>
          <a:stretch/>
        </p:blipFill>
        <p:spPr>
          <a:xfrm>
            <a:off x="1222929" y="3005788"/>
            <a:ext cx="614929" cy="55343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extBox 1"/>
          <p:cNvSpPr txBox="1"/>
          <p:nvPr/>
        </p:nvSpPr>
        <p:spPr>
          <a:xfrm>
            <a:off x="304800" y="133350"/>
            <a:ext cx="4051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Posisi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badan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saat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berjalan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4710" y="3606747"/>
            <a:ext cx="2503754" cy="870003"/>
            <a:chOff x="845266" y="5799738"/>
            <a:chExt cx="4723970" cy="870003"/>
          </a:xfrm>
        </p:grpSpPr>
        <p:sp>
          <p:nvSpPr>
            <p:cNvPr id="7" name="Rounded Rectangle 6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51430" y="5799738"/>
              <a:ext cx="44882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Badan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mengarah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atas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89781" y="3606747"/>
            <a:ext cx="2701419" cy="870003"/>
            <a:chOff x="845266" y="5799738"/>
            <a:chExt cx="4723970" cy="870003"/>
          </a:xfrm>
        </p:grpSpPr>
        <p:sp>
          <p:nvSpPr>
            <p:cNvPr id="10" name="Rounded Rectangle 9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51431" y="5799738"/>
              <a:ext cx="44882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Badan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membungkuk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bawah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96000" y="3606747"/>
            <a:ext cx="2701419" cy="870003"/>
            <a:chOff x="845266" y="5799738"/>
            <a:chExt cx="4723970" cy="870003"/>
          </a:xfrm>
        </p:grpSpPr>
        <p:sp>
          <p:nvSpPr>
            <p:cNvPr id="13" name="Rounded Rectangle 12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51431" y="6010254"/>
              <a:ext cx="44882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Badan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tegak</a:t>
              </a:r>
              <a:r>
                <a:rPr lang="en-US" sz="2200" dirty="0">
                  <a:latin typeface="+mj-lt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01" y="802098"/>
            <a:ext cx="1814131" cy="21935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814678"/>
            <a:ext cx="1808866" cy="21935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698" y="759193"/>
            <a:ext cx="1918268" cy="21935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t="49390" r="20373" b="393"/>
          <a:stretch/>
        </p:blipFill>
        <p:spPr>
          <a:xfrm>
            <a:off x="4038600" y="3022001"/>
            <a:ext cx="614929" cy="553435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t="5695" r="20373" b="45906"/>
          <a:stretch/>
        </p:blipFill>
        <p:spPr>
          <a:xfrm>
            <a:off x="7081271" y="3031346"/>
            <a:ext cx="614929" cy="53340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376988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5982" y="200010"/>
            <a:ext cx="3519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2. 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Berlari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9935" y="1391438"/>
            <a:ext cx="42230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Gerakan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berlari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berbeda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dengan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berjalan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Langkah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kaki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saat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berlari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lebih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cepat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daripada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saat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+mj-lt"/>
                <a:cs typeface="Arial" panose="020B0604020202020204" pitchFamily="34" charset="0"/>
              </a:rPr>
              <a:t>berjalan</a:t>
            </a:r>
            <a:r>
              <a:rPr lang="en-US" sz="22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71550"/>
            <a:ext cx="3550205" cy="330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57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4538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Cara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melakukan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berlari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4710" y="3606747"/>
            <a:ext cx="2503754" cy="870003"/>
            <a:chOff x="845266" y="5799738"/>
            <a:chExt cx="4723970" cy="870003"/>
          </a:xfrm>
        </p:grpSpPr>
        <p:sp>
          <p:nvSpPr>
            <p:cNvPr id="7" name="Rounded Rectangle 6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51430" y="6010254"/>
              <a:ext cx="44882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Persiapan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089781" y="3606747"/>
            <a:ext cx="2701419" cy="870003"/>
            <a:chOff x="845266" y="5799738"/>
            <a:chExt cx="4723970" cy="870003"/>
          </a:xfrm>
        </p:grpSpPr>
        <p:sp>
          <p:nvSpPr>
            <p:cNvPr id="10" name="Rounded Rectangle 9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51431" y="6010254"/>
              <a:ext cx="44882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Saat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berlari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96000" y="3606747"/>
            <a:ext cx="2701419" cy="870003"/>
            <a:chOff x="845266" y="5799738"/>
            <a:chExt cx="4723970" cy="870003"/>
          </a:xfrm>
        </p:grpSpPr>
        <p:sp>
          <p:nvSpPr>
            <p:cNvPr id="13" name="Rounded Rectangle 12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51431" y="6010254"/>
              <a:ext cx="44882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Pendaratan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kaki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04" y="790823"/>
            <a:ext cx="1545380" cy="26575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10" y="848590"/>
            <a:ext cx="2959840" cy="26575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22" y="790823"/>
            <a:ext cx="2987811" cy="265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12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982" y="200010"/>
            <a:ext cx="6227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3. 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Dasar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Meloncat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Melompat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82" y="895350"/>
            <a:ext cx="3967103" cy="245718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18665" y="3552782"/>
            <a:ext cx="3794419" cy="870003"/>
            <a:chOff x="845266" y="5799738"/>
            <a:chExt cx="4723970" cy="870003"/>
          </a:xfrm>
        </p:grpSpPr>
        <p:sp>
          <p:nvSpPr>
            <p:cNvPr id="8" name="Rounded Rectangle 7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51430" y="5799738"/>
              <a:ext cx="44882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Gerakan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meloncat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bertumpu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menggunakan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dua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kaki.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68581" y="3530547"/>
            <a:ext cx="3794419" cy="870003"/>
            <a:chOff x="845266" y="5799738"/>
            <a:chExt cx="4723970" cy="870003"/>
          </a:xfrm>
        </p:grpSpPr>
        <p:sp>
          <p:nvSpPr>
            <p:cNvPr id="11" name="Rounded Rectangle 10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51430" y="5799738"/>
              <a:ext cx="44882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Gerakan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melompat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bertumpu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menggunakan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satu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kaki.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629" y="1172300"/>
            <a:ext cx="3774291" cy="214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534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3350"/>
            <a:ext cx="4948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Cara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melakukan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gerak</a:t>
            </a:r>
            <a:r>
              <a:rPr lang="en-US" sz="2800" b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meloncat</a:t>
            </a:r>
            <a:endParaRPr lang="en-US" sz="2800" b="1" dirty="0">
              <a:solidFill>
                <a:srgbClr val="00B0F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400" y="3345457"/>
            <a:ext cx="1676400" cy="1131294"/>
            <a:chOff x="595630" y="5799738"/>
            <a:chExt cx="3760907" cy="870003"/>
          </a:xfrm>
        </p:grpSpPr>
        <p:sp>
          <p:nvSpPr>
            <p:cNvPr id="4" name="Rounded Rectangle 3"/>
            <p:cNvSpPr/>
            <p:nvPr/>
          </p:nvSpPr>
          <p:spPr>
            <a:xfrm>
              <a:off x="845266" y="5799738"/>
              <a:ext cx="3137992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5630" y="5824100"/>
              <a:ext cx="376090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Badan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berdiri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tegak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841740" y="3507663"/>
            <a:ext cx="1285771" cy="870003"/>
            <a:chOff x="845266" y="5799738"/>
            <a:chExt cx="2248427" cy="870003"/>
          </a:xfrm>
        </p:grpSpPr>
        <p:sp>
          <p:nvSpPr>
            <p:cNvPr id="7" name="Rounded Rectangle 6"/>
            <p:cNvSpPr/>
            <p:nvPr/>
          </p:nvSpPr>
          <p:spPr>
            <a:xfrm>
              <a:off x="845266" y="5799738"/>
              <a:ext cx="2248427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51431" y="5807179"/>
              <a:ext cx="21422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Ayunkan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tangan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28435" y="3277756"/>
            <a:ext cx="2134365" cy="1259018"/>
            <a:chOff x="845266" y="5799738"/>
            <a:chExt cx="4723970" cy="870003"/>
          </a:xfrm>
        </p:grpSpPr>
        <p:sp>
          <p:nvSpPr>
            <p:cNvPr id="10" name="Rounded Rectangle 9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70639" y="5860482"/>
              <a:ext cx="46178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Saat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loncat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,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tubuh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melayang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di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udara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7" y="1047751"/>
            <a:ext cx="1517062" cy="20434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637" y="1123950"/>
            <a:ext cx="1535654" cy="19732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92" y="1131903"/>
            <a:ext cx="1607234" cy="19732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008" y="783159"/>
            <a:ext cx="1806916" cy="23437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415" y="1169423"/>
            <a:ext cx="1633930" cy="1973247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284534" y="3515104"/>
            <a:ext cx="1652379" cy="870003"/>
            <a:chOff x="845266" y="5799738"/>
            <a:chExt cx="2889514" cy="870003"/>
          </a:xfrm>
        </p:grpSpPr>
        <p:sp>
          <p:nvSpPr>
            <p:cNvPr id="25" name="Rounded Rectangle 24"/>
            <p:cNvSpPr/>
            <p:nvPr/>
          </p:nvSpPr>
          <p:spPr>
            <a:xfrm>
              <a:off x="845266" y="5799738"/>
              <a:ext cx="2889514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51430" y="5807179"/>
              <a:ext cx="27833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Kedua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kaki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mengeper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276268" y="3197524"/>
            <a:ext cx="1787456" cy="1431626"/>
            <a:chOff x="845266" y="5723042"/>
            <a:chExt cx="4974912" cy="999591"/>
          </a:xfrm>
        </p:grpSpPr>
        <p:sp>
          <p:nvSpPr>
            <p:cNvPr id="28" name="Rounded Rectangle 27"/>
            <p:cNvSpPr/>
            <p:nvPr/>
          </p:nvSpPr>
          <p:spPr>
            <a:xfrm>
              <a:off x="845266" y="5799738"/>
              <a:ext cx="4723970" cy="870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51430" y="5723042"/>
              <a:ext cx="4868748" cy="999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Saat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mendarat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,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kedua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 kaki </a:t>
              </a:r>
              <a:r>
                <a:rPr lang="en-US" sz="2200" dirty="0" err="1" smtClean="0">
                  <a:latin typeface="+mj-lt"/>
                  <a:cs typeface="Arial" panose="020B0604020202020204" pitchFamily="34" charset="0"/>
                </a:rPr>
                <a:t>ditekuk</a:t>
              </a:r>
              <a:r>
                <a:rPr lang="en-US" sz="22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sz="2200" dirty="0">
                <a:latin typeface="+mj-lt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5281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4873</TotalTime>
  <Words>518</Words>
  <Application>Microsoft Office PowerPoint</Application>
  <PresentationFormat>On-screen Show (16:9)</PresentationFormat>
  <Paragraphs>97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ＭＳ Ｐゴシック</vt:lpstr>
      <vt:lpstr>Arial</vt:lpstr>
      <vt:lpstr>Calibri</vt:lpstr>
      <vt:lpstr>Open Sans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User</cp:lastModifiedBy>
  <cp:revision>64</cp:revision>
  <dcterms:created xsi:type="dcterms:W3CDTF">2022-01-17T01:37:52Z</dcterms:created>
  <dcterms:modified xsi:type="dcterms:W3CDTF">2022-05-26T14:38:45Z</dcterms:modified>
</cp:coreProperties>
</file>