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7" r:id="rId3"/>
    <p:sldId id="322" r:id="rId4"/>
    <p:sldId id="323" r:id="rId5"/>
    <p:sldId id="324" r:id="rId6"/>
    <p:sldId id="325" r:id="rId7"/>
    <p:sldId id="32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8080"/>
    <a:srgbClr val="F20051"/>
    <a:srgbClr val="FF0066"/>
    <a:srgbClr val="990033"/>
    <a:srgbClr val="FFFF99"/>
    <a:srgbClr val="074141"/>
    <a:srgbClr val="FFFF66"/>
    <a:srgbClr val="FFCC99"/>
    <a:srgbClr val="89A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>
        <p:scale>
          <a:sx n="42" d="100"/>
          <a:sy n="42" d="100"/>
        </p:scale>
        <p:origin x="-606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9447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85647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195486"/>
            <a:ext cx="6143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Kombinasi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Pola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Manipulatif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14406" y="1700546"/>
            <a:ext cx="4805666" cy="1447268"/>
            <a:chOff x="3501901" y="716893"/>
            <a:chExt cx="4702534" cy="16832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8"/>
            <p:cNvGrpSpPr/>
            <p:nvPr/>
          </p:nvGrpSpPr>
          <p:grpSpPr>
            <a:xfrm>
              <a:off x="3501901" y="716893"/>
              <a:ext cx="4702534" cy="1683249"/>
              <a:chOff x="4356877" y="939187"/>
              <a:chExt cx="4778381" cy="1683249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356877" y="939187"/>
                <a:ext cx="4778381" cy="168324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481312" y="1026176"/>
                <a:ext cx="4559451" cy="1522578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14744" y="777820"/>
              <a:ext cx="4487079" cy="139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>
                  <a:solidFill>
                    <a:srgbClr val="002060"/>
                  </a:solidFill>
                </a:rPr>
                <a:t>Gerak manipulatif </a:t>
              </a:r>
              <a:r>
                <a:rPr lang="sv-SE" sz="2400" b="1" dirty="0">
                  <a:solidFill>
                    <a:srgbClr val="00B050"/>
                  </a:solidFill>
                </a:rPr>
                <a:t>membutuhkan koordinasi gerakan otot, mata, tangan, dan kaki.</a:t>
              </a:r>
              <a:endParaRPr lang="sv-SE" sz="24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44037" y="3278040"/>
            <a:ext cx="1961205" cy="525543"/>
            <a:chOff x="685799" y="1838737"/>
            <a:chExt cx="2049020" cy="5255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7"/>
              <a:ext cx="2049020" cy="52554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93617" y="1924535"/>
              <a:ext cx="197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70C0"/>
                  </a:solidFill>
                </a:rPr>
                <a:t>Melempar</a:t>
              </a:r>
              <a:r>
                <a:rPr lang="en-US" b="1" dirty="0" smtClean="0">
                  <a:solidFill>
                    <a:srgbClr val="0070C0"/>
                  </a:solidFill>
                </a:rPr>
                <a:t> bola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22763" y="3270343"/>
            <a:ext cx="1961205" cy="525543"/>
            <a:chOff x="685799" y="1838737"/>
            <a:chExt cx="2049020" cy="52554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7"/>
              <a:ext cx="2049020" cy="52554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3617" y="1924535"/>
              <a:ext cx="197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70C0"/>
                  </a:solidFill>
                </a:rPr>
                <a:t>Menangkap</a:t>
              </a:r>
              <a:r>
                <a:rPr lang="en-US" b="1" dirty="0" smtClean="0">
                  <a:solidFill>
                    <a:srgbClr val="0070C0"/>
                  </a:solidFill>
                </a:rPr>
                <a:t> bola</a:t>
              </a:r>
              <a:endParaRPr lang="en-US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34292" y="2163085"/>
            <a:ext cx="3059328" cy="909399"/>
            <a:chOff x="685799" y="1838736"/>
            <a:chExt cx="1259763" cy="90939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6"/>
              <a:ext cx="1259763" cy="90939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93617" y="1924535"/>
              <a:ext cx="1251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70C0"/>
                  </a:solidFill>
                </a:rPr>
                <a:t>Kombinasi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Gerak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Melempar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dan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Menangkap</a:t>
              </a:r>
              <a:r>
                <a:rPr lang="en-US" b="1" dirty="0" smtClean="0">
                  <a:solidFill>
                    <a:srgbClr val="0070C0"/>
                  </a:solidFill>
                </a:rPr>
                <a:t> Bola</a:t>
              </a:r>
              <a:endParaRPr lang="en-US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01818" y="3270343"/>
            <a:ext cx="2736304" cy="1009129"/>
            <a:chOff x="685799" y="1838736"/>
            <a:chExt cx="1126749" cy="100912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6"/>
              <a:ext cx="1126749" cy="100912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93617" y="1924535"/>
              <a:ext cx="11189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70C0"/>
                  </a:solidFill>
                </a:rPr>
                <a:t>Menendang</a:t>
              </a:r>
              <a:r>
                <a:rPr lang="en-US" b="1" dirty="0" smtClean="0">
                  <a:solidFill>
                    <a:srgbClr val="0070C0"/>
                  </a:solidFill>
                </a:rPr>
                <a:t> Bola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Menggunakan</a:t>
              </a:r>
              <a:r>
                <a:rPr lang="en-US" b="1" dirty="0" smtClean="0">
                  <a:solidFill>
                    <a:srgbClr val="0070C0"/>
                  </a:solidFill>
                </a:rPr>
                <a:t> Kaki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Bagian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Dalam</a:t>
              </a:r>
              <a:endParaRPr lang="en-US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6047" y="3911306"/>
            <a:ext cx="1961205" cy="525543"/>
            <a:chOff x="685799" y="1838737"/>
            <a:chExt cx="2049020" cy="52554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7"/>
              <a:ext cx="2049020" cy="52554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93617" y="1924535"/>
              <a:ext cx="197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70C0"/>
                  </a:solidFill>
                </a:rPr>
                <a:t>Menahan</a:t>
              </a:r>
              <a:r>
                <a:rPr lang="en-US" b="1" dirty="0" smtClean="0">
                  <a:solidFill>
                    <a:srgbClr val="0070C0"/>
                  </a:solidFill>
                </a:rPr>
                <a:t> bola</a:t>
              </a:r>
              <a:endParaRPr lang="en-US" b="1" dirty="0" smtClean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6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3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1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483518"/>
            <a:ext cx="3528392" cy="720080"/>
            <a:chOff x="737438" y="1423862"/>
            <a:chExt cx="3234358" cy="720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3168351" cy="7200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5" y="1566738"/>
              <a:ext cx="3112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1.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Melempar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Bola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3528" y="1446656"/>
            <a:ext cx="4176464" cy="1615202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rgbClr val="002060"/>
                </a:solidFill>
              </a:rPr>
              <a:t>Gerak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melempar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dilakukan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untuk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melontarkan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suatu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benda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dengan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menggunakan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atau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dua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tangan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579862"/>
            <a:ext cx="3888432" cy="70788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Contoh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gerak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melempar</a:t>
            </a:r>
            <a:r>
              <a:rPr lang="en-US" sz="2000" b="1" dirty="0">
                <a:solidFill>
                  <a:srgbClr val="0070C0"/>
                </a:solidFill>
              </a:rPr>
              <a:t> bola </a:t>
            </a:r>
            <a:r>
              <a:rPr lang="en-US" sz="2000" b="1" dirty="0" err="1">
                <a:solidFill>
                  <a:srgbClr val="0070C0"/>
                </a:solidFill>
              </a:rPr>
              <a:t>melambung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3902"/>
            <a:ext cx="4124958" cy="212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3199814"/>
            <a:ext cx="3312368" cy="380048"/>
          </a:xfrm>
          <a:prstGeom prst="roundRect">
            <a:avLst>
              <a:gd name="adj" fmla="val 486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</a:rPr>
              <a:t>Melempar</a:t>
            </a:r>
            <a:r>
              <a:rPr lang="en-US" b="1" dirty="0" smtClean="0">
                <a:solidFill>
                  <a:srgbClr val="002060"/>
                </a:solidFill>
              </a:rPr>
              <a:t> bola </a:t>
            </a:r>
            <a:r>
              <a:rPr lang="en-US" b="1" dirty="0" err="1" smtClean="0">
                <a:solidFill>
                  <a:srgbClr val="002060"/>
                </a:solidFill>
              </a:rPr>
              <a:t>melambung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651870"/>
            <a:ext cx="3312368" cy="380048"/>
          </a:xfrm>
          <a:prstGeom prst="roundRect">
            <a:avLst>
              <a:gd name="adj" fmla="val 486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</a:rPr>
              <a:t>Melempar</a:t>
            </a:r>
            <a:r>
              <a:rPr lang="en-US" b="1" dirty="0" smtClean="0">
                <a:solidFill>
                  <a:srgbClr val="002060"/>
                </a:solidFill>
              </a:rPr>
              <a:t> bola </a:t>
            </a:r>
            <a:r>
              <a:rPr lang="en-US" b="1" dirty="0" err="1" smtClean="0">
                <a:solidFill>
                  <a:srgbClr val="002060"/>
                </a:solidFill>
              </a:rPr>
              <a:t>mendatar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97724"/>
            <a:ext cx="3312368" cy="380048"/>
          </a:xfrm>
          <a:prstGeom prst="roundRect">
            <a:avLst>
              <a:gd name="adj" fmla="val 486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</a:rPr>
              <a:t>Melempar</a:t>
            </a:r>
            <a:r>
              <a:rPr lang="en-US" b="1" dirty="0" smtClean="0">
                <a:solidFill>
                  <a:srgbClr val="002060"/>
                </a:solidFill>
              </a:rPr>
              <a:t> bola </a:t>
            </a:r>
            <a:r>
              <a:rPr lang="en-US" b="1" dirty="0" err="1" smtClean="0">
                <a:solidFill>
                  <a:srgbClr val="002060"/>
                </a:solidFill>
              </a:rPr>
              <a:t>menyusur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6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6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6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6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360"/>
                            </p:stCondLst>
                            <p:childTnLst>
                              <p:par>
                                <p:cTn id="4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16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16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483518"/>
            <a:ext cx="3888433" cy="720080"/>
            <a:chOff x="737438" y="1423862"/>
            <a:chExt cx="3564395" cy="720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3564395" cy="7200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5" y="1566738"/>
              <a:ext cx="3442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2.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Menangkap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Bola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3528" y="1446656"/>
            <a:ext cx="4104456" cy="1615202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sv-SE" sz="2400" b="1" dirty="0">
                <a:solidFill>
                  <a:srgbClr val="00B050"/>
                </a:solidFill>
              </a:rPr>
              <a:t>Menangkap bola </a:t>
            </a:r>
            <a:r>
              <a:rPr lang="sv-SE" sz="2400" b="1" dirty="0">
                <a:solidFill>
                  <a:srgbClr val="002060"/>
                </a:solidFill>
              </a:rPr>
              <a:t>biasanya menggunakan tangan, baik dua tangan </a:t>
            </a:r>
            <a:r>
              <a:rPr lang="sv-SE" sz="2400" b="1" dirty="0" smtClean="0">
                <a:solidFill>
                  <a:srgbClr val="002060"/>
                </a:solidFill>
              </a:rPr>
              <a:t>maupun hanya </a:t>
            </a:r>
            <a:r>
              <a:rPr lang="sv-SE" sz="2400" b="1" dirty="0">
                <a:solidFill>
                  <a:srgbClr val="002060"/>
                </a:solidFill>
              </a:rPr>
              <a:t>satu tangan.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579862"/>
            <a:ext cx="3888432" cy="40011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Gerak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menangkap</a:t>
            </a:r>
            <a:r>
              <a:rPr lang="en-US" sz="2000" b="1" dirty="0">
                <a:solidFill>
                  <a:srgbClr val="0070C0"/>
                </a:solidFill>
              </a:rPr>
              <a:t> bola </a:t>
            </a:r>
            <a:r>
              <a:rPr lang="en-US" sz="2000" b="1" dirty="0" err="1">
                <a:solidFill>
                  <a:srgbClr val="0070C0"/>
                </a:solidFill>
              </a:rPr>
              <a:t>mendatar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199814"/>
            <a:ext cx="3312368" cy="380048"/>
          </a:xfrm>
          <a:prstGeom prst="roundRect">
            <a:avLst>
              <a:gd name="adj" fmla="val 486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</a:rPr>
              <a:t>Menangkap</a:t>
            </a:r>
            <a:r>
              <a:rPr lang="en-US" b="1" dirty="0" smtClean="0">
                <a:solidFill>
                  <a:srgbClr val="002060"/>
                </a:solidFill>
              </a:rPr>
              <a:t> bola </a:t>
            </a:r>
            <a:r>
              <a:rPr lang="en-US" b="1" dirty="0" err="1" smtClean="0">
                <a:solidFill>
                  <a:srgbClr val="002060"/>
                </a:solidFill>
              </a:rPr>
              <a:t>melambung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651870"/>
            <a:ext cx="3312368" cy="380048"/>
          </a:xfrm>
          <a:prstGeom prst="roundRect">
            <a:avLst>
              <a:gd name="adj" fmla="val 486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</a:rPr>
              <a:t>Menangkap</a:t>
            </a:r>
            <a:r>
              <a:rPr lang="en-US" b="1" dirty="0" smtClean="0">
                <a:solidFill>
                  <a:srgbClr val="002060"/>
                </a:solidFill>
              </a:rPr>
              <a:t> bola </a:t>
            </a:r>
            <a:r>
              <a:rPr lang="en-US" b="1" dirty="0" err="1" smtClean="0">
                <a:solidFill>
                  <a:srgbClr val="002060"/>
                </a:solidFill>
              </a:rPr>
              <a:t>mendatar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97724"/>
            <a:ext cx="3312368" cy="380048"/>
          </a:xfrm>
          <a:prstGeom prst="roundRect">
            <a:avLst>
              <a:gd name="adj" fmla="val 486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</a:rPr>
              <a:t>Menangkap</a:t>
            </a:r>
            <a:r>
              <a:rPr lang="en-US" b="1" dirty="0" smtClean="0">
                <a:solidFill>
                  <a:srgbClr val="002060"/>
                </a:solidFill>
              </a:rPr>
              <a:t> bola </a:t>
            </a:r>
            <a:r>
              <a:rPr lang="en-US" b="1" dirty="0" err="1" smtClean="0">
                <a:solidFill>
                  <a:srgbClr val="002060"/>
                </a:solidFill>
              </a:rPr>
              <a:t>menyusur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7654"/>
            <a:ext cx="4248472" cy="163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6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6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6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6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360"/>
                            </p:stCondLst>
                            <p:childTnLst>
                              <p:par>
                                <p:cTn id="4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16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16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953" y="1791127"/>
            <a:ext cx="3168352" cy="1594636"/>
            <a:chOff x="737438" y="1423862"/>
            <a:chExt cx="3362637" cy="15946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3362637" cy="15946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5" y="1566738"/>
              <a:ext cx="324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3.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Kombinasi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Melempar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dan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Menangkap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Bola 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1" y="615935"/>
            <a:ext cx="4989429" cy="39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483518"/>
            <a:ext cx="5040561" cy="1008112"/>
            <a:chOff x="737438" y="1423862"/>
            <a:chExt cx="4620512" cy="10081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4422489" cy="100811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5" y="1566738"/>
              <a:ext cx="4498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4.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Menendang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Bola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Menggunakan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Kaki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Bagian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Dalam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1670"/>
            <a:ext cx="687419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147418"/>
            <a:ext cx="3456386" cy="604541"/>
            <a:chOff x="737438" y="1423862"/>
            <a:chExt cx="3168352" cy="604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3168352" cy="60454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6" y="1566738"/>
              <a:ext cx="3046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4.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Menahan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Bola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9874"/>
            <a:ext cx="8669640" cy="214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5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151</Words>
  <Application>Microsoft Office PowerPoint</Application>
  <PresentationFormat>On-screen Show (16:9)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</cp:lastModifiedBy>
  <cp:revision>209</cp:revision>
  <dcterms:created xsi:type="dcterms:W3CDTF">2022-01-17T01:37:52Z</dcterms:created>
  <dcterms:modified xsi:type="dcterms:W3CDTF">2022-12-15T12:14:34Z</dcterms:modified>
</cp:coreProperties>
</file>