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6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2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0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0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0F48-DD85-4F4E-AE1F-C96E01A83D0D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DC01-49A8-4720-8A65-6D6DA8E5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41936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1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38163"/>
            <a:ext cx="862965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67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4" t="8985" r="18375" b="16406"/>
          <a:stretch/>
        </p:blipFill>
        <p:spPr bwMode="auto">
          <a:xfrm>
            <a:off x="533400" y="438150"/>
            <a:ext cx="814791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26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si Pada Balok…      Balok dibatasi oleh 6 / sisi berbentuk persegipanjang, sisi-sisi yang berhadapan sejajardan kongru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0905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2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ik Sudut Pada Balok…     Titik sudut pada balok adalah titik temu(titik pojok balok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239000" cy="54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0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agonal Sisi Pada Balok..                                         Diagonal sisi /         G                  H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315200" cy="54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0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aring-Jaring BaLok..                             Jika suatu balok                        diiris pada beberapa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40905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8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aring-Jaring Balok Lainnya…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30756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8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aring-Jaring Balok Lainnya…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57200"/>
            <a:ext cx="720606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63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aring-Jaring Balok Lainnya…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120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5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uas Permukaan   Luas permukaan balokadalah jumlah seluruh luasdari bidang – bidang yangmembatasi balok 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5105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2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t="19485" r="8767" b="14161"/>
          <a:stretch/>
        </p:blipFill>
        <p:spPr bwMode="auto">
          <a:xfrm>
            <a:off x="685800" y="685800"/>
            <a:ext cx="7858412" cy="506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7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ka dari itu akan tersusun rumus seperti ini…LP Balok    = (p x l) + (p x l) + (p x t) + (p x t) +            (l x t) + (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467600" cy="56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97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olume Balok..Untuk menentukan volume balok, perhatikan gambar berikut.     Gambar tersebut menunjukkan beberapa kubus s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71353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7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ka volume kotak tersebut yang berbentuk balok adalah :Volume balok     = panjang kotak satuan x lebar kotak satuan x t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399"/>
            <a:ext cx="7162800" cy="53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3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ea mempunyai Kotak serealberbentuk balok.Kotak sereal itu mempunyaiukuran :Panjang 7.0 , lebar 4.2 ,dan tinggi10,2..bera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15200" cy="54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85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. Volume kardus       Volume kotak kapur=pxlxt                 =sxsxs= 70 x 40 x 20         = 10 x 10 x10= 72000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09599"/>
            <a:ext cx="7258050" cy="54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07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. Dina Mempunyai Meja berbentuk balok  dengan panjang , lebar, tinggi yang  berbanding = 5 : 2 : 1 ..  Meja tersebut mem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7199"/>
            <a:ext cx="7715250" cy="579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06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ertama kita mencari panjang P,L,T ..p = 5yl = 2yt=y                                                           Karena y =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0999"/>
            <a:ext cx="7620000" cy="57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50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7086600" cy="53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808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162800" cy="537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28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.Pertama kita mencari p,l,t p = 2s l = 4s t =3s                                                 Maka : Volume balok = p x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0999"/>
            <a:ext cx="8018022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8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LOK DAN KUBUS Materi Contoh Soal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2295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5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. Made akan membuat 15 buah kerangka balok yangmasing-masing berukuran p = 30 cm l= 20 cm t= 15cm. Bahan yang akan digun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120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2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0" t="8594" r="19180" b="15625"/>
          <a:stretch/>
        </p:blipFill>
        <p:spPr bwMode="auto">
          <a:xfrm>
            <a:off x="1143000" y="628650"/>
            <a:ext cx="7515226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7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t="5978"/>
          <a:stretch/>
        </p:blipFill>
        <p:spPr bwMode="auto">
          <a:xfrm>
            <a:off x="761999" y="990600"/>
            <a:ext cx="756142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36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79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81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9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322504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83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79299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08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Nurdin</dc:creator>
  <cp:lastModifiedBy>Nurdin</cp:lastModifiedBy>
  <cp:revision>9</cp:revision>
  <dcterms:created xsi:type="dcterms:W3CDTF">2021-01-08T06:31:32Z</dcterms:created>
  <dcterms:modified xsi:type="dcterms:W3CDTF">2021-01-09T06:07:28Z</dcterms:modified>
</cp:coreProperties>
</file>