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0" name="Shape 30"/>
        <p:cNvGrpSpPr/>
        <p:nvPr/>
      </p:nvGrpSpPr>
      <p:grpSpPr>
        <a:xfrm>
          <a:off x="0" y="0"/>
          <a:ext cx="0" cy="0"/>
          <a:chOff x="0" y="0"/>
          <a:chExt cx="0" cy="0"/>
        </a:xfrm>
      </p:grpSpPr>
      <p:sp>
        <p:nvSpPr>
          <p:cNvPr id="31" name="Google Shape;31;p2"/>
          <p:cNvSpPr txBox="1"/>
          <p:nvPr>
            <p:ph type="ctrTitle"/>
          </p:nvPr>
        </p:nvSpPr>
        <p:spPr>
          <a:xfrm>
            <a:off x="685800" y="2130425"/>
            <a:ext cx="7772400" cy="1470025"/>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2" name="Google Shape;32;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marR="0" rtl="0" algn="ctr">
              <a:spcBef>
                <a:spcPts val="640"/>
              </a:spcBef>
              <a:spcAft>
                <a:spcPts val="0"/>
              </a:spcAft>
              <a:buClr>
                <a:srgbClr val="888888"/>
              </a:buClr>
              <a:buSzPts val="3200"/>
              <a:buFont typeface="Arial"/>
              <a:buNone/>
              <a:defRPr b="0" i="0" sz="3200" u="none" cap="none" strike="noStrike">
                <a:solidFill>
                  <a:srgbClr val="888888"/>
                </a:solidFill>
                <a:latin typeface="Calibri"/>
                <a:ea typeface="Calibri"/>
                <a:cs typeface="Calibri"/>
                <a:sym typeface="Calibri"/>
              </a:defRPr>
            </a:lvl1pPr>
            <a:lvl2pPr lvl="1"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2pPr>
            <a:lvl3pPr lvl="2" marR="0" rtl="0" algn="ctr">
              <a:spcBef>
                <a:spcPts val="48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3pPr>
            <a:lvl4pPr lvl="3"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4pPr>
            <a:lvl5pPr lvl="4"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5pPr>
            <a:lvl6pPr lvl="5"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6pPr>
            <a:lvl7pPr lvl="6"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7pPr>
            <a:lvl8pPr lvl="7"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8pPr>
            <a:lvl9pPr lvl="8"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9pPr>
          </a:lstStyle>
          <a:p/>
        </p:txBody>
      </p:sp>
      <p:sp>
        <p:nvSpPr>
          <p:cNvPr id="33" name="Google Shape;33;p2"/>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4" name="Google Shape;34;p2"/>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5" name="Google Shape;35;p2"/>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7" name="Shape 87"/>
        <p:cNvGrpSpPr/>
        <p:nvPr/>
      </p:nvGrpSpPr>
      <p:grpSpPr>
        <a:xfrm>
          <a:off x="0" y="0"/>
          <a:ext cx="0" cy="0"/>
          <a:chOff x="0" y="0"/>
          <a:chExt cx="0" cy="0"/>
        </a:xfrm>
      </p:grpSpPr>
      <p:sp>
        <p:nvSpPr>
          <p:cNvPr id="88" name="Google Shape;88;p11"/>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9" name="Google Shape;89;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90" name="Google Shape;90;p11"/>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1" name="Google Shape;91;p11"/>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2" name="Google Shape;92;p11"/>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3" name="Shape 93"/>
        <p:cNvGrpSpPr/>
        <p:nvPr/>
      </p:nvGrpSpPr>
      <p:grpSpPr>
        <a:xfrm>
          <a:off x="0" y="0"/>
          <a:ext cx="0" cy="0"/>
          <a:chOff x="0" y="0"/>
          <a:chExt cx="0" cy="0"/>
        </a:xfrm>
      </p:grpSpPr>
      <p:sp>
        <p:nvSpPr>
          <p:cNvPr id="94" name="Google Shape;94;p12"/>
          <p:cNvSpPr txBox="1"/>
          <p:nvPr>
            <p:ph type="title"/>
          </p:nvPr>
        </p:nvSpPr>
        <p:spPr>
          <a:xfrm rot="5400000">
            <a:off x="4732337" y="2171700"/>
            <a:ext cx="5851525" cy="20574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5" name="Google Shape;95;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96" name="Google Shape;96;p12"/>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7" name="Google Shape;97;p12"/>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8" name="Google Shape;98;p12"/>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6" name="Shape 36"/>
        <p:cNvGrpSpPr/>
        <p:nvPr/>
      </p:nvGrpSpPr>
      <p:grpSpPr>
        <a:xfrm>
          <a:off x="0" y="0"/>
          <a:ext cx="0" cy="0"/>
          <a:chOff x="0" y="0"/>
          <a:chExt cx="0" cy="0"/>
        </a:xfrm>
      </p:grpSpPr>
      <p:sp>
        <p:nvSpPr>
          <p:cNvPr id="37" name="Google Shape;37;p3"/>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8" name="Google Shape;38;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39" name="Google Shape;39;p3"/>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0" name="Google Shape;40;p3"/>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1" name="Google Shape;41;p3"/>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2" name="Shape 42"/>
        <p:cNvGrpSpPr/>
        <p:nvPr/>
      </p:nvGrpSpPr>
      <p:grpSpPr>
        <a:xfrm>
          <a:off x="0" y="0"/>
          <a:ext cx="0" cy="0"/>
          <a:chOff x="0" y="0"/>
          <a:chExt cx="0" cy="0"/>
        </a:xfrm>
      </p:grpSpPr>
      <p:sp>
        <p:nvSpPr>
          <p:cNvPr id="43" name="Google Shape;43;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Clr>
                <a:schemeClr val="dk1"/>
              </a:buClr>
              <a:buSzPts val="4000"/>
              <a:buFont typeface="Calibri"/>
              <a:buNone/>
              <a:defRPr b="1" i="0" sz="4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4" name="Google Shape;44;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1pPr>
            <a:lvl2pPr indent="-228600" lvl="1" marL="914400" marR="0" rtl="0" algn="l">
              <a:spcBef>
                <a:spcPts val="36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2pPr>
            <a:lvl3pPr indent="-228600" lvl="2" marL="1371600" marR="0" rtl="0" algn="l">
              <a:spcBef>
                <a:spcPts val="32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3pPr>
            <a:lvl4pPr indent="-228600" lvl="3" marL="18288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4pPr>
            <a:lvl5pPr indent="-228600" lvl="4" marL="22860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5pPr>
            <a:lvl6pPr indent="-228600" lvl="5" marL="27432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6pPr>
            <a:lvl7pPr indent="-228600" lvl="6" marL="32004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7pPr>
            <a:lvl8pPr indent="-228600" lvl="7" marL="36576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8pPr>
            <a:lvl9pPr indent="-228600" lvl="8" marL="41148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9pPr>
          </a:lstStyle>
          <a:p/>
        </p:txBody>
      </p:sp>
      <p:sp>
        <p:nvSpPr>
          <p:cNvPr id="45" name="Google Shape;45;p4"/>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6" name="Google Shape;46;p4"/>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7" name="Google Shape;47;p4"/>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8" name="Shape 48"/>
        <p:cNvGrpSpPr/>
        <p:nvPr/>
      </p:nvGrpSpPr>
      <p:grpSpPr>
        <a:xfrm>
          <a:off x="0" y="0"/>
          <a:ext cx="0" cy="0"/>
          <a:chOff x="0" y="0"/>
          <a:chExt cx="0" cy="0"/>
        </a:xfrm>
      </p:grpSpPr>
      <p:sp>
        <p:nvSpPr>
          <p:cNvPr id="49" name="Google Shape;49;p5"/>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0" name="Google Shape;50;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51" name="Google Shape;51;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52" name="Google Shape;52;p5"/>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3" name="Google Shape;53;p5"/>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4" name="Google Shape;54;p5"/>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5" name="Shape 55"/>
        <p:cNvGrpSpPr/>
        <p:nvPr/>
      </p:nvGrpSpPr>
      <p:grpSpPr>
        <a:xfrm>
          <a:off x="0" y="0"/>
          <a:ext cx="0" cy="0"/>
          <a:chOff x="0" y="0"/>
          <a:chExt cx="0" cy="0"/>
        </a:xfrm>
      </p:grpSpPr>
      <p:sp>
        <p:nvSpPr>
          <p:cNvPr id="56" name="Google Shape;56;p6"/>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7" name="Google Shape;57;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58" name="Google Shape;58;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59" name="Google Shape;59;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60" name="Google Shape;60;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61" name="Google Shape;61;p6"/>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2" name="Google Shape;62;p6"/>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3" name="Google Shape;63;p6"/>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4" name="Shape 64"/>
        <p:cNvGrpSpPr/>
        <p:nvPr/>
      </p:nvGrpSpPr>
      <p:grpSpPr>
        <a:xfrm>
          <a:off x="0" y="0"/>
          <a:ext cx="0" cy="0"/>
          <a:chOff x="0" y="0"/>
          <a:chExt cx="0" cy="0"/>
        </a:xfrm>
      </p:grpSpPr>
      <p:sp>
        <p:nvSpPr>
          <p:cNvPr id="65" name="Google Shape;65;p7"/>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6" name="Google Shape;66;p7"/>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7" name="Google Shape;67;p7"/>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8" name="Google Shape;68;p7"/>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9" name="Shape 69"/>
        <p:cNvGrpSpPr/>
        <p:nvPr/>
      </p:nvGrpSpPr>
      <p:grpSpPr>
        <a:xfrm>
          <a:off x="0" y="0"/>
          <a:ext cx="0" cy="0"/>
          <a:chOff x="0" y="0"/>
          <a:chExt cx="0" cy="0"/>
        </a:xfrm>
      </p:grpSpPr>
      <p:sp>
        <p:nvSpPr>
          <p:cNvPr id="70" name="Google Shape;70;p8"/>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1" name="Google Shape;71;p8"/>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2" name="Google Shape;72;p8"/>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3" name="Shape 73"/>
        <p:cNvGrpSpPr/>
        <p:nvPr/>
      </p:nvGrpSpPr>
      <p:grpSpPr>
        <a:xfrm>
          <a:off x="0" y="0"/>
          <a:ext cx="0" cy="0"/>
          <a:chOff x="0" y="0"/>
          <a:chExt cx="0" cy="0"/>
        </a:xfrm>
      </p:grpSpPr>
      <p:sp>
        <p:nvSpPr>
          <p:cNvPr id="74" name="Google Shape;74;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2000"/>
              <a:buFont typeface="Calibri"/>
              <a:buNone/>
              <a:defRPr b="1" i="0" sz="2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5" name="Google Shape;75;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76" name="Google Shape;76;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
        <p:nvSpPr>
          <p:cNvPr id="77" name="Google Shape;77;p9"/>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8" name="Google Shape;78;p9"/>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9" name="Google Shape;79;p9"/>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0" name="Shape 80"/>
        <p:cNvGrpSpPr/>
        <p:nvPr/>
      </p:nvGrpSpPr>
      <p:grpSpPr>
        <a:xfrm>
          <a:off x="0" y="0"/>
          <a:ext cx="0" cy="0"/>
          <a:chOff x="0" y="0"/>
          <a:chExt cx="0" cy="0"/>
        </a:xfrm>
      </p:grpSpPr>
      <p:sp>
        <p:nvSpPr>
          <p:cNvPr id="81" name="Google Shape;81;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2000"/>
              <a:buFont typeface="Calibri"/>
              <a:buNone/>
              <a:defRPr b="1" i="0" sz="2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2" name="Google Shape;82;p10"/>
          <p:cNvSpPr/>
          <p:nvPr>
            <p:ph idx="2" type="pic"/>
          </p:nvPr>
        </p:nvSpPr>
        <p:spPr>
          <a:xfrm>
            <a:off x="1792288" y="612775"/>
            <a:ext cx="5486400" cy="4114800"/>
          </a:xfrm>
          <a:prstGeom prst="rect">
            <a:avLst/>
          </a:prstGeom>
          <a:noFill/>
          <a:ln>
            <a:noFill/>
          </a:ln>
        </p:spPr>
      </p:sp>
      <p:sp>
        <p:nvSpPr>
          <p:cNvPr id="83" name="Google Shape;83;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
        <p:nvSpPr>
          <p:cNvPr id="84" name="Google Shape;84;p10"/>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5" name="Google Shape;85;p10"/>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6" name="Google Shape;86;p10"/>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5.xml"/><Relationship Id="rId22" Type="http://schemas.openxmlformats.org/officeDocument/2006/relationships/slideLayout" Target="../slideLayouts/slideLayout7.xml"/><Relationship Id="rId21" Type="http://schemas.openxmlformats.org/officeDocument/2006/relationships/slideLayout" Target="../slideLayouts/slideLayout6.xml"/><Relationship Id="rId24" Type="http://schemas.openxmlformats.org/officeDocument/2006/relationships/slideLayout" Target="../slideLayouts/slideLayout9.xml"/><Relationship Id="rId23" Type="http://schemas.openxmlformats.org/officeDocument/2006/relationships/slideLayout" Target="../slideLayouts/slideLayout8.xml"/><Relationship Id="rId1" Type="http://schemas.openxmlformats.org/officeDocument/2006/relationships/image" Target="../media/image5.png"/><Relationship Id="rId2" Type="http://schemas.openxmlformats.org/officeDocument/2006/relationships/hyperlink" Target="http://judul.pptx" TargetMode="External"/><Relationship Id="rId3" Type="http://schemas.openxmlformats.org/officeDocument/2006/relationships/slide" Target="/ppt/slides/slide2.xml"/><Relationship Id="rId4" Type="http://schemas.openxmlformats.org/officeDocument/2006/relationships/hyperlink" Target="about:blank" TargetMode="External"/><Relationship Id="rId9" Type="http://schemas.openxmlformats.org/officeDocument/2006/relationships/image" Target="../media/image2.png"/><Relationship Id="rId26" Type="http://schemas.openxmlformats.org/officeDocument/2006/relationships/slideLayout" Target="../slideLayouts/slideLayout11.xml"/><Relationship Id="rId25" Type="http://schemas.openxmlformats.org/officeDocument/2006/relationships/slideLayout" Target="../slideLayouts/slideLayout10.xml"/><Relationship Id="rId27" Type="http://schemas.openxmlformats.org/officeDocument/2006/relationships/theme" Target="../theme/theme1.xml"/><Relationship Id="rId5" Type="http://schemas.openxmlformats.org/officeDocument/2006/relationships/hyperlink" Target="about:blank" TargetMode="External"/><Relationship Id="rId6" Type="http://schemas.openxmlformats.org/officeDocument/2006/relationships/image" Target="../media/image4.png"/><Relationship Id="rId7" Type="http://schemas.openxmlformats.org/officeDocument/2006/relationships/hyperlink" Target="about:blank" TargetMode="External"/><Relationship Id="rId8" Type="http://schemas.openxmlformats.org/officeDocument/2006/relationships/hyperlink" Target="about:blank" TargetMode="External"/><Relationship Id="rId11" Type="http://schemas.openxmlformats.org/officeDocument/2006/relationships/hyperlink" Target="about:blank" TargetMode="External"/><Relationship Id="rId10" Type="http://schemas.openxmlformats.org/officeDocument/2006/relationships/hyperlink" Target="about:blank" TargetMode="External"/><Relationship Id="rId13" Type="http://schemas.openxmlformats.org/officeDocument/2006/relationships/hyperlink" Target="about:blank" TargetMode="External"/><Relationship Id="rId12" Type="http://schemas.openxmlformats.org/officeDocument/2006/relationships/image" Target="../media/image3.png"/><Relationship Id="rId15" Type="http://schemas.openxmlformats.org/officeDocument/2006/relationships/hyperlink" Target="about:blank" TargetMode="External"/><Relationship Id="rId14" Type="http://schemas.openxmlformats.org/officeDocument/2006/relationships/image" Target="../media/image13.png"/><Relationship Id="rId17" Type="http://schemas.openxmlformats.org/officeDocument/2006/relationships/slideLayout" Target="../slideLayouts/slideLayout2.xml"/><Relationship Id="rId16" Type="http://schemas.openxmlformats.org/officeDocument/2006/relationships/slideLayout" Target="../slideLayouts/slideLayout1.xml"/><Relationship Id="rId19" Type="http://schemas.openxmlformats.org/officeDocument/2006/relationships/slideLayout" Target="../slideLayouts/slideLayout4.xml"/><Relationship Id="rId18"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pic>
        <p:nvPicPr>
          <p:cNvPr id="6" name="Google Shape;6;p1"/>
          <p:cNvPicPr preferRelativeResize="0"/>
          <p:nvPr/>
        </p:nvPicPr>
        <p:blipFill rotWithShape="1">
          <a:blip r:embed="rId1">
            <a:alphaModFix/>
          </a:blip>
          <a:srcRect b="81250" l="8594" r="6249" t="0"/>
          <a:stretch/>
        </p:blipFill>
        <p:spPr>
          <a:xfrm>
            <a:off x="0" y="0"/>
            <a:ext cx="9144000" cy="1285860"/>
          </a:xfrm>
          <a:prstGeom prst="rect">
            <a:avLst/>
          </a:prstGeom>
          <a:noFill/>
          <a:ln>
            <a:noFill/>
          </a:ln>
        </p:spPr>
      </p:pic>
      <p:sp>
        <p:nvSpPr>
          <p:cNvPr id="7" name="Google Shape;7;p1">
            <a:hlinkClick r:id="rId2"/>
          </p:cNvPr>
          <p:cNvSpPr/>
          <p:nvPr/>
        </p:nvSpPr>
        <p:spPr>
          <a:xfrm>
            <a:off x="3665142" y="236425"/>
            <a:ext cx="806631"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1800" u="none" cap="none" strike="noStrike">
                <a:solidFill>
                  <a:srgbClr val="002060"/>
                </a:solidFill>
                <a:latin typeface="Calibri"/>
                <a:ea typeface="Calibri"/>
                <a:cs typeface="Calibri"/>
                <a:sym typeface="Calibri"/>
              </a:rPr>
              <a:t>JUDUL</a:t>
            </a:r>
            <a:endParaRPr b="1" sz="1800" u="none">
              <a:solidFill>
                <a:srgbClr val="002060"/>
              </a:solidFill>
              <a:latin typeface="Calibri"/>
              <a:ea typeface="Calibri"/>
              <a:cs typeface="Calibri"/>
              <a:sym typeface="Calibri"/>
            </a:endParaRPr>
          </a:p>
        </p:txBody>
      </p:sp>
      <p:sp>
        <p:nvSpPr>
          <p:cNvPr id="8" name="Google Shape;8;p1">
            <a:hlinkClick action="ppaction://hlinksldjump" r:id="rId3"/>
          </p:cNvPr>
          <p:cNvSpPr/>
          <p:nvPr/>
        </p:nvSpPr>
        <p:spPr>
          <a:xfrm>
            <a:off x="4593836" y="236425"/>
            <a:ext cx="1208601"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u="none">
                <a:solidFill>
                  <a:schemeClr val="dk1"/>
                </a:solidFill>
                <a:latin typeface="Calibri"/>
                <a:ea typeface="Calibri"/>
                <a:cs typeface="Calibri"/>
                <a:sym typeface="Calibri"/>
              </a:rPr>
              <a:t>ISI MATERI</a:t>
            </a:r>
            <a:endParaRPr b="1" sz="1800" u="none">
              <a:solidFill>
                <a:schemeClr val="dk1"/>
              </a:solidFill>
              <a:latin typeface="Calibri"/>
              <a:ea typeface="Calibri"/>
              <a:cs typeface="Calibri"/>
              <a:sym typeface="Calibri"/>
            </a:endParaRPr>
          </a:p>
        </p:txBody>
      </p:sp>
      <p:grpSp>
        <p:nvGrpSpPr>
          <p:cNvPr id="9" name="Google Shape;9;p1"/>
          <p:cNvGrpSpPr/>
          <p:nvPr/>
        </p:nvGrpSpPr>
        <p:grpSpPr>
          <a:xfrm>
            <a:off x="2643174" y="228804"/>
            <a:ext cx="4057899" cy="371704"/>
            <a:chOff x="100244" y="896401"/>
            <a:chExt cx="4057899" cy="371704"/>
          </a:xfrm>
        </p:grpSpPr>
        <p:grpSp>
          <p:nvGrpSpPr>
            <p:cNvPr id="10" name="Google Shape;10;p1"/>
            <p:cNvGrpSpPr/>
            <p:nvPr/>
          </p:nvGrpSpPr>
          <p:grpSpPr>
            <a:xfrm>
              <a:off x="100244" y="896401"/>
              <a:ext cx="907871" cy="369332"/>
              <a:chOff x="1071538" y="884259"/>
              <a:chExt cx="907871" cy="369332"/>
            </a:xfrm>
          </p:grpSpPr>
          <p:sp>
            <p:nvSpPr>
              <p:cNvPr id="11" name="Google Shape;11;p1">
                <a:hlinkClick action="ppaction://hlinkshowjump?jump=previousslide"/>
              </p:cNvPr>
              <p:cNvSpPr txBox="1"/>
              <p:nvPr/>
            </p:nvSpPr>
            <p:spPr>
              <a:xfrm>
                <a:off x="1154497" y="884259"/>
                <a:ext cx="82491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u="none">
                    <a:solidFill>
                      <a:srgbClr val="FFFF00"/>
                    </a:solidFill>
                    <a:latin typeface="Calibri"/>
                    <a:ea typeface="Calibri"/>
                    <a:cs typeface="Calibri"/>
                    <a:sym typeface="Calibri"/>
                  </a:rPr>
                  <a:t>PREV</a:t>
                </a:r>
                <a:endParaRPr b="1" sz="1800" u="none">
                  <a:solidFill>
                    <a:srgbClr val="FFFF00"/>
                  </a:solidFill>
                  <a:latin typeface="Calibri"/>
                  <a:ea typeface="Calibri"/>
                  <a:cs typeface="Calibri"/>
                  <a:sym typeface="Calibri"/>
                </a:endParaRPr>
              </a:p>
            </p:txBody>
          </p:sp>
          <p:sp>
            <p:nvSpPr>
              <p:cNvPr id="12" name="Google Shape;12;p1">
                <a:hlinkClick action="ppaction://hlinkshowjump?jump=previousslide"/>
              </p:cNvPr>
              <p:cNvSpPr/>
              <p:nvPr/>
            </p:nvSpPr>
            <p:spPr>
              <a:xfrm flipH="1">
                <a:off x="1071538" y="928670"/>
                <a:ext cx="142876" cy="285752"/>
              </a:xfrm>
              <a:prstGeom prst="chevron">
                <a:avLst>
                  <a:gd fmla="val 50000" name="adj"/>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B050"/>
                  </a:solidFill>
                  <a:latin typeface="Calibri"/>
                  <a:ea typeface="Calibri"/>
                  <a:cs typeface="Calibri"/>
                  <a:sym typeface="Calibri"/>
                </a:endParaRPr>
              </a:p>
            </p:txBody>
          </p:sp>
        </p:grpSp>
        <p:grpSp>
          <p:nvGrpSpPr>
            <p:cNvPr id="13" name="Google Shape;13;p1"/>
            <p:cNvGrpSpPr/>
            <p:nvPr/>
          </p:nvGrpSpPr>
          <p:grpSpPr>
            <a:xfrm>
              <a:off x="3351055" y="898773"/>
              <a:ext cx="807088" cy="369332"/>
              <a:chOff x="3351055" y="886631"/>
              <a:chExt cx="807088" cy="369332"/>
            </a:xfrm>
          </p:grpSpPr>
          <p:sp>
            <p:nvSpPr>
              <p:cNvPr id="14" name="Google Shape;14;p1">
                <a:hlinkClick action="ppaction://hlinkshowjump?jump=nextslide"/>
              </p:cNvPr>
              <p:cNvSpPr txBox="1"/>
              <p:nvPr/>
            </p:nvSpPr>
            <p:spPr>
              <a:xfrm>
                <a:off x="3351055" y="886631"/>
                <a:ext cx="80708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u="none">
                    <a:solidFill>
                      <a:srgbClr val="FFFF00"/>
                    </a:solidFill>
                    <a:latin typeface="Calibri"/>
                    <a:ea typeface="Calibri"/>
                    <a:cs typeface="Calibri"/>
                    <a:sym typeface="Calibri"/>
                  </a:rPr>
                  <a:t>NEXT</a:t>
                </a:r>
                <a:endParaRPr b="1" sz="1800" u="none">
                  <a:solidFill>
                    <a:srgbClr val="FFFF00"/>
                  </a:solidFill>
                  <a:latin typeface="Calibri"/>
                  <a:ea typeface="Calibri"/>
                  <a:cs typeface="Calibri"/>
                  <a:sym typeface="Calibri"/>
                </a:endParaRPr>
              </a:p>
            </p:txBody>
          </p:sp>
          <p:sp>
            <p:nvSpPr>
              <p:cNvPr id="15" name="Google Shape;15;p1">
                <a:hlinkClick action="ppaction://hlinkshowjump?jump=nextslide"/>
              </p:cNvPr>
              <p:cNvSpPr/>
              <p:nvPr/>
            </p:nvSpPr>
            <p:spPr>
              <a:xfrm>
                <a:off x="3993997" y="928670"/>
                <a:ext cx="142876" cy="285752"/>
              </a:xfrm>
              <a:prstGeom prst="chevron">
                <a:avLst>
                  <a:gd fmla="val 50000" name="adj"/>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B050"/>
                  </a:solidFill>
                  <a:latin typeface="Calibri"/>
                  <a:ea typeface="Calibri"/>
                  <a:cs typeface="Calibri"/>
                  <a:sym typeface="Calibri"/>
                </a:endParaRPr>
              </a:p>
            </p:txBody>
          </p:sp>
        </p:grpSp>
      </p:grpSp>
      <p:pic>
        <p:nvPicPr>
          <p:cNvPr id="16" name="Google Shape;16;p1"/>
          <p:cNvPicPr preferRelativeResize="0"/>
          <p:nvPr/>
        </p:nvPicPr>
        <p:blipFill rotWithShape="1">
          <a:blip r:embed="rId1">
            <a:alphaModFix/>
          </a:blip>
          <a:srcRect b="90625" l="49176" r="40844" t="0"/>
          <a:stretch/>
        </p:blipFill>
        <p:spPr>
          <a:xfrm flipH="1" rot="10800000">
            <a:off x="8072462" y="760902"/>
            <a:ext cx="1071538" cy="6097098"/>
          </a:xfrm>
          <a:prstGeom prst="rect">
            <a:avLst/>
          </a:prstGeom>
          <a:noFill/>
          <a:ln>
            <a:noFill/>
          </a:ln>
        </p:spPr>
      </p:pic>
      <p:sp>
        <p:nvSpPr>
          <p:cNvPr id="17" name="Google Shape;17;p1"/>
          <p:cNvSpPr txBox="1"/>
          <p:nvPr/>
        </p:nvSpPr>
        <p:spPr>
          <a:xfrm>
            <a:off x="7643834" y="162108"/>
            <a:ext cx="1500166"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0C0C0C"/>
                </a:solidFill>
                <a:latin typeface="Arial"/>
                <a:ea typeface="Arial"/>
                <a:cs typeface="Arial"/>
                <a:sym typeface="Arial"/>
              </a:rPr>
              <a:t>Dunia</a:t>
            </a:r>
            <a:endParaRPr b="1" sz="1200">
              <a:solidFill>
                <a:srgbClr val="0C0C0C"/>
              </a:solidFill>
              <a:latin typeface="Arial"/>
              <a:ea typeface="Arial"/>
              <a:cs typeface="Arial"/>
              <a:sym typeface="Arial"/>
            </a:endParaRPr>
          </a:p>
          <a:p>
            <a:pPr indent="0" lvl="0" marL="0" marR="0" rtl="0" algn="ctr">
              <a:spcBef>
                <a:spcPts val="0"/>
              </a:spcBef>
              <a:spcAft>
                <a:spcPts val="0"/>
              </a:spcAft>
              <a:buNone/>
            </a:pPr>
            <a:r>
              <a:rPr b="1" lang="en-US" sz="1600">
                <a:solidFill>
                  <a:srgbClr val="0C0C0C"/>
                </a:solidFill>
                <a:latin typeface="Arial"/>
                <a:ea typeface="Arial"/>
                <a:cs typeface="Arial"/>
                <a:sym typeface="Arial"/>
              </a:rPr>
              <a:t>Matematika 5</a:t>
            </a:r>
            <a:endParaRPr b="1" sz="1800">
              <a:solidFill>
                <a:srgbClr val="0C0C0C"/>
              </a:solidFill>
              <a:latin typeface="Arial"/>
              <a:ea typeface="Arial"/>
              <a:cs typeface="Arial"/>
              <a:sym typeface="Arial"/>
            </a:endParaRPr>
          </a:p>
        </p:txBody>
      </p:sp>
      <p:grpSp>
        <p:nvGrpSpPr>
          <p:cNvPr id="18" name="Google Shape;18;p1"/>
          <p:cNvGrpSpPr/>
          <p:nvPr/>
        </p:nvGrpSpPr>
        <p:grpSpPr>
          <a:xfrm>
            <a:off x="8001024" y="1187528"/>
            <a:ext cx="1116082" cy="988402"/>
            <a:chOff x="8001024" y="1357298"/>
            <a:chExt cx="1116082" cy="988402"/>
          </a:xfrm>
        </p:grpSpPr>
        <p:sp>
          <p:nvSpPr>
            <p:cNvPr id="19" name="Google Shape;19;p1">
              <a:hlinkClick r:id="rId4"/>
            </p:cNvPr>
            <p:cNvSpPr txBox="1"/>
            <p:nvPr/>
          </p:nvSpPr>
          <p:spPr>
            <a:xfrm>
              <a:off x="8001024" y="1357298"/>
              <a:ext cx="1116082"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3F3151"/>
                  </a:solidFill>
                  <a:latin typeface="Arial"/>
                  <a:ea typeface="Arial"/>
                  <a:cs typeface="Arial"/>
                  <a:sym typeface="Arial"/>
                </a:rPr>
                <a:t>Pelajaran I</a:t>
              </a:r>
              <a:endParaRPr b="1" sz="1200">
                <a:solidFill>
                  <a:srgbClr val="3F3151"/>
                </a:solidFill>
                <a:latin typeface="Arial"/>
                <a:ea typeface="Arial"/>
                <a:cs typeface="Arial"/>
                <a:sym typeface="Arial"/>
              </a:endParaRPr>
            </a:p>
          </p:txBody>
        </p:sp>
        <p:pic>
          <p:nvPicPr>
            <p:cNvPr id="20" name="Google Shape;20;p1">
              <a:hlinkClick r:id="rId5"/>
            </p:cNvPr>
            <p:cNvPicPr preferRelativeResize="0"/>
            <p:nvPr/>
          </p:nvPicPr>
          <p:blipFill rotWithShape="1">
            <a:blip r:embed="rId6">
              <a:alphaModFix/>
            </a:blip>
            <a:srcRect b="0" l="0" r="0" t="0"/>
            <a:stretch/>
          </p:blipFill>
          <p:spPr>
            <a:xfrm>
              <a:off x="8103528" y="1643050"/>
              <a:ext cx="1000131" cy="702650"/>
            </a:xfrm>
            <a:prstGeom prst="rect">
              <a:avLst/>
            </a:prstGeom>
            <a:noFill/>
            <a:ln>
              <a:noFill/>
            </a:ln>
          </p:spPr>
        </p:pic>
      </p:grpSp>
      <p:grpSp>
        <p:nvGrpSpPr>
          <p:cNvPr id="21" name="Google Shape;21;p1"/>
          <p:cNvGrpSpPr/>
          <p:nvPr/>
        </p:nvGrpSpPr>
        <p:grpSpPr>
          <a:xfrm>
            <a:off x="8072462" y="2473412"/>
            <a:ext cx="1039820" cy="1041641"/>
            <a:chOff x="8072462" y="3071810"/>
            <a:chExt cx="1039820" cy="1041641"/>
          </a:xfrm>
        </p:grpSpPr>
        <p:sp>
          <p:nvSpPr>
            <p:cNvPr id="22" name="Google Shape;22;p1">
              <a:hlinkClick r:id="rId7"/>
            </p:cNvPr>
            <p:cNvSpPr txBox="1"/>
            <p:nvPr/>
          </p:nvSpPr>
          <p:spPr>
            <a:xfrm>
              <a:off x="8072462" y="3071810"/>
              <a:ext cx="1039820"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3F3151"/>
                  </a:solidFill>
                  <a:latin typeface="Arial"/>
                  <a:ea typeface="Arial"/>
                  <a:cs typeface="Arial"/>
                  <a:sym typeface="Arial"/>
                </a:rPr>
                <a:t>Pelajaran II</a:t>
              </a:r>
              <a:endParaRPr b="1" sz="1200">
                <a:solidFill>
                  <a:srgbClr val="3F3151"/>
                </a:solidFill>
                <a:latin typeface="Arial"/>
                <a:ea typeface="Arial"/>
                <a:cs typeface="Arial"/>
                <a:sym typeface="Arial"/>
              </a:endParaRPr>
            </a:p>
          </p:txBody>
        </p:sp>
        <p:pic>
          <p:nvPicPr>
            <p:cNvPr id="23" name="Google Shape;23;p1">
              <a:hlinkClick r:id="rId8"/>
            </p:cNvPr>
            <p:cNvPicPr preferRelativeResize="0"/>
            <p:nvPr/>
          </p:nvPicPr>
          <p:blipFill rotWithShape="1">
            <a:blip r:embed="rId9">
              <a:alphaModFix/>
            </a:blip>
            <a:srcRect b="0" l="0" r="0" t="0"/>
            <a:stretch/>
          </p:blipFill>
          <p:spPr>
            <a:xfrm>
              <a:off x="8103527" y="3388659"/>
              <a:ext cx="1000132" cy="724792"/>
            </a:xfrm>
            <a:prstGeom prst="rect">
              <a:avLst/>
            </a:prstGeom>
            <a:noFill/>
            <a:ln>
              <a:noFill/>
            </a:ln>
          </p:spPr>
        </p:pic>
      </p:grpSp>
      <p:grpSp>
        <p:nvGrpSpPr>
          <p:cNvPr id="24" name="Google Shape;24;p1"/>
          <p:cNvGrpSpPr/>
          <p:nvPr/>
        </p:nvGrpSpPr>
        <p:grpSpPr>
          <a:xfrm>
            <a:off x="8072430" y="3884522"/>
            <a:ext cx="1071570" cy="996714"/>
            <a:chOff x="8072430" y="4786322"/>
            <a:chExt cx="1071570" cy="996714"/>
          </a:xfrm>
        </p:grpSpPr>
        <p:sp>
          <p:nvSpPr>
            <p:cNvPr id="25" name="Google Shape;25;p1">
              <a:hlinkClick r:id="rId10"/>
            </p:cNvPr>
            <p:cNvSpPr txBox="1"/>
            <p:nvPr/>
          </p:nvSpPr>
          <p:spPr>
            <a:xfrm>
              <a:off x="8072430" y="4786322"/>
              <a:ext cx="1071570"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3F3151"/>
                  </a:solidFill>
                  <a:latin typeface="Arial"/>
                  <a:ea typeface="Arial"/>
                  <a:cs typeface="Arial"/>
                  <a:sym typeface="Arial"/>
                </a:rPr>
                <a:t>Pelajaran III</a:t>
              </a:r>
              <a:endParaRPr b="1" sz="1200">
                <a:solidFill>
                  <a:srgbClr val="3F3151"/>
                </a:solidFill>
                <a:latin typeface="Arial"/>
                <a:ea typeface="Arial"/>
                <a:cs typeface="Arial"/>
                <a:sym typeface="Arial"/>
              </a:endParaRPr>
            </a:p>
          </p:txBody>
        </p:sp>
        <p:pic>
          <p:nvPicPr>
            <p:cNvPr id="26" name="Google Shape;26;p1">
              <a:hlinkClick r:id="rId11"/>
            </p:cNvPr>
            <p:cNvPicPr preferRelativeResize="0"/>
            <p:nvPr/>
          </p:nvPicPr>
          <p:blipFill rotWithShape="1">
            <a:blip r:embed="rId12">
              <a:alphaModFix/>
            </a:blip>
            <a:srcRect b="0" l="0" r="0" t="0"/>
            <a:stretch/>
          </p:blipFill>
          <p:spPr>
            <a:xfrm>
              <a:off x="8103527" y="5103171"/>
              <a:ext cx="1000132" cy="679865"/>
            </a:xfrm>
            <a:prstGeom prst="rect">
              <a:avLst/>
            </a:prstGeom>
            <a:noFill/>
            <a:ln>
              <a:noFill/>
            </a:ln>
          </p:spPr>
        </p:pic>
      </p:grpSp>
      <p:grpSp>
        <p:nvGrpSpPr>
          <p:cNvPr id="27" name="Google Shape;27;p1"/>
          <p:cNvGrpSpPr/>
          <p:nvPr/>
        </p:nvGrpSpPr>
        <p:grpSpPr>
          <a:xfrm>
            <a:off x="8059015" y="5227702"/>
            <a:ext cx="1071570" cy="1023518"/>
            <a:chOff x="5929322" y="4929198"/>
            <a:chExt cx="1071570" cy="1023518"/>
          </a:xfrm>
        </p:grpSpPr>
        <p:pic>
          <p:nvPicPr>
            <p:cNvPr id="28" name="Google Shape;28;p1">
              <a:hlinkClick r:id="rId13"/>
            </p:cNvPr>
            <p:cNvPicPr preferRelativeResize="0"/>
            <p:nvPr/>
          </p:nvPicPr>
          <p:blipFill rotWithShape="1">
            <a:blip r:embed="rId14">
              <a:alphaModFix/>
            </a:blip>
            <a:srcRect b="0" l="0" r="0" t="0"/>
            <a:stretch/>
          </p:blipFill>
          <p:spPr>
            <a:xfrm>
              <a:off x="5956216" y="5255291"/>
              <a:ext cx="1000132" cy="697425"/>
            </a:xfrm>
            <a:prstGeom prst="rect">
              <a:avLst/>
            </a:prstGeom>
            <a:noFill/>
            <a:ln>
              <a:noFill/>
            </a:ln>
          </p:spPr>
        </p:pic>
        <p:sp>
          <p:nvSpPr>
            <p:cNvPr id="29" name="Google Shape;29;p1">
              <a:hlinkClick r:id="rId15"/>
            </p:cNvPr>
            <p:cNvSpPr txBox="1"/>
            <p:nvPr/>
          </p:nvSpPr>
          <p:spPr>
            <a:xfrm>
              <a:off x="5929322" y="4929198"/>
              <a:ext cx="1071570"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3F3151"/>
                  </a:solidFill>
                  <a:latin typeface="Arial"/>
                  <a:ea typeface="Arial"/>
                  <a:cs typeface="Arial"/>
                  <a:sym typeface="Arial"/>
                </a:rPr>
                <a:t>Pelajaran IV</a:t>
              </a:r>
              <a:endParaRPr b="1" sz="1200">
                <a:solidFill>
                  <a:srgbClr val="3F3151"/>
                </a:solidFill>
                <a:latin typeface="Arial"/>
                <a:ea typeface="Arial"/>
                <a:cs typeface="Arial"/>
                <a:sym typeface="Arial"/>
              </a:endParaRPr>
            </a:p>
          </p:txBody>
        </p:sp>
      </p:grpSp>
    </p:spTree>
  </p:cSld>
  <p:clrMap accent1="accent1" accent2="accent2" accent3="accent3" accent4="accent4" accent5="accent5" accent6="accent6" bg1="lt1" bg2="dk2" tx1="dk1" tx2="lt2" folHlink="folHlink" hlink="hlink"/>
  <p:sldLayoutIdLst>
    <p:sldLayoutId id="2147483648" r:id="rId16"/>
    <p:sldLayoutId id="2147483649" r:id="rId17"/>
    <p:sldLayoutId id="2147483650" r:id="rId18"/>
    <p:sldLayoutId id="2147483651" r:id="rId19"/>
    <p:sldLayoutId id="2147483652" r:id="rId20"/>
    <p:sldLayoutId id="2147483653" r:id="rId21"/>
    <p:sldLayoutId id="2147483654" r:id="rId22"/>
    <p:sldLayoutId id="2147483655" r:id="rId23"/>
    <p:sldLayoutId id="2147483656" r:id="rId24"/>
    <p:sldLayoutId id="2147483657" r:id="rId25"/>
    <p:sldLayoutId id="2147483658" r:id="rId26"/>
  </p:sldLayoutIdLst>
  <p:transition>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7"/>
                                        </p:tgtEl>
                                        <p:attrNameLst>
                                          <p:attrName>style.visibility</p:attrName>
                                        </p:attrNameLst>
                                      </p:cBhvr>
                                      <p:to>
                                        <p:strVal val="visible"/>
                                      </p:to>
                                    </p:set>
                                    <p:animEffect filter="fade" transition="in">
                                      <p:cBhvr>
                                        <p:cTn dur="2000"/>
                                        <p:tgtEl>
                                          <p:spTgt spid="17"/>
                                        </p:tgtEl>
                                      </p:cBhvr>
                                    </p:animEffect>
                                  </p:childTnLst>
                                </p:cTn>
                              </p:par>
                              <p:par>
                                <p:cTn fill="hold" nodeType="withEffect" presetClass="entr" presetID="10" presetSubtype="0">
                                  <p:stCondLst>
                                    <p:cond delay="0"/>
                                  </p:stCondLst>
                                  <p:childTnLst>
                                    <p:set>
                                      <p:cBhvr>
                                        <p:cTn dur="1" fill="hold">
                                          <p:stCondLst>
                                            <p:cond delay="0"/>
                                          </p:stCondLst>
                                        </p:cTn>
                                        <p:tgtEl>
                                          <p:spTgt spid="18"/>
                                        </p:tgtEl>
                                        <p:attrNameLst>
                                          <p:attrName>style.visibility</p:attrName>
                                        </p:attrNameLst>
                                      </p:cBhvr>
                                      <p:to>
                                        <p:strVal val="visible"/>
                                      </p:to>
                                    </p:set>
                                    <p:animEffect filter="fade" transition="in">
                                      <p:cBhvr>
                                        <p:cTn dur="2000"/>
                                        <p:tgtEl>
                                          <p:spTgt spid="18"/>
                                        </p:tgtEl>
                                      </p:cBhvr>
                                    </p:animEffect>
                                  </p:childTnLst>
                                </p:cTn>
                              </p:par>
                              <p:par>
                                <p:cTn fill="hold" nodeType="withEffect" presetClass="entr" presetID="10" presetSubtype="0">
                                  <p:stCondLst>
                                    <p:cond delay="0"/>
                                  </p:stCondLst>
                                  <p:childTnLst>
                                    <p:set>
                                      <p:cBhvr>
                                        <p:cTn dur="1" fill="hold">
                                          <p:stCondLst>
                                            <p:cond delay="0"/>
                                          </p:stCondLst>
                                        </p:cTn>
                                        <p:tgtEl>
                                          <p:spTgt spid="21"/>
                                        </p:tgtEl>
                                        <p:attrNameLst>
                                          <p:attrName>style.visibility</p:attrName>
                                        </p:attrNameLst>
                                      </p:cBhvr>
                                      <p:to>
                                        <p:strVal val="visible"/>
                                      </p:to>
                                    </p:set>
                                    <p:animEffect filter="fade" transition="in">
                                      <p:cBhvr>
                                        <p:cTn dur="2000"/>
                                        <p:tgtEl>
                                          <p:spTgt spid="21"/>
                                        </p:tgtEl>
                                      </p:cBhvr>
                                    </p:animEffect>
                                  </p:childTnLst>
                                </p:cTn>
                              </p:par>
                              <p:par>
                                <p:cTn fill="hold" nodeType="withEffect" presetClass="entr" presetID="10" presetSubtype="0">
                                  <p:stCondLst>
                                    <p:cond delay="0"/>
                                  </p:stCondLst>
                                  <p:childTnLst>
                                    <p:set>
                                      <p:cBhvr>
                                        <p:cTn dur="1" fill="hold">
                                          <p:stCondLst>
                                            <p:cond delay="0"/>
                                          </p:stCondLst>
                                        </p:cTn>
                                        <p:tgtEl>
                                          <p:spTgt spid="24"/>
                                        </p:tgtEl>
                                        <p:attrNameLst>
                                          <p:attrName>style.visibility</p:attrName>
                                        </p:attrNameLst>
                                      </p:cBhvr>
                                      <p:to>
                                        <p:strVal val="visible"/>
                                      </p:to>
                                    </p:set>
                                    <p:animEffect filter="fade" transition="in">
                                      <p:cBhvr>
                                        <p:cTn dur="2000"/>
                                        <p:tgtEl>
                                          <p:spTgt spid="24"/>
                                        </p:tgtEl>
                                      </p:cBhvr>
                                    </p:animEffect>
                                  </p:childTnLst>
                                </p:cTn>
                              </p:par>
                              <p:par>
                                <p:cTn fill="hold" nodeType="withEffect" presetClass="entr" presetID="10" presetSubtype="0">
                                  <p:stCondLst>
                                    <p:cond delay="0"/>
                                  </p:stCondLst>
                                  <p:childTnLst>
                                    <p:set>
                                      <p:cBhvr>
                                        <p:cTn dur="1" fill="hold">
                                          <p:stCondLst>
                                            <p:cond delay="0"/>
                                          </p:stCondLst>
                                        </p:cTn>
                                        <p:tgtEl>
                                          <p:spTgt spid="27"/>
                                        </p:tgtEl>
                                        <p:attrNameLst>
                                          <p:attrName>style.visibility</p:attrName>
                                        </p:attrNameLst>
                                      </p:cBhvr>
                                      <p:to>
                                        <p:strVal val="visible"/>
                                      </p:to>
                                    </p:set>
                                    <p:animEffect filter="fade" transition="in">
                                      <p:cBhvr>
                                        <p:cTn dur="2000"/>
                                        <p:tgtEl>
                                          <p:spTgt spid="2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0.png"/><Relationship Id="rId4" Type="http://schemas.openxmlformats.org/officeDocument/2006/relationships/image" Target="../media/image19.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9.png"/><Relationship Id="rId4" Type="http://schemas.openxmlformats.org/officeDocument/2006/relationships/image" Target="../media/image40.png"/><Relationship Id="rId5" Type="http://schemas.openxmlformats.org/officeDocument/2006/relationships/image" Target="../media/image45.png"/><Relationship Id="rId6" Type="http://schemas.openxmlformats.org/officeDocument/2006/relationships/image" Target="../media/image47.png"/><Relationship Id="rId7" Type="http://schemas.openxmlformats.org/officeDocument/2006/relationships/image" Target="../media/image4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43.png"/><Relationship Id="rId4" Type="http://schemas.openxmlformats.org/officeDocument/2006/relationships/image" Target="../media/image44.png"/><Relationship Id="rId5" Type="http://schemas.openxmlformats.org/officeDocument/2006/relationships/image" Target="../media/image48.png"/><Relationship Id="rId6" Type="http://schemas.openxmlformats.org/officeDocument/2006/relationships/image" Target="../media/image4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53.png"/><Relationship Id="rId4" Type="http://schemas.openxmlformats.org/officeDocument/2006/relationships/image" Target="../media/image50.png"/><Relationship Id="rId5" Type="http://schemas.openxmlformats.org/officeDocument/2006/relationships/image" Target="../media/image52.png"/><Relationship Id="rId6" Type="http://schemas.openxmlformats.org/officeDocument/2006/relationships/image" Target="../media/image56.png"/><Relationship Id="rId7" Type="http://schemas.openxmlformats.org/officeDocument/2006/relationships/image" Target="../media/image6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57.png"/><Relationship Id="rId4" Type="http://schemas.openxmlformats.org/officeDocument/2006/relationships/image" Target="../media/image5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6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6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68.png"/><Relationship Id="rId4" Type="http://schemas.openxmlformats.org/officeDocument/2006/relationships/image" Target="../media/image6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65.png"/><Relationship Id="rId4" Type="http://schemas.openxmlformats.org/officeDocument/2006/relationships/image" Target="../media/image68.png"/><Relationship Id="rId5" Type="http://schemas.openxmlformats.org/officeDocument/2006/relationships/image" Target="../media/image61.png"/><Relationship Id="rId6" Type="http://schemas.openxmlformats.org/officeDocument/2006/relationships/image" Target="../media/image6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3.xml"/><Relationship Id="rId4" Type="http://schemas.openxmlformats.org/officeDocument/2006/relationships/slide" Target="/ppt/slides/slide13.xml"/><Relationship Id="rId5" Type="http://schemas.openxmlformats.org/officeDocument/2006/relationships/slide" Target="/ppt/slides/slide15.xml"/><Relationship Id="rId6" Type="http://schemas.openxmlformats.org/officeDocument/2006/relationships/slide" Target="/ppt/slides/slide17.xml"/><Relationship Id="rId7" Type="http://schemas.openxmlformats.org/officeDocument/2006/relationships/slide" Target="/ppt/slides/slide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5.png"/><Relationship Id="rId4" Type="http://schemas.openxmlformats.org/officeDocument/2006/relationships/image" Target="../media/image7.png"/><Relationship Id="rId5" Type="http://schemas.openxmlformats.org/officeDocument/2006/relationships/image" Target="../media/image11.png"/><Relationship Id="rId6" Type="http://schemas.openxmlformats.org/officeDocument/2006/relationships/image" Target="../media/image18.png"/><Relationship Id="rId7" Type="http://schemas.openxmlformats.org/officeDocument/2006/relationships/image" Target="../media/image1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9.png"/><Relationship Id="rId4" Type="http://schemas.openxmlformats.org/officeDocument/2006/relationships/image" Target="../media/image16.png"/><Relationship Id="rId5" Type="http://schemas.openxmlformats.org/officeDocument/2006/relationships/image" Target="../media/image1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6.png"/><Relationship Id="rId4" Type="http://schemas.openxmlformats.org/officeDocument/2006/relationships/image" Target="../media/image10.png"/><Relationship Id="rId5" Type="http://schemas.openxmlformats.org/officeDocument/2006/relationships/image" Target="../media/image17.png"/><Relationship Id="rId6" Type="http://schemas.openxmlformats.org/officeDocument/2006/relationships/image" Target="../media/image21.png"/><Relationship Id="rId7" Type="http://schemas.openxmlformats.org/officeDocument/2006/relationships/image" Target="../media/image32.png"/><Relationship Id="rId8" Type="http://schemas.openxmlformats.org/officeDocument/2006/relationships/image" Target="../media/image2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5.png"/><Relationship Id="rId4" Type="http://schemas.openxmlformats.org/officeDocument/2006/relationships/image" Target="../media/image30.png"/><Relationship Id="rId5" Type="http://schemas.openxmlformats.org/officeDocument/2006/relationships/image" Target="../media/image23.png"/><Relationship Id="rId6" Type="http://schemas.openxmlformats.org/officeDocument/2006/relationships/image" Target="../media/image22.png"/><Relationship Id="rId7" Type="http://schemas.openxmlformats.org/officeDocument/2006/relationships/image" Target="../media/image31.png"/><Relationship Id="rId8" Type="http://schemas.openxmlformats.org/officeDocument/2006/relationships/image" Target="../media/image2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2.png"/><Relationship Id="rId4" Type="http://schemas.openxmlformats.org/officeDocument/2006/relationships/image" Target="../media/image2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4.png"/><Relationship Id="rId4" Type="http://schemas.openxmlformats.org/officeDocument/2006/relationships/image" Target="../media/image29.png"/><Relationship Id="rId9" Type="http://schemas.openxmlformats.org/officeDocument/2006/relationships/image" Target="../media/image36.png"/><Relationship Id="rId5" Type="http://schemas.openxmlformats.org/officeDocument/2006/relationships/image" Target="../media/image28.png"/><Relationship Id="rId6" Type="http://schemas.openxmlformats.org/officeDocument/2006/relationships/image" Target="../media/image33.png"/><Relationship Id="rId7" Type="http://schemas.openxmlformats.org/officeDocument/2006/relationships/image" Target="../media/image37.png"/><Relationship Id="rId8" Type="http://schemas.openxmlformats.org/officeDocument/2006/relationships/image" Target="../media/image3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pic>
        <p:nvPicPr>
          <p:cNvPr id="103" name="Google Shape;103;p13"/>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104" name="Google Shape;104;p13"/>
          <p:cNvSpPr txBox="1"/>
          <p:nvPr/>
        </p:nvSpPr>
        <p:spPr>
          <a:xfrm>
            <a:off x="556958" y="812379"/>
            <a:ext cx="1785950" cy="49244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600">
                <a:solidFill>
                  <a:srgbClr val="3F3151"/>
                </a:solidFill>
                <a:latin typeface="Arial"/>
                <a:ea typeface="Arial"/>
                <a:cs typeface="Arial"/>
                <a:sym typeface="Arial"/>
              </a:rPr>
              <a:t>Pelajaran</a:t>
            </a:r>
            <a:endParaRPr b="1" sz="2600">
              <a:solidFill>
                <a:srgbClr val="3F3151"/>
              </a:solidFill>
              <a:latin typeface="Arial"/>
              <a:ea typeface="Arial"/>
              <a:cs typeface="Arial"/>
              <a:sym typeface="Arial"/>
            </a:endParaRPr>
          </a:p>
        </p:txBody>
      </p:sp>
      <p:sp>
        <p:nvSpPr>
          <p:cNvPr id="105" name="Google Shape;105;p13"/>
          <p:cNvSpPr txBox="1"/>
          <p:nvPr/>
        </p:nvSpPr>
        <p:spPr>
          <a:xfrm>
            <a:off x="2357422" y="714356"/>
            <a:ext cx="714380" cy="73866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4200">
                <a:solidFill>
                  <a:schemeClr val="lt1"/>
                </a:solidFill>
                <a:latin typeface="Arial"/>
                <a:ea typeface="Arial"/>
                <a:cs typeface="Arial"/>
                <a:sym typeface="Arial"/>
              </a:rPr>
              <a:t>II</a:t>
            </a:r>
            <a:endParaRPr b="1" sz="4200">
              <a:solidFill>
                <a:schemeClr val="lt1"/>
              </a:solidFill>
              <a:latin typeface="Arial"/>
              <a:ea typeface="Arial"/>
              <a:cs typeface="Arial"/>
              <a:sym typeface="Arial"/>
            </a:endParaRPr>
          </a:p>
        </p:txBody>
      </p:sp>
      <p:sp>
        <p:nvSpPr>
          <p:cNvPr id="106" name="Google Shape;106;p13"/>
          <p:cNvSpPr txBox="1"/>
          <p:nvPr/>
        </p:nvSpPr>
        <p:spPr>
          <a:xfrm>
            <a:off x="3315144" y="788443"/>
            <a:ext cx="5828856" cy="49244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600">
                <a:solidFill>
                  <a:srgbClr val="3F3151"/>
                </a:solidFill>
                <a:latin typeface="Arial"/>
                <a:ea typeface="Arial"/>
                <a:cs typeface="Arial"/>
                <a:sym typeface="Arial"/>
              </a:rPr>
              <a:t>Perkalian dan Pembagian Pecahan</a:t>
            </a:r>
            <a:endParaRPr b="1" sz="2600">
              <a:solidFill>
                <a:srgbClr val="3F3151"/>
              </a:solidFill>
              <a:latin typeface="Arial"/>
              <a:ea typeface="Arial"/>
              <a:cs typeface="Arial"/>
              <a:sym typeface="Arial"/>
            </a:endParaRPr>
          </a:p>
        </p:txBody>
      </p:sp>
      <p:sp>
        <p:nvSpPr>
          <p:cNvPr id="107" name="Google Shape;107;p13"/>
          <p:cNvSpPr/>
          <p:nvPr/>
        </p:nvSpPr>
        <p:spPr>
          <a:xfrm>
            <a:off x="685800" y="4875074"/>
            <a:ext cx="7848600" cy="175432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Nida pergi ke sekolah. Ia membawa oleh-oleh cokelat dari ayahnya. Ia ingin memberikan cokelat kepada teman-temannya. Namun, jumlah cokelatnya tidak mencukupi. Jumlah cokelat hanya separuh dari jumlah teman-temannya. Supaya cukup, Nida memotong setiap cokelatnya menjadi dua bagian yang sama. Bagaimana menyajikan bilangan pecahan yang sesuai dengan potongan cokelat Nida? Penyajian bilangan itu akan kita pelajari pada bab berikut ini.</a:t>
            </a:r>
            <a:endParaRPr/>
          </a:p>
        </p:txBody>
      </p:sp>
      <p:pic>
        <p:nvPicPr>
          <p:cNvPr id="108" name="Google Shape;108;p13"/>
          <p:cNvPicPr preferRelativeResize="0"/>
          <p:nvPr/>
        </p:nvPicPr>
        <p:blipFill rotWithShape="1">
          <a:blip r:embed="rId4">
            <a:alphaModFix/>
          </a:blip>
          <a:srcRect b="0" l="0" r="0" t="0"/>
          <a:stretch/>
        </p:blipFill>
        <p:spPr>
          <a:xfrm>
            <a:off x="2173512" y="1723572"/>
            <a:ext cx="4214812" cy="3054459"/>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8"/>
                                        </p:tgtEl>
                                        <p:attrNameLst>
                                          <p:attrName>style.visibility</p:attrName>
                                        </p:attrNameLst>
                                      </p:cBhvr>
                                      <p:to>
                                        <p:strVal val="visible"/>
                                      </p:to>
                                    </p:set>
                                    <p:animEffect filter="fade" transition="in">
                                      <p:cBhvr>
                                        <p:cTn dur="500"/>
                                        <p:tgtEl>
                                          <p:spTgt spid="10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gtEl>
                                        <p:attrNameLst>
                                          <p:attrName>style.visibility</p:attrName>
                                        </p:attrNameLst>
                                      </p:cBhvr>
                                      <p:to>
                                        <p:strVal val="visible"/>
                                      </p:to>
                                    </p:set>
                                    <p:animEffect filter="fade" transition="in">
                                      <p:cBhvr>
                                        <p:cTn dur="500"/>
                                        <p:tgtEl>
                                          <p:spTgt spid="10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22"/>
          <p:cNvSpPr/>
          <p:nvPr/>
        </p:nvSpPr>
        <p:spPr>
          <a:xfrm>
            <a:off x="457200" y="1066800"/>
            <a:ext cx="7543800" cy="3139321"/>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Contoh</a:t>
            </a:r>
            <a:endParaRPr b="1"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Tentukan hasil dari</a:t>
            </a:r>
            <a:endParaRPr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Jawab:</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Terlebih dahulu pecahan campuran diubah ke bentuk pecahan biasa. Setelah itu, lakukan perkalian antarpecahan biasa seperti yang sudah kamu pelajari di depan.</a:t>
            </a:r>
            <a:endParaRPr/>
          </a:p>
        </p:txBody>
      </p:sp>
      <p:pic>
        <p:nvPicPr>
          <p:cNvPr id="203" name="Google Shape;203;p22"/>
          <p:cNvPicPr preferRelativeResize="0"/>
          <p:nvPr/>
        </p:nvPicPr>
        <p:blipFill rotWithShape="1">
          <a:blip r:embed="rId3">
            <a:alphaModFix/>
          </a:blip>
          <a:srcRect b="0" l="0" r="0" t="0"/>
          <a:stretch/>
        </p:blipFill>
        <p:spPr>
          <a:xfrm>
            <a:off x="2667000" y="1634931"/>
            <a:ext cx="1037772" cy="593013"/>
          </a:xfrm>
          <a:prstGeom prst="rect">
            <a:avLst/>
          </a:prstGeom>
          <a:noFill/>
          <a:ln>
            <a:noFill/>
          </a:ln>
        </p:spPr>
      </p:pic>
      <p:pic>
        <p:nvPicPr>
          <p:cNvPr id="204" name="Google Shape;204;p22"/>
          <p:cNvPicPr preferRelativeResize="0"/>
          <p:nvPr/>
        </p:nvPicPr>
        <p:blipFill rotWithShape="1">
          <a:blip r:embed="rId4">
            <a:alphaModFix/>
          </a:blip>
          <a:srcRect b="0" l="0" r="0" t="0"/>
          <a:stretch/>
        </p:blipFill>
        <p:spPr>
          <a:xfrm>
            <a:off x="457201" y="4114800"/>
            <a:ext cx="4334224" cy="680220"/>
          </a:xfrm>
          <a:prstGeom prst="rect">
            <a:avLst/>
          </a:prstGeom>
          <a:noFill/>
          <a:ln>
            <a:noFill/>
          </a:ln>
        </p:spPr>
      </p:pic>
      <p:pic>
        <p:nvPicPr>
          <p:cNvPr id="205" name="Google Shape;205;p22"/>
          <p:cNvPicPr preferRelativeResize="0"/>
          <p:nvPr/>
        </p:nvPicPr>
        <p:blipFill rotWithShape="1">
          <a:blip r:embed="rId5">
            <a:alphaModFix/>
          </a:blip>
          <a:srcRect b="0" l="0" r="0" t="0"/>
          <a:stretch/>
        </p:blipFill>
        <p:spPr>
          <a:xfrm>
            <a:off x="1632858" y="4771572"/>
            <a:ext cx="1107538" cy="636616"/>
          </a:xfrm>
          <a:prstGeom prst="rect">
            <a:avLst/>
          </a:prstGeom>
          <a:noFill/>
          <a:ln>
            <a:noFill/>
          </a:ln>
        </p:spPr>
      </p:pic>
      <p:pic>
        <p:nvPicPr>
          <p:cNvPr id="206" name="Google Shape;206;p22"/>
          <p:cNvPicPr preferRelativeResize="0"/>
          <p:nvPr/>
        </p:nvPicPr>
        <p:blipFill rotWithShape="1">
          <a:blip r:embed="rId6">
            <a:alphaModFix/>
          </a:blip>
          <a:srcRect b="0" l="0" r="0" t="0"/>
          <a:stretch/>
        </p:blipFill>
        <p:spPr>
          <a:xfrm>
            <a:off x="1626851" y="5393371"/>
            <a:ext cx="662779" cy="619175"/>
          </a:xfrm>
          <a:prstGeom prst="rect">
            <a:avLst/>
          </a:prstGeom>
          <a:noFill/>
          <a:ln>
            <a:noFill/>
          </a:ln>
        </p:spPr>
      </p:pic>
      <p:pic>
        <p:nvPicPr>
          <p:cNvPr id="207" name="Google Shape;207;p22"/>
          <p:cNvPicPr preferRelativeResize="0"/>
          <p:nvPr/>
        </p:nvPicPr>
        <p:blipFill rotWithShape="1">
          <a:blip r:embed="rId7">
            <a:alphaModFix/>
          </a:blip>
          <a:srcRect b="0" l="0" r="0" t="0"/>
          <a:stretch/>
        </p:blipFill>
        <p:spPr>
          <a:xfrm>
            <a:off x="1629228" y="6034314"/>
            <a:ext cx="732545" cy="593013"/>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04"/>
                                        </p:tgtEl>
                                        <p:attrNameLst>
                                          <p:attrName>style.visibility</p:attrName>
                                        </p:attrNameLst>
                                      </p:cBhvr>
                                      <p:to>
                                        <p:strVal val="visible"/>
                                      </p:to>
                                    </p:set>
                                    <p:anim calcmode="lin" valueType="num">
                                      <p:cBhvr additive="base">
                                        <p:cTn dur="500"/>
                                        <p:tgtEl>
                                          <p:spTgt spid="204"/>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05"/>
                                        </p:tgtEl>
                                        <p:attrNameLst>
                                          <p:attrName>style.visibility</p:attrName>
                                        </p:attrNameLst>
                                      </p:cBhvr>
                                      <p:to>
                                        <p:strVal val="visible"/>
                                      </p:to>
                                    </p:set>
                                    <p:anim calcmode="lin" valueType="num">
                                      <p:cBhvr additive="base">
                                        <p:cTn dur="500"/>
                                        <p:tgtEl>
                                          <p:spTgt spid="205"/>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06"/>
                                        </p:tgtEl>
                                        <p:attrNameLst>
                                          <p:attrName>style.visibility</p:attrName>
                                        </p:attrNameLst>
                                      </p:cBhvr>
                                      <p:to>
                                        <p:strVal val="visible"/>
                                      </p:to>
                                    </p:set>
                                    <p:anim calcmode="lin" valueType="num">
                                      <p:cBhvr additive="base">
                                        <p:cTn dur="500"/>
                                        <p:tgtEl>
                                          <p:spTgt spid="20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07"/>
                                        </p:tgtEl>
                                        <p:attrNameLst>
                                          <p:attrName>style.visibility</p:attrName>
                                        </p:attrNameLst>
                                      </p:cBhvr>
                                      <p:to>
                                        <p:strVal val="visible"/>
                                      </p:to>
                                    </p:set>
                                    <p:anim calcmode="lin" valueType="num">
                                      <p:cBhvr additive="base">
                                        <p:cTn dur="500"/>
                                        <p:tgtEl>
                                          <p:spTgt spid="207"/>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23"/>
          <p:cNvSpPr/>
          <p:nvPr/>
        </p:nvSpPr>
        <p:spPr>
          <a:xfrm>
            <a:off x="337458" y="1237345"/>
            <a:ext cx="7696200" cy="60016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rgbClr val="00B0F0"/>
                </a:solidFill>
                <a:latin typeface="Calibri"/>
                <a:ea typeface="Calibri"/>
                <a:cs typeface="Calibri"/>
                <a:sym typeface="Calibri"/>
              </a:rPr>
              <a:t>Mengalikan Pecahan Biasa dengan Pecahan Desimal atau Persen</a:t>
            </a:r>
            <a:endParaRPr b="1" sz="2200">
              <a:solidFill>
                <a:srgbClr val="00B0F0"/>
              </a:solidFill>
              <a:latin typeface="Calibri"/>
              <a:ea typeface="Calibri"/>
              <a:cs typeface="Calibri"/>
              <a:sym typeface="Calibri"/>
            </a:endParaRPr>
          </a:p>
        </p:txBody>
      </p:sp>
      <p:sp>
        <p:nvSpPr>
          <p:cNvPr id="213" name="Google Shape;213;p23"/>
          <p:cNvSpPr/>
          <p:nvPr/>
        </p:nvSpPr>
        <p:spPr>
          <a:xfrm>
            <a:off x="333828" y="1905000"/>
            <a:ext cx="7590972" cy="4102533"/>
          </a:xfrm>
          <a:prstGeom prst="rect">
            <a:avLst/>
          </a:prstGeom>
          <a:noFill/>
          <a:ln>
            <a:noFill/>
          </a:ln>
        </p:spPr>
        <p:txBody>
          <a:bodyPr anchorCtr="0" anchor="t" bIns="45700" lIns="91425" spcFirstLastPara="1" rIns="91425" wrap="square" tIns="45700">
            <a:noAutofit/>
          </a:bodyPr>
          <a:lstStyle/>
          <a:p>
            <a:pPr indent="-261938" lvl="0" marL="261938" marR="0" rtl="0" algn="l">
              <a:lnSpc>
                <a:spcPct val="150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Cara mengalikan pecahan biasa dengan pecahan desimal atau persen adalah mengubah pecahan desimal atau persen menjadi pecahan biasa atau pecahan sejenis. Misalnya, perkalian antara pecahan biasa dan pecahan desimal dikerjakan dengan mengubah pecahan-pecahan tersebut ke bentuk pecahan biasa atau pecahan desimal. </a:t>
            </a:r>
            <a:endParaRPr/>
          </a:p>
          <a:p>
            <a:pPr indent="-261938" lvl="0" marL="261938" marR="0" rtl="0" algn="l">
              <a:lnSpc>
                <a:spcPct val="150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Dalam melakukan perkalian, akan lebih mudah jika semua pecahan disajikan dalam pecahan biasa.</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13">
                                            <p:txEl>
                                              <p:pRg end="0" st="0"/>
                                            </p:txEl>
                                          </p:spTgt>
                                        </p:tgtEl>
                                        <p:attrNameLst>
                                          <p:attrName>style.visibility</p:attrName>
                                        </p:attrNameLst>
                                      </p:cBhvr>
                                      <p:to>
                                        <p:strVal val="visible"/>
                                      </p:to>
                                    </p:set>
                                    <p:anim calcmode="lin" valueType="num">
                                      <p:cBhvr additive="base">
                                        <p:cTn dur="500"/>
                                        <p:tgtEl>
                                          <p:spTgt spid="213">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13">
                                            <p:txEl>
                                              <p:pRg end="1" st="1"/>
                                            </p:txEl>
                                          </p:spTgt>
                                        </p:tgtEl>
                                        <p:attrNameLst>
                                          <p:attrName>style.visibility</p:attrName>
                                        </p:attrNameLst>
                                      </p:cBhvr>
                                      <p:to>
                                        <p:strVal val="visible"/>
                                      </p:to>
                                    </p:set>
                                    <p:anim calcmode="lin" valueType="num">
                                      <p:cBhvr additive="base">
                                        <p:cTn dur="500"/>
                                        <p:tgtEl>
                                          <p:spTgt spid="213">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24"/>
          <p:cNvSpPr/>
          <p:nvPr/>
        </p:nvSpPr>
        <p:spPr>
          <a:xfrm>
            <a:off x="457200" y="1219200"/>
            <a:ext cx="7467600" cy="4662815"/>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Contoh</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Tentukan hasil perkalian </a:t>
            </a:r>
            <a:endParaRPr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Jawab:</a:t>
            </a:r>
            <a:endParaRPr/>
          </a:p>
          <a:p>
            <a:pPr indent="-363538" lvl="0" marL="363538" marR="0" rtl="0" algn="l">
              <a:lnSpc>
                <a:spcPct val="150000"/>
              </a:lnSpc>
              <a:spcBef>
                <a:spcPts val="0"/>
              </a:spcBef>
              <a:spcAft>
                <a:spcPts val="0"/>
              </a:spcAft>
              <a:buNone/>
            </a:pPr>
            <a:r>
              <a:rPr lang="en-US" sz="2200">
                <a:solidFill>
                  <a:schemeClr val="dk1"/>
                </a:solidFill>
                <a:latin typeface="Calibri"/>
                <a:ea typeface="Calibri"/>
                <a:cs typeface="Calibri"/>
                <a:sym typeface="Calibri"/>
              </a:rPr>
              <a:t>• 	Pecahan desimal 0,2 diubah menjadi pecahan biasa, yaitu</a:t>
            </a:r>
            <a:endParaRPr sz="2200">
              <a:solidFill>
                <a:schemeClr val="dk1"/>
              </a:solidFill>
              <a:latin typeface="Calibri"/>
              <a:ea typeface="Calibri"/>
              <a:cs typeface="Calibri"/>
              <a:sym typeface="Calibri"/>
            </a:endParaRPr>
          </a:p>
          <a:p>
            <a:pPr indent="-363538" lvl="0" marL="363538" marR="0" rtl="0" algn="l">
              <a:lnSpc>
                <a:spcPct val="150000"/>
              </a:lnSpc>
              <a:spcBef>
                <a:spcPts val="0"/>
              </a:spcBef>
              <a:spcAft>
                <a:spcPts val="0"/>
              </a:spcAft>
              <a:buNone/>
            </a:pPr>
            <a:r>
              <a:rPr lang="en-US" sz="2200">
                <a:solidFill>
                  <a:schemeClr val="dk1"/>
                </a:solidFill>
                <a:latin typeface="Calibri"/>
                <a:ea typeface="Calibri"/>
                <a:cs typeface="Calibri"/>
                <a:sym typeface="Calibri"/>
              </a:rPr>
              <a:t>• 	Mengalikan</a:t>
            </a:r>
            <a:endParaRPr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t/>
            </a:r>
            <a:endParaRPr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t/>
            </a:r>
            <a:endParaRPr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t/>
            </a:r>
            <a:endParaRPr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Jadi,</a:t>
            </a:r>
            <a:endParaRPr/>
          </a:p>
        </p:txBody>
      </p:sp>
      <p:pic>
        <p:nvPicPr>
          <p:cNvPr id="219" name="Google Shape;219;p24"/>
          <p:cNvPicPr preferRelativeResize="0"/>
          <p:nvPr/>
        </p:nvPicPr>
        <p:blipFill rotWithShape="1">
          <a:blip r:embed="rId3">
            <a:alphaModFix/>
          </a:blip>
          <a:srcRect b="0" l="0" r="0" t="0"/>
          <a:stretch/>
        </p:blipFill>
        <p:spPr>
          <a:xfrm>
            <a:off x="3305628" y="1795689"/>
            <a:ext cx="1028700" cy="581025"/>
          </a:xfrm>
          <a:prstGeom prst="rect">
            <a:avLst/>
          </a:prstGeom>
          <a:noFill/>
          <a:ln>
            <a:noFill/>
          </a:ln>
        </p:spPr>
      </p:pic>
      <p:pic>
        <p:nvPicPr>
          <p:cNvPr id="220" name="Google Shape;220;p24"/>
          <p:cNvPicPr preferRelativeResize="0"/>
          <p:nvPr/>
        </p:nvPicPr>
        <p:blipFill rotWithShape="1">
          <a:blip r:embed="rId4">
            <a:alphaModFix/>
          </a:blip>
          <a:srcRect b="0" l="0" r="0" t="0"/>
          <a:stretch/>
        </p:blipFill>
        <p:spPr>
          <a:xfrm>
            <a:off x="7449456" y="2757714"/>
            <a:ext cx="485775" cy="647700"/>
          </a:xfrm>
          <a:prstGeom prst="rect">
            <a:avLst/>
          </a:prstGeom>
          <a:noFill/>
          <a:ln>
            <a:noFill/>
          </a:ln>
        </p:spPr>
      </p:pic>
      <p:pic>
        <p:nvPicPr>
          <p:cNvPr id="221" name="Google Shape;221;p24"/>
          <p:cNvPicPr preferRelativeResize="0"/>
          <p:nvPr/>
        </p:nvPicPr>
        <p:blipFill rotWithShape="1">
          <a:blip r:embed="rId5">
            <a:alphaModFix/>
          </a:blip>
          <a:srcRect b="0" l="0" r="59024" t="0"/>
          <a:stretch/>
        </p:blipFill>
        <p:spPr>
          <a:xfrm>
            <a:off x="2271486" y="3229428"/>
            <a:ext cx="928914" cy="695325"/>
          </a:xfrm>
          <a:prstGeom prst="rect">
            <a:avLst/>
          </a:prstGeom>
          <a:noFill/>
          <a:ln>
            <a:noFill/>
          </a:ln>
        </p:spPr>
      </p:pic>
      <p:pic>
        <p:nvPicPr>
          <p:cNvPr id="222" name="Google Shape;222;p24"/>
          <p:cNvPicPr preferRelativeResize="0"/>
          <p:nvPr/>
        </p:nvPicPr>
        <p:blipFill rotWithShape="1">
          <a:blip r:embed="rId6">
            <a:alphaModFix/>
          </a:blip>
          <a:srcRect b="0" l="0" r="0" t="0"/>
          <a:stretch/>
        </p:blipFill>
        <p:spPr>
          <a:xfrm>
            <a:off x="1066800" y="5243286"/>
            <a:ext cx="1733550" cy="733425"/>
          </a:xfrm>
          <a:prstGeom prst="rect">
            <a:avLst/>
          </a:prstGeom>
          <a:noFill/>
          <a:ln>
            <a:noFill/>
          </a:ln>
        </p:spPr>
      </p:pic>
      <p:pic>
        <p:nvPicPr>
          <p:cNvPr id="223" name="Google Shape;223;p24"/>
          <p:cNvPicPr preferRelativeResize="0"/>
          <p:nvPr/>
        </p:nvPicPr>
        <p:blipFill rotWithShape="1">
          <a:blip r:embed="rId5">
            <a:alphaModFix/>
          </a:blip>
          <a:srcRect b="0" l="0" r="29412" t="0"/>
          <a:stretch/>
        </p:blipFill>
        <p:spPr>
          <a:xfrm>
            <a:off x="2286000" y="3929742"/>
            <a:ext cx="1600200" cy="695325"/>
          </a:xfrm>
          <a:prstGeom prst="rect">
            <a:avLst/>
          </a:prstGeom>
          <a:noFill/>
          <a:ln>
            <a:noFill/>
          </a:ln>
        </p:spPr>
      </p:pic>
      <p:pic>
        <p:nvPicPr>
          <p:cNvPr id="224" name="Google Shape;224;p24"/>
          <p:cNvPicPr preferRelativeResize="0"/>
          <p:nvPr/>
        </p:nvPicPr>
        <p:blipFill rotWithShape="1">
          <a:blip r:embed="rId5">
            <a:alphaModFix/>
          </a:blip>
          <a:srcRect b="0" l="70588" r="0" t="0"/>
          <a:stretch/>
        </p:blipFill>
        <p:spPr>
          <a:xfrm>
            <a:off x="3237594" y="4688112"/>
            <a:ext cx="666750" cy="695325"/>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0"/>
                                        </p:tgtEl>
                                        <p:attrNameLst>
                                          <p:attrName>style.visibility</p:attrName>
                                        </p:attrNameLst>
                                      </p:cBhvr>
                                      <p:to>
                                        <p:strVal val="visible"/>
                                      </p:to>
                                    </p:set>
                                    <p:anim calcmode="lin" valueType="num">
                                      <p:cBhvr additive="base">
                                        <p:cTn dur="500"/>
                                        <p:tgtEl>
                                          <p:spTgt spid="22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1"/>
                                        </p:tgtEl>
                                        <p:attrNameLst>
                                          <p:attrName>style.visibility</p:attrName>
                                        </p:attrNameLst>
                                      </p:cBhvr>
                                      <p:to>
                                        <p:strVal val="visible"/>
                                      </p:to>
                                    </p:set>
                                    <p:anim calcmode="lin" valueType="num">
                                      <p:cBhvr additive="base">
                                        <p:cTn dur="500"/>
                                        <p:tgtEl>
                                          <p:spTgt spid="221"/>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223"/>
                                        </p:tgtEl>
                                        <p:attrNameLst>
                                          <p:attrName>style.visibility</p:attrName>
                                        </p:attrNameLst>
                                      </p:cBhvr>
                                      <p:to>
                                        <p:strVal val="visible"/>
                                      </p:to>
                                    </p:set>
                                    <p:anim calcmode="lin" valueType="num">
                                      <p:cBhvr additive="base">
                                        <p:cTn dur="500"/>
                                        <p:tgtEl>
                                          <p:spTgt spid="223"/>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224"/>
                                        </p:tgtEl>
                                        <p:attrNameLst>
                                          <p:attrName>style.visibility</p:attrName>
                                        </p:attrNameLst>
                                      </p:cBhvr>
                                      <p:to>
                                        <p:strVal val="visible"/>
                                      </p:to>
                                    </p:set>
                                    <p:anim calcmode="lin" valueType="num">
                                      <p:cBhvr additive="base">
                                        <p:cTn dur="500"/>
                                        <p:tgtEl>
                                          <p:spTgt spid="224"/>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2"/>
                                        </p:tgtEl>
                                        <p:attrNameLst>
                                          <p:attrName>style.visibility</p:attrName>
                                        </p:attrNameLst>
                                      </p:cBhvr>
                                      <p:to>
                                        <p:strVal val="visible"/>
                                      </p:to>
                                    </p:set>
                                    <p:anim calcmode="lin" valueType="num">
                                      <p:cBhvr additive="base">
                                        <p:cTn dur="500"/>
                                        <p:tgtEl>
                                          <p:spTgt spid="222"/>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5"/>
          <p:cNvSpPr/>
          <p:nvPr/>
        </p:nvSpPr>
        <p:spPr>
          <a:xfrm>
            <a:off x="533400" y="1143000"/>
            <a:ext cx="2772106"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B.   Membagi Pecahan</a:t>
            </a:r>
            <a:endParaRPr b="1" sz="2200">
              <a:solidFill>
                <a:srgbClr val="002060"/>
              </a:solidFill>
              <a:latin typeface="Calibri"/>
              <a:ea typeface="Calibri"/>
              <a:cs typeface="Calibri"/>
              <a:sym typeface="Calibri"/>
            </a:endParaRPr>
          </a:p>
        </p:txBody>
      </p:sp>
      <p:sp>
        <p:nvSpPr>
          <p:cNvPr id="230" name="Google Shape;230;p25"/>
          <p:cNvSpPr/>
          <p:nvPr/>
        </p:nvSpPr>
        <p:spPr>
          <a:xfrm>
            <a:off x="497112" y="1587387"/>
            <a:ext cx="5322611"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200">
                <a:solidFill>
                  <a:schemeClr val="dk1"/>
                </a:solidFill>
                <a:latin typeface="Calibri"/>
                <a:ea typeface="Calibri"/>
                <a:cs typeface="Calibri"/>
                <a:sym typeface="Calibri"/>
              </a:rPr>
              <a:t>Misal kita akan menentukan hasil pembagian</a:t>
            </a:r>
            <a:endParaRPr/>
          </a:p>
        </p:txBody>
      </p:sp>
      <p:pic>
        <p:nvPicPr>
          <p:cNvPr id="231" name="Google Shape;231;p25"/>
          <p:cNvPicPr preferRelativeResize="0"/>
          <p:nvPr/>
        </p:nvPicPr>
        <p:blipFill rotWithShape="1">
          <a:blip r:embed="rId3">
            <a:alphaModFix/>
          </a:blip>
          <a:srcRect b="0" l="0" r="0" t="0"/>
          <a:stretch/>
        </p:blipFill>
        <p:spPr>
          <a:xfrm>
            <a:off x="5754912" y="1511187"/>
            <a:ext cx="657225" cy="600075"/>
          </a:xfrm>
          <a:prstGeom prst="rect">
            <a:avLst/>
          </a:prstGeom>
          <a:noFill/>
          <a:ln>
            <a:noFill/>
          </a:ln>
        </p:spPr>
      </p:pic>
      <p:pic>
        <p:nvPicPr>
          <p:cNvPr id="232" name="Google Shape;232;p25"/>
          <p:cNvPicPr preferRelativeResize="0"/>
          <p:nvPr/>
        </p:nvPicPr>
        <p:blipFill rotWithShape="1">
          <a:blip r:embed="rId4">
            <a:alphaModFix/>
          </a:blip>
          <a:srcRect b="0" l="0" r="0" t="0"/>
          <a:stretch/>
        </p:blipFill>
        <p:spPr>
          <a:xfrm>
            <a:off x="1012672" y="2057400"/>
            <a:ext cx="3256047" cy="699740"/>
          </a:xfrm>
          <a:prstGeom prst="rect">
            <a:avLst/>
          </a:prstGeom>
          <a:noFill/>
          <a:ln>
            <a:noFill/>
          </a:ln>
        </p:spPr>
      </p:pic>
      <p:pic>
        <p:nvPicPr>
          <p:cNvPr id="233" name="Google Shape;233;p25"/>
          <p:cNvPicPr preferRelativeResize="0"/>
          <p:nvPr/>
        </p:nvPicPr>
        <p:blipFill rotWithShape="1">
          <a:blip r:embed="rId5">
            <a:alphaModFix/>
          </a:blip>
          <a:srcRect b="0" l="0" r="0" t="0"/>
          <a:stretch/>
        </p:blipFill>
        <p:spPr>
          <a:xfrm>
            <a:off x="1012368" y="3272970"/>
            <a:ext cx="3272976" cy="722312"/>
          </a:xfrm>
          <a:prstGeom prst="rect">
            <a:avLst/>
          </a:prstGeom>
          <a:noFill/>
          <a:ln>
            <a:noFill/>
          </a:ln>
        </p:spPr>
      </p:pic>
      <p:pic>
        <p:nvPicPr>
          <p:cNvPr id="234" name="Google Shape;234;p25"/>
          <p:cNvPicPr preferRelativeResize="0"/>
          <p:nvPr/>
        </p:nvPicPr>
        <p:blipFill rotWithShape="1">
          <a:blip r:embed="rId3">
            <a:alphaModFix/>
          </a:blip>
          <a:srcRect b="0" l="0" r="65217" t="0"/>
          <a:stretch/>
        </p:blipFill>
        <p:spPr>
          <a:xfrm>
            <a:off x="696987" y="2105478"/>
            <a:ext cx="228600" cy="600075"/>
          </a:xfrm>
          <a:prstGeom prst="rect">
            <a:avLst/>
          </a:prstGeom>
          <a:noFill/>
          <a:ln>
            <a:noFill/>
          </a:ln>
        </p:spPr>
      </p:pic>
      <p:pic>
        <p:nvPicPr>
          <p:cNvPr id="235" name="Google Shape;235;p25"/>
          <p:cNvPicPr preferRelativeResize="0"/>
          <p:nvPr/>
        </p:nvPicPr>
        <p:blipFill rotWithShape="1">
          <a:blip r:embed="rId3">
            <a:alphaModFix/>
          </a:blip>
          <a:srcRect b="0" l="57971" r="7245" t="0"/>
          <a:stretch/>
        </p:blipFill>
        <p:spPr>
          <a:xfrm>
            <a:off x="696684" y="3324225"/>
            <a:ext cx="228600" cy="600075"/>
          </a:xfrm>
          <a:prstGeom prst="rect">
            <a:avLst/>
          </a:prstGeom>
          <a:noFill/>
          <a:ln>
            <a:noFill/>
          </a:ln>
        </p:spPr>
      </p:pic>
      <p:pic>
        <p:nvPicPr>
          <p:cNvPr id="236" name="Google Shape;236;p25"/>
          <p:cNvPicPr preferRelativeResize="0"/>
          <p:nvPr/>
        </p:nvPicPr>
        <p:blipFill rotWithShape="1">
          <a:blip r:embed="rId3">
            <a:alphaModFix/>
          </a:blip>
          <a:srcRect b="0" l="0" r="7245" t="0"/>
          <a:stretch/>
        </p:blipFill>
        <p:spPr>
          <a:xfrm>
            <a:off x="304800" y="4552950"/>
            <a:ext cx="609600" cy="600075"/>
          </a:xfrm>
          <a:prstGeom prst="rect">
            <a:avLst/>
          </a:prstGeom>
          <a:noFill/>
          <a:ln>
            <a:noFill/>
          </a:ln>
        </p:spPr>
      </p:pic>
      <p:pic>
        <p:nvPicPr>
          <p:cNvPr id="237" name="Google Shape;237;p25"/>
          <p:cNvPicPr preferRelativeResize="0"/>
          <p:nvPr/>
        </p:nvPicPr>
        <p:blipFill rotWithShape="1">
          <a:blip r:embed="rId4">
            <a:alphaModFix/>
          </a:blip>
          <a:srcRect b="0" l="0" r="0" t="0"/>
          <a:stretch/>
        </p:blipFill>
        <p:spPr>
          <a:xfrm>
            <a:off x="994224" y="4554422"/>
            <a:ext cx="3272976" cy="703378"/>
          </a:xfrm>
          <a:prstGeom prst="rect">
            <a:avLst/>
          </a:prstGeom>
          <a:noFill/>
          <a:ln>
            <a:noFill/>
          </a:ln>
        </p:spPr>
      </p:pic>
      <p:pic>
        <p:nvPicPr>
          <p:cNvPr id="238" name="Google Shape;238;p25"/>
          <p:cNvPicPr preferRelativeResize="0"/>
          <p:nvPr/>
        </p:nvPicPr>
        <p:blipFill rotWithShape="1">
          <a:blip r:embed="rId5">
            <a:alphaModFix/>
          </a:blip>
          <a:srcRect b="0" l="0" r="0" t="0"/>
          <a:stretch/>
        </p:blipFill>
        <p:spPr>
          <a:xfrm>
            <a:off x="994224" y="4535488"/>
            <a:ext cx="3272976" cy="722312"/>
          </a:xfrm>
          <a:prstGeom prst="rect">
            <a:avLst/>
          </a:prstGeom>
          <a:noFill/>
          <a:ln>
            <a:noFill/>
          </a:ln>
        </p:spPr>
      </p:pic>
      <p:cxnSp>
        <p:nvCxnSpPr>
          <p:cNvPr id="239" name="Google Shape;239;p25"/>
          <p:cNvCxnSpPr/>
          <p:nvPr/>
        </p:nvCxnSpPr>
        <p:spPr>
          <a:xfrm rot="5400000">
            <a:off x="2361406" y="3048000"/>
            <a:ext cx="457994" cy="794"/>
          </a:xfrm>
          <a:prstGeom prst="straightConnector1">
            <a:avLst/>
          </a:prstGeom>
          <a:noFill/>
          <a:ln cap="flat" cmpd="sng" w="38100">
            <a:solidFill>
              <a:srgbClr val="C00000"/>
            </a:solidFill>
            <a:prstDash val="solid"/>
            <a:round/>
            <a:headEnd len="sm" w="sm" type="none"/>
            <a:tailEnd len="med" w="med" type="stealth"/>
          </a:ln>
        </p:spPr>
      </p:cxnSp>
      <p:cxnSp>
        <p:nvCxnSpPr>
          <p:cNvPr id="240" name="Google Shape;240;p25"/>
          <p:cNvCxnSpPr/>
          <p:nvPr/>
        </p:nvCxnSpPr>
        <p:spPr>
          <a:xfrm rot="5400000">
            <a:off x="2361406" y="4267200"/>
            <a:ext cx="457994" cy="794"/>
          </a:xfrm>
          <a:prstGeom prst="straightConnector1">
            <a:avLst/>
          </a:prstGeom>
          <a:noFill/>
          <a:ln cap="flat" cmpd="sng" w="38100">
            <a:solidFill>
              <a:srgbClr val="C00000"/>
            </a:solidFill>
            <a:prstDash val="solid"/>
            <a:round/>
            <a:headEnd len="sm" w="sm" type="none"/>
            <a:tailEnd len="med" w="med" type="stealth"/>
          </a:ln>
        </p:spPr>
      </p:cxnSp>
      <p:pic>
        <p:nvPicPr>
          <p:cNvPr id="241" name="Google Shape;241;p25"/>
          <p:cNvPicPr preferRelativeResize="0"/>
          <p:nvPr/>
        </p:nvPicPr>
        <p:blipFill rotWithShape="1">
          <a:blip r:embed="rId6">
            <a:alphaModFix/>
          </a:blip>
          <a:srcRect b="0" l="0" r="0" t="0"/>
          <a:stretch/>
        </p:blipFill>
        <p:spPr>
          <a:xfrm>
            <a:off x="990601" y="5694711"/>
            <a:ext cx="3733800" cy="706089"/>
          </a:xfrm>
          <a:prstGeom prst="rect">
            <a:avLst/>
          </a:prstGeom>
          <a:noFill/>
          <a:ln>
            <a:noFill/>
          </a:ln>
        </p:spPr>
      </p:pic>
      <p:cxnSp>
        <p:nvCxnSpPr>
          <p:cNvPr id="242" name="Google Shape;242;p25"/>
          <p:cNvCxnSpPr/>
          <p:nvPr/>
        </p:nvCxnSpPr>
        <p:spPr>
          <a:xfrm rot="5400000">
            <a:off x="2362200" y="5486400"/>
            <a:ext cx="457994" cy="794"/>
          </a:xfrm>
          <a:prstGeom prst="straightConnector1">
            <a:avLst/>
          </a:prstGeom>
          <a:noFill/>
          <a:ln cap="flat" cmpd="sng" w="38100">
            <a:solidFill>
              <a:srgbClr val="C00000"/>
            </a:solidFill>
            <a:prstDash val="solid"/>
            <a:round/>
            <a:headEnd len="sm" w="sm" type="none"/>
            <a:tailEnd len="med" w="med" type="stealth"/>
          </a:ln>
        </p:spPr>
      </p:cxnSp>
      <p:sp>
        <p:nvSpPr>
          <p:cNvPr id="243" name="Google Shape;243;p25"/>
          <p:cNvSpPr/>
          <p:nvPr/>
        </p:nvSpPr>
        <p:spPr>
          <a:xfrm>
            <a:off x="4876800" y="5257800"/>
            <a:ext cx="3276600" cy="1200329"/>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Terlihat dengan gambar bahwa</a:t>
            </a:r>
            <a:endParaRPr sz="2400">
              <a:solidFill>
                <a:schemeClr val="dk1"/>
              </a:solidFill>
              <a:latin typeface="Calibri"/>
              <a:ea typeface="Calibri"/>
              <a:cs typeface="Calibri"/>
              <a:sym typeface="Calibri"/>
            </a:endParaRPr>
          </a:p>
        </p:txBody>
      </p:sp>
      <p:pic>
        <p:nvPicPr>
          <p:cNvPr id="244" name="Google Shape;244;p25"/>
          <p:cNvPicPr preferRelativeResize="0"/>
          <p:nvPr/>
        </p:nvPicPr>
        <p:blipFill rotWithShape="1">
          <a:blip r:embed="rId7">
            <a:alphaModFix/>
          </a:blip>
          <a:srcRect b="0" l="0" r="0" t="0"/>
          <a:stretch/>
        </p:blipFill>
        <p:spPr>
          <a:xfrm>
            <a:off x="5848350" y="5895975"/>
            <a:ext cx="1228725" cy="628650"/>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30"/>
                                        </p:tgtEl>
                                        <p:attrNameLst>
                                          <p:attrName>style.visibility</p:attrName>
                                        </p:attrNameLst>
                                      </p:cBhvr>
                                      <p:to>
                                        <p:strVal val="visible"/>
                                      </p:to>
                                    </p:set>
                                    <p:anim calcmode="lin" valueType="num">
                                      <p:cBhvr additive="base">
                                        <p:cTn dur="500"/>
                                        <p:tgtEl>
                                          <p:spTgt spid="230"/>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231"/>
                                        </p:tgtEl>
                                        <p:attrNameLst>
                                          <p:attrName>style.visibility</p:attrName>
                                        </p:attrNameLst>
                                      </p:cBhvr>
                                      <p:to>
                                        <p:strVal val="visible"/>
                                      </p:to>
                                    </p:set>
                                    <p:anim calcmode="lin" valueType="num">
                                      <p:cBhvr additive="base">
                                        <p:cTn dur="500"/>
                                        <p:tgtEl>
                                          <p:spTgt spid="23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1">
                                  <p:stCondLst>
                                    <p:cond delay="0"/>
                                  </p:stCondLst>
                                  <p:childTnLst>
                                    <p:set>
                                      <p:cBhvr>
                                        <p:cTn dur="1" fill="hold">
                                          <p:stCondLst>
                                            <p:cond delay="0"/>
                                          </p:stCondLst>
                                        </p:cTn>
                                        <p:tgtEl>
                                          <p:spTgt spid="234"/>
                                        </p:tgtEl>
                                        <p:attrNameLst>
                                          <p:attrName>style.visibility</p:attrName>
                                        </p:attrNameLst>
                                      </p:cBhvr>
                                      <p:to>
                                        <p:strVal val="visible"/>
                                      </p:to>
                                    </p:set>
                                    <p:anim calcmode="lin" valueType="num">
                                      <p:cBhvr additive="base">
                                        <p:cTn dur="500"/>
                                        <p:tgtEl>
                                          <p:spTgt spid="234"/>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1">
                                  <p:stCondLst>
                                    <p:cond delay="0"/>
                                  </p:stCondLst>
                                  <p:childTnLst>
                                    <p:set>
                                      <p:cBhvr>
                                        <p:cTn dur="1" fill="hold">
                                          <p:stCondLst>
                                            <p:cond delay="0"/>
                                          </p:stCondLst>
                                        </p:cTn>
                                        <p:tgtEl>
                                          <p:spTgt spid="232"/>
                                        </p:tgtEl>
                                        <p:attrNameLst>
                                          <p:attrName>style.visibility</p:attrName>
                                        </p:attrNameLst>
                                      </p:cBhvr>
                                      <p:to>
                                        <p:strVal val="visible"/>
                                      </p:to>
                                    </p:set>
                                    <p:anim calcmode="lin" valueType="num">
                                      <p:cBhvr additive="base">
                                        <p:cTn dur="500"/>
                                        <p:tgtEl>
                                          <p:spTgt spid="23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1">
                                  <p:stCondLst>
                                    <p:cond delay="0"/>
                                  </p:stCondLst>
                                  <p:childTnLst>
                                    <p:set>
                                      <p:cBhvr>
                                        <p:cTn dur="1" fill="hold">
                                          <p:stCondLst>
                                            <p:cond delay="0"/>
                                          </p:stCondLst>
                                        </p:cTn>
                                        <p:tgtEl>
                                          <p:spTgt spid="239"/>
                                        </p:tgtEl>
                                        <p:attrNameLst>
                                          <p:attrName>style.visibility</p:attrName>
                                        </p:attrNameLst>
                                      </p:cBhvr>
                                      <p:to>
                                        <p:strVal val="visible"/>
                                      </p:to>
                                    </p:set>
                                    <p:anim calcmode="lin" valueType="num">
                                      <p:cBhvr additive="base">
                                        <p:cTn dur="500"/>
                                        <p:tgtEl>
                                          <p:spTgt spid="23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1">
                                  <p:stCondLst>
                                    <p:cond delay="0"/>
                                  </p:stCondLst>
                                  <p:childTnLst>
                                    <p:set>
                                      <p:cBhvr>
                                        <p:cTn dur="1" fill="hold">
                                          <p:stCondLst>
                                            <p:cond delay="0"/>
                                          </p:stCondLst>
                                        </p:cTn>
                                        <p:tgtEl>
                                          <p:spTgt spid="235"/>
                                        </p:tgtEl>
                                        <p:attrNameLst>
                                          <p:attrName>style.visibility</p:attrName>
                                        </p:attrNameLst>
                                      </p:cBhvr>
                                      <p:to>
                                        <p:strVal val="visible"/>
                                      </p:to>
                                    </p:set>
                                    <p:anim calcmode="lin" valueType="num">
                                      <p:cBhvr additive="base">
                                        <p:cTn dur="500"/>
                                        <p:tgtEl>
                                          <p:spTgt spid="235"/>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1">
                                  <p:stCondLst>
                                    <p:cond delay="0"/>
                                  </p:stCondLst>
                                  <p:childTnLst>
                                    <p:set>
                                      <p:cBhvr>
                                        <p:cTn dur="1" fill="hold">
                                          <p:stCondLst>
                                            <p:cond delay="0"/>
                                          </p:stCondLst>
                                        </p:cTn>
                                        <p:tgtEl>
                                          <p:spTgt spid="233"/>
                                        </p:tgtEl>
                                        <p:attrNameLst>
                                          <p:attrName>style.visibility</p:attrName>
                                        </p:attrNameLst>
                                      </p:cBhvr>
                                      <p:to>
                                        <p:strVal val="visible"/>
                                      </p:to>
                                    </p:set>
                                    <p:anim calcmode="lin" valueType="num">
                                      <p:cBhvr additive="base">
                                        <p:cTn dur="500"/>
                                        <p:tgtEl>
                                          <p:spTgt spid="233"/>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1">
                                  <p:stCondLst>
                                    <p:cond delay="0"/>
                                  </p:stCondLst>
                                  <p:childTnLst>
                                    <p:set>
                                      <p:cBhvr>
                                        <p:cTn dur="1" fill="hold">
                                          <p:stCondLst>
                                            <p:cond delay="0"/>
                                          </p:stCondLst>
                                        </p:cTn>
                                        <p:tgtEl>
                                          <p:spTgt spid="240"/>
                                        </p:tgtEl>
                                        <p:attrNameLst>
                                          <p:attrName>style.visibility</p:attrName>
                                        </p:attrNameLst>
                                      </p:cBhvr>
                                      <p:to>
                                        <p:strVal val="visible"/>
                                      </p:to>
                                    </p:set>
                                    <p:anim calcmode="lin" valueType="num">
                                      <p:cBhvr additive="base">
                                        <p:cTn dur="500"/>
                                        <p:tgtEl>
                                          <p:spTgt spid="24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236"/>
                                        </p:tgtEl>
                                        <p:attrNameLst>
                                          <p:attrName>style.visibility</p:attrName>
                                        </p:attrNameLst>
                                      </p:cBhvr>
                                      <p:to>
                                        <p:strVal val="visible"/>
                                      </p:to>
                                    </p:set>
                                    <p:anim calcmode="lin" valueType="num">
                                      <p:cBhvr additive="base">
                                        <p:cTn dur="500"/>
                                        <p:tgtEl>
                                          <p:spTgt spid="236"/>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237"/>
                                        </p:tgtEl>
                                        <p:attrNameLst>
                                          <p:attrName>style.visibility</p:attrName>
                                        </p:attrNameLst>
                                      </p:cBhvr>
                                      <p:to>
                                        <p:strVal val="visible"/>
                                      </p:to>
                                    </p:set>
                                    <p:anim calcmode="lin" valueType="num">
                                      <p:cBhvr additive="base">
                                        <p:cTn dur="500"/>
                                        <p:tgtEl>
                                          <p:spTgt spid="237"/>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2" presetSubtype="2">
                                  <p:stCondLst>
                                    <p:cond delay="0"/>
                                  </p:stCondLst>
                                  <p:childTnLst>
                                    <p:set>
                                      <p:cBhvr>
                                        <p:cTn dur="1" fill="hold">
                                          <p:stCondLst>
                                            <p:cond delay="0"/>
                                          </p:stCondLst>
                                        </p:cTn>
                                        <p:tgtEl>
                                          <p:spTgt spid="238"/>
                                        </p:tgtEl>
                                        <p:attrNameLst>
                                          <p:attrName>style.visibility</p:attrName>
                                        </p:attrNameLst>
                                      </p:cBhvr>
                                      <p:to>
                                        <p:strVal val="visible"/>
                                      </p:to>
                                    </p:set>
                                    <p:anim calcmode="lin" valueType="num">
                                      <p:cBhvr additive="base">
                                        <p:cTn dur="2000"/>
                                        <p:tgtEl>
                                          <p:spTgt spid="238"/>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1">
                                  <p:stCondLst>
                                    <p:cond delay="0"/>
                                  </p:stCondLst>
                                  <p:childTnLst>
                                    <p:set>
                                      <p:cBhvr>
                                        <p:cTn dur="1" fill="hold">
                                          <p:stCondLst>
                                            <p:cond delay="0"/>
                                          </p:stCondLst>
                                        </p:cTn>
                                        <p:tgtEl>
                                          <p:spTgt spid="242"/>
                                        </p:tgtEl>
                                        <p:attrNameLst>
                                          <p:attrName>style.visibility</p:attrName>
                                        </p:attrNameLst>
                                      </p:cBhvr>
                                      <p:to>
                                        <p:strVal val="visible"/>
                                      </p:to>
                                    </p:set>
                                    <p:anim calcmode="lin" valueType="num">
                                      <p:cBhvr additive="base">
                                        <p:cTn dur="500"/>
                                        <p:tgtEl>
                                          <p:spTgt spid="24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1">
                                  <p:stCondLst>
                                    <p:cond delay="0"/>
                                  </p:stCondLst>
                                  <p:childTnLst>
                                    <p:set>
                                      <p:cBhvr>
                                        <p:cTn dur="1" fill="hold">
                                          <p:stCondLst>
                                            <p:cond delay="0"/>
                                          </p:stCondLst>
                                        </p:cTn>
                                        <p:tgtEl>
                                          <p:spTgt spid="241"/>
                                        </p:tgtEl>
                                        <p:attrNameLst>
                                          <p:attrName>style.visibility</p:attrName>
                                        </p:attrNameLst>
                                      </p:cBhvr>
                                      <p:to>
                                        <p:strVal val="visible"/>
                                      </p:to>
                                    </p:set>
                                    <p:anim calcmode="lin" valueType="num">
                                      <p:cBhvr additive="base">
                                        <p:cTn dur="500"/>
                                        <p:tgtEl>
                                          <p:spTgt spid="24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43"/>
                                        </p:tgtEl>
                                        <p:attrNameLst>
                                          <p:attrName>style.visibility</p:attrName>
                                        </p:attrNameLst>
                                      </p:cBhvr>
                                      <p:to>
                                        <p:strVal val="visible"/>
                                      </p:to>
                                    </p:set>
                                    <p:anim calcmode="lin" valueType="num">
                                      <p:cBhvr additive="base">
                                        <p:cTn dur="500"/>
                                        <p:tgtEl>
                                          <p:spTgt spid="243"/>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244"/>
                                        </p:tgtEl>
                                        <p:attrNameLst>
                                          <p:attrName>style.visibility</p:attrName>
                                        </p:attrNameLst>
                                      </p:cBhvr>
                                      <p:to>
                                        <p:strVal val="visible"/>
                                      </p:to>
                                    </p:set>
                                    <p:anim calcmode="lin" valueType="num">
                                      <p:cBhvr additive="base">
                                        <p:cTn dur="500"/>
                                        <p:tgtEl>
                                          <p:spTgt spid="244"/>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pic>
        <p:nvPicPr>
          <p:cNvPr id="249" name="Google Shape;249;p26"/>
          <p:cNvPicPr preferRelativeResize="0"/>
          <p:nvPr/>
        </p:nvPicPr>
        <p:blipFill rotWithShape="1">
          <a:blip r:embed="rId3">
            <a:alphaModFix/>
          </a:blip>
          <a:srcRect b="0" l="0" r="0" t="0"/>
          <a:stretch/>
        </p:blipFill>
        <p:spPr>
          <a:xfrm>
            <a:off x="2820306" y="1317457"/>
            <a:ext cx="2343150" cy="676275"/>
          </a:xfrm>
          <a:prstGeom prst="rect">
            <a:avLst/>
          </a:prstGeom>
          <a:noFill/>
          <a:ln>
            <a:noFill/>
          </a:ln>
        </p:spPr>
      </p:pic>
      <p:pic>
        <p:nvPicPr>
          <p:cNvPr id="250" name="Google Shape;250;p26"/>
          <p:cNvPicPr preferRelativeResize="0"/>
          <p:nvPr/>
        </p:nvPicPr>
        <p:blipFill rotWithShape="1">
          <a:blip r:embed="rId4">
            <a:alphaModFix/>
          </a:blip>
          <a:srcRect b="0" l="0" r="45992" t="0"/>
          <a:stretch/>
        </p:blipFill>
        <p:spPr>
          <a:xfrm>
            <a:off x="533399" y="2611429"/>
            <a:ext cx="1274063" cy="696753"/>
          </a:xfrm>
          <a:prstGeom prst="rect">
            <a:avLst/>
          </a:prstGeom>
          <a:noFill/>
          <a:ln>
            <a:noFill/>
          </a:ln>
        </p:spPr>
      </p:pic>
      <p:sp>
        <p:nvSpPr>
          <p:cNvPr id="251" name="Google Shape;251;p26"/>
          <p:cNvSpPr/>
          <p:nvPr/>
        </p:nvSpPr>
        <p:spPr>
          <a:xfrm>
            <a:off x="533400" y="1422232"/>
            <a:ext cx="2334485" cy="44627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300">
                <a:solidFill>
                  <a:schemeClr val="dk1"/>
                </a:solidFill>
                <a:latin typeface="Calibri"/>
                <a:ea typeface="Calibri"/>
                <a:cs typeface="Calibri"/>
                <a:sym typeface="Calibri"/>
              </a:rPr>
              <a:t>Perhatikan bahwa</a:t>
            </a:r>
            <a:endParaRPr/>
          </a:p>
        </p:txBody>
      </p:sp>
      <p:sp>
        <p:nvSpPr>
          <p:cNvPr id="252" name="Google Shape;252;p26"/>
          <p:cNvSpPr/>
          <p:nvPr/>
        </p:nvSpPr>
        <p:spPr>
          <a:xfrm>
            <a:off x="533400" y="2031832"/>
            <a:ext cx="4315156" cy="44627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300">
                <a:solidFill>
                  <a:schemeClr val="dk1"/>
                </a:solidFill>
                <a:latin typeface="Calibri"/>
                <a:ea typeface="Calibri"/>
                <a:cs typeface="Calibri"/>
                <a:sym typeface="Calibri"/>
              </a:rPr>
              <a:t>Di satu sisi, kita memahami bahwa</a:t>
            </a:r>
            <a:endParaRPr/>
          </a:p>
        </p:txBody>
      </p:sp>
      <p:sp>
        <p:nvSpPr>
          <p:cNvPr id="253" name="Google Shape;253;p26"/>
          <p:cNvSpPr/>
          <p:nvPr/>
        </p:nvSpPr>
        <p:spPr>
          <a:xfrm>
            <a:off x="533400" y="4072782"/>
            <a:ext cx="7391400" cy="216110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300">
                <a:solidFill>
                  <a:schemeClr val="dk1"/>
                </a:solidFill>
                <a:latin typeface="Calibri"/>
                <a:ea typeface="Calibri"/>
                <a:cs typeface="Calibri"/>
                <a:sym typeface="Calibri"/>
              </a:rPr>
              <a:t>Secara umum dapat kita simpulkan sebagai berikut.</a:t>
            </a:r>
            <a:endParaRPr/>
          </a:p>
          <a:p>
            <a:pPr indent="0" lvl="0" marL="0" marR="0" rtl="0" algn="l">
              <a:lnSpc>
                <a:spcPct val="150000"/>
              </a:lnSpc>
              <a:spcBef>
                <a:spcPts val="0"/>
              </a:spcBef>
              <a:spcAft>
                <a:spcPts val="0"/>
              </a:spcAft>
              <a:buNone/>
            </a:pPr>
            <a:r>
              <a:rPr lang="en-US" sz="2300">
                <a:solidFill>
                  <a:schemeClr val="dk1"/>
                </a:solidFill>
                <a:latin typeface="Calibri"/>
                <a:ea typeface="Calibri"/>
                <a:cs typeface="Calibri"/>
                <a:sym typeface="Calibri"/>
              </a:rPr>
              <a:t>Hasil pembagian dari bilangan yang dibagi oleh bilangan pembagi adalah </a:t>
            </a:r>
            <a:r>
              <a:rPr b="1" lang="en-US" sz="2300">
                <a:solidFill>
                  <a:schemeClr val="dk1"/>
                </a:solidFill>
                <a:latin typeface="Calibri"/>
                <a:ea typeface="Calibri"/>
                <a:cs typeface="Calibri"/>
                <a:sym typeface="Calibri"/>
              </a:rPr>
              <a:t>mengalikan bilangan yang dibagi dengan kebalikan bilangan pembagi.</a:t>
            </a:r>
            <a:endParaRPr/>
          </a:p>
        </p:txBody>
      </p:sp>
      <p:pic>
        <p:nvPicPr>
          <p:cNvPr id="254" name="Google Shape;254;p26"/>
          <p:cNvPicPr preferRelativeResize="0"/>
          <p:nvPr/>
        </p:nvPicPr>
        <p:blipFill rotWithShape="1">
          <a:blip r:embed="rId4">
            <a:alphaModFix/>
          </a:blip>
          <a:srcRect b="0" l="54008" r="0" t="0"/>
          <a:stretch/>
        </p:blipFill>
        <p:spPr>
          <a:xfrm>
            <a:off x="820056" y="3458028"/>
            <a:ext cx="1084944" cy="696753"/>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252"/>
                                        </p:tgtEl>
                                        <p:attrNameLst>
                                          <p:attrName>style.visibility</p:attrName>
                                        </p:attrNameLst>
                                      </p:cBhvr>
                                      <p:to>
                                        <p:strVal val="visible"/>
                                      </p:to>
                                    </p:set>
                                    <p:anim calcmode="lin" valueType="num">
                                      <p:cBhvr additive="base">
                                        <p:cTn dur="500"/>
                                        <p:tgtEl>
                                          <p:spTgt spid="252"/>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2" presetSubtype="8">
                                  <p:stCondLst>
                                    <p:cond delay="0"/>
                                  </p:stCondLst>
                                  <p:childTnLst>
                                    <p:set>
                                      <p:cBhvr>
                                        <p:cTn dur="1" fill="hold">
                                          <p:stCondLst>
                                            <p:cond delay="0"/>
                                          </p:stCondLst>
                                        </p:cTn>
                                        <p:tgtEl>
                                          <p:spTgt spid="250"/>
                                        </p:tgtEl>
                                        <p:attrNameLst>
                                          <p:attrName>style.visibility</p:attrName>
                                        </p:attrNameLst>
                                      </p:cBhvr>
                                      <p:to>
                                        <p:strVal val="visible"/>
                                      </p:to>
                                    </p:set>
                                    <p:anim calcmode="lin" valueType="num">
                                      <p:cBhvr additive="base">
                                        <p:cTn dur="500"/>
                                        <p:tgtEl>
                                          <p:spTgt spid="250"/>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254"/>
                                        </p:tgtEl>
                                        <p:attrNameLst>
                                          <p:attrName>style.visibility</p:attrName>
                                        </p:attrNameLst>
                                      </p:cBhvr>
                                      <p:to>
                                        <p:strVal val="visible"/>
                                      </p:to>
                                    </p:set>
                                    <p:anim calcmode="lin" valueType="num">
                                      <p:cBhvr additive="base">
                                        <p:cTn dur="500"/>
                                        <p:tgtEl>
                                          <p:spTgt spid="254"/>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253"/>
                                        </p:tgtEl>
                                        <p:attrNameLst>
                                          <p:attrName>style.visibility</p:attrName>
                                        </p:attrNameLst>
                                      </p:cBhvr>
                                      <p:to>
                                        <p:strVal val="visible"/>
                                      </p:to>
                                    </p:set>
                                    <p:anim calcmode="lin" valueType="num">
                                      <p:cBhvr additive="base">
                                        <p:cTn dur="500"/>
                                        <p:tgtEl>
                                          <p:spTgt spid="253"/>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27"/>
          <p:cNvSpPr/>
          <p:nvPr/>
        </p:nvSpPr>
        <p:spPr>
          <a:xfrm>
            <a:off x="381000" y="1143000"/>
            <a:ext cx="7543800"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C.   Perkalian dan Pembagian Tiga Pecahan Berturut-turut</a:t>
            </a:r>
            <a:endParaRPr b="1" sz="2200">
              <a:solidFill>
                <a:srgbClr val="002060"/>
              </a:solidFill>
              <a:latin typeface="Calibri"/>
              <a:ea typeface="Calibri"/>
              <a:cs typeface="Calibri"/>
              <a:sym typeface="Calibri"/>
            </a:endParaRPr>
          </a:p>
        </p:txBody>
      </p:sp>
      <p:sp>
        <p:nvSpPr>
          <p:cNvPr id="260" name="Google Shape;260;p27"/>
          <p:cNvSpPr/>
          <p:nvPr/>
        </p:nvSpPr>
        <p:spPr>
          <a:xfrm>
            <a:off x="428172" y="1952172"/>
            <a:ext cx="7572828" cy="415498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Perkalian tiga pecahan bisa kita kerjakan dengan cara bertahap atau pun langsung.</a:t>
            </a:r>
            <a:endParaRPr/>
          </a:p>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Cara bertahap:</a:t>
            </a:r>
            <a:r>
              <a:rPr lang="en-US" sz="2200">
                <a:solidFill>
                  <a:schemeClr val="dk1"/>
                </a:solidFill>
                <a:latin typeface="Calibri"/>
                <a:ea typeface="Calibri"/>
                <a:cs typeface="Calibri"/>
                <a:sym typeface="Calibri"/>
              </a:rPr>
              <a:t> Kalikan pecahan pertama dan kedua, hasilnya dikalikan dengan pecahan ketiga.</a:t>
            </a:r>
            <a:endParaRPr/>
          </a:p>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Cara langsung:</a:t>
            </a:r>
            <a:r>
              <a:rPr lang="en-US" sz="2200">
                <a:solidFill>
                  <a:schemeClr val="dk1"/>
                </a:solidFill>
                <a:latin typeface="Calibri"/>
                <a:ea typeface="Calibri"/>
                <a:cs typeface="Calibri"/>
                <a:sym typeface="Calibri"/>
              </a:rPr>
              <a:t> Hasil perkalian tiga pecahan adalah pecahan dengan pembilangnya hasil perkalian pembilang-pembilang pecahan yang dikalikan, serta penyebutnya adalah hasil perkalian penyebut-penyebut pecahan yang dikalikan.</a:t>
            </a:r>
            <a:endParaRPr/>
          </a:p>
        </p:txBody>
      </p:sp>
      <p:pic>
        <p:nvPicPr>
          <p:cNvPr id="261" name="Google Shape;261;p27"/>
          <p:cNvPicPr preferRelativeResize="0"/>
          <p:nvPr/>
        </p:nvPicPr>
        <p:blipFill rotWithShape="1">
          <a:blip r:embed="rId3">
            <a:alphaModFix/>
          </a:blip>
          <a:srcRect b="0" l="0" r="0" t="0"/>
          <a:stretch/>
        </p:blipFill>
        <p:spPr>
          <a:xfrm>
            <a:off x="2743200" y="6072414"/>
            <a:ext cx="2657475" cy="647700"/>
          </a:xfrm>
          <a:prstGeom prst="rect">
            <a:avLst/>
          </a:prstGeom>
          <a:noFill/>
          <a:ln>
            <a:noFill/>
          </a:ln>
        </p:spPr>
      </p:pic>
      <p:sp>
        <p:nvSpPr>
          <p:cNvPr id="262" name="Google Shape;262;p27"/>
          <p:cNvSpPr/>
          <p:nvPr/>
        </p:nvSpPr>
        <p:spPr>
          <a:xfrm>
            <a:off x="439056" y="1611999"/>
            <a:ext cx="4763035"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B0F0"/>
                </a:solidFill>
                <a:latin typeface="Calibri"/>
                <a:ea typeface="Calibri"/>
                <a:cs typeface="Calibri"/>
                <a:sym typeface="Calibri"/>
              </a:rPr>
              <a:t>Perkalian Tiga Pecahan Berturut-turut</a:t>
            </a:r>
            <a:endParaRPr b="1" sz="2200">
              <a:solidFill>
                <a:srgbClr val="00B0F0"/>
              </a:solidFill>
              <a:latin typeface="Calibri"/>
              <a:ea typeface="Calibri"/>
              <a:cs typeface="Calibri"/>
              <a:sym typeface="Calibri"/>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2"/>
                                        </p:tgtEl>
                                        <p:attrNameLst>
                                          <p:attrName>style.visibility</p:attrName>
                                        </p:attrNameLst>
                                      </p:cBhvr>
                                      <p:to>
                                        <p:strVal val="visible"/>
                                      </p:to>
                                    </p:set>
                                    <p:anim calcmode="lin" valueType="num">
                                      <p:cBhvr additive="base">
                                        <p:cTn dur="500"/>
                                        <p:tgtEl>
                                          <p:spTgt spid="26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0">
                                            <p:txEl>
                                              <p:pRg end="0" st="0"/>
                                            </p:txEl>
                                          </p:spTgt>
                                        </p:tgtEl>
                                        <p:attrNameLst>
                                          <p:attrName>style.visibility</p:attrName>
                                        </p:attrNameLst>
                                      </p:cBhvr>
                                      <p:to>
                                        <p:strVal val="visible"/>
                                      </p:to>
                                    </p:set>
                                    <p:anim calcmode="lin" valueType="num">
                                      <p:cBhvr additive="base">
                                        <p:cTn dur="500"/>
                                        <p:tgtEl>
                                          <p:spTgt spid="260">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0">
                                            <p:txEl>
                                              <p:pRg end="1" st="1"/>
                                            </p:txEl>
                                          </p:spTgt>
                                        </p:tgtEl>
                                        <p:attrNameLst>
                                          <p:attrName>style.visibility</p:attrName>
                                        </p:attrNameLst>
                                      </p:cBhvr>
                                      <p:to>
                                        <p:strVal val="visible"/>
                                      </p:to>
                                    </p:set>
                                    <p:anim calcmode="lin" valueType="num">
                                      <p:cBhvr additive="base">
                                        <p:cTn dur="500"/>
                                        <p:tgtEl>
                                          <p:spTgt spid="260">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0">
                                            <p:txEl>
                                              <p:pRg end="2" st="2"/>
                                            </p:txEl>
                                          </p:spTgt>
                                        </p:tgtEl>
                                        <p:attrNameLst>
                                          <p:attrName>style.visibility</p:attrName>
                                        </p:attrNameLst>
                                      </p:cBhvr>
                                      <p:to>
                                        <p:strVal val="visible"/>
                                      </p:to>
                                    </p:set>
                                    <p:anim calcmode="lin" valueType="num">
                                      <p:cBhvr additive="base">
                                        <p:cTn dur="500"/>
                                        <p:tgtEl>
                                          <p:spTgt spid="260">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1"/>
                                        </p:tgtEl>
                                        <p:attrNameLst>
                                          <p:attrName>style.visibility</p:attrName>
                                        </p:attrNameLst>
                                      </p:cBhvr>
                                      <p:to>
                                        <p:strVal val="visible"/>
                                      </p:to>
                                    </p:set>
                                    <p:anim calcmode="lin" valueType="num">
                                      <p:cBhvr additive="base">
                                        <p:cTn dur="500"/>
                                        <p:tgtEl>
                                          <p:spTgt spid="261"/>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pic>
        <p:nvPicPr>
          <p:cNvPr id="267" name="Google Shape;267;p28"/>
          <p:cNvPicPr preferRelativeResize="0"/>
          <p:nvPr/>
        </p:nvPicPr>
        <p:blipFill rotWithShape="1">
          <a:blip r:embed="rId3">
            <a:alphaModFix/>
          </a:blip>
          <a:srcRect b="0" l="0" r="0" t="0"/>
          <a:stretch/>
        </p:blipFill>
        <p:spPr>
          <a:xfrm>
            <a:off x="3153228" y="5867400"/>
            <a:ext cx="2476500" cy="714375"/>
          </a:xfrm>
          <a:prstGeom prst="rect">
            <a:avLst/>
          </a:prstGeom>
          <a:noFill/>
          <a:ln>
            <a:noFill/>
          </a:ln>
        </p:spPr>
      </p:pic>
      <p:sp>
        <p:nvSpPr>
          <p:cNvPr id="268" name="Google Shape;268;p28"/>
          <p:cNvSpPr/>
          <p:nvPr/>
        </p:nvSpPr>
        <p:spPr>
          <a:xfrm>
            <a:off x="410028" y="1219200"/>
            <a:ext cx="4824206"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B0F0"/>
                </a:solidFill>
                <a:latin typeface="Calibri"/>
                <a:ea typeface="Calibri"/>
                <a:cs typeface="Calibri"/>
                <a:sym typeface="Calibri"/>
              </a:rPr>
              <a:t>Pembagian Tiga Pecahan Berturut-turut</a:t>
            </a:r>
            <a:endParaRPr b="1" sz="2200">
              <a:solidFill>
                <a:srgbClr val="00B0F0"/>
              </a:solidFill>
              <a:latin typeface="Calibri"/>
              <a:ea typeface="Calibri"/>
              <a:cs typeface="Calibri"/>
              <a:sym typeface="Calibri"/>
            </a:endParaRPr>
          </a:p>
        </p:txBody>
      </p:sp>
      <p:sp>
        <p:nvSpPr>
          <p:cNvPr id="269" name="Google Shape;269;p28"/>
          <p:cNvSpPr/>
          <p:nvPr/>
        </p:nvSpPr>
        <p:spPr>
          <a:xfrm>
            <a:off x="381000" y="1676400"/>
            <a:ext cx="7696200" cy="4247317"/>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000">
                <a:solidFill>
                  <a:schemeClr val="dk1"/>
                </a:solidFill>
                <a:latin typeface="Calibri"/>
                <a:ea typeface="Calibri"/>
                <a:cs typeface="Calibri"/>
                <a:sym typeface="Calibri"/>
              </a:rPr>
              <a:t>Pembagian tiga pecahan bisa kita kerjakan dengan cara bertahap atau pun langsung.</a:t>
            </a:r>
            <a:endParaRPr/>
          </a:p>
          <a:p>
            <a:pPr indent="0" lvl="0" marL="0" marR="0" rtl="0" algn="l">
              <a:lnSpc>
                <a:spcPct val="150000"/>
              </a:lnSpc>
              <a:spcBef>
                <a:spcPts val="0"/>
              </a:spcBef>
              <a:spcAft>
                <a:spcPts val="0"/>
              </a:spcAft>
              <a:buNone/>
            </a:pPr>
            <a:r>
              <a:rPr b="1" lang="en-US" sz="2000">
                <a:solidFill>
                  <a:schemeClr val="dk1"/>
                </a:solidFill>
                <a:latin typeface="Calibri"/>
                <a:ea typeface="Calibri"/>
                <a:cs typeface="Calibri"/>
                <a:sym typeface="Calibri"/>
              </a:rPr>
              <a:t>Cara bertahap:</a:t>
            </a:r>
            <a:r>
              <a:rPr lang="en-US" sz="2000">
                <a:solidFill>
                  <a:schemeClr val="dk1"/>
                </a:solidFill>
                <a:latin typeface="Calibri"/>
                <a:ea typeface="Calibri"/>
                <a:cs typeface="Calibri"/>
                <a:sym typeface="Calibri"/>
              </a:rPr>
              <a:t> Bagilah pecahan pertama dengan pecahan kedua, hasilnya dibagi dengan pecahan ketiga.</a:t>
            </a:r>
            <a:endParaRPr/>
          </a:p>
          <a:p>
            <a:pPr indent="0" lvl="0" marL="0" marR="0" rtl="0" algn="l">
              <a:lnSpc>
                <a:spcPct val="150000"/>
              </a:lnSpc>
              <a:spcBef>
                <a:spcPts val="0"/>
              </a:spcBef>
              <a:spcAft>
                <a:spcPts val="0"/>
              </a:spcAft>
              <a:buNone/>
            </a:pPr>
            <a:r>
              <a:rPr b="1" lang="en-US" sz="2000">
                <a:solidFill>
                  <a:schemeClr val="dk1"/>
                </a:solidFill>
                <a:latin typeface="Calibri"/>
                <a:ea typeface="Calibri"/>
                <a:cs typeface="Calibri"/>
                <a:sym typeface="Calibri"/>
              </a:rPr>
              <a:t>Cara langsung:</a:t>
            </a:r>
            <a:r>
              <a:rPr lang="en-US" sz="2000">
                <a:solidFill>
                  <a:schemeClr val="dk1"/>
                </a:solidFill>
                <a:latin typeface="Calibri"/>
                <a:ea typeface="Calibri"/>
                <a:cs typeface="Calibri"/>
                <a:sym typeface="Calibri"/>
              </a:rPr>
              <a:t> Hasil pembagian tiga pecahan adalah pecahan yang pembilangnya merupakan hasil perkalian pembilang pecahan  pertama dengan penyebut pecahan kedua dan ketiga, sedangkan penyebutnya merupakan hasil perkalian penyebut pecahan pertama dengan pembilang pecahan kedua dan ketiga.</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9">
                                            <p:txEl>
                                              <p:pRg end="0" st="0"/>
                                            </p:txEl>
                                          </p:spTgt>
                                        </p:tgtEl>
                                        <p:attrNameLst>
                                          <p:attrName>style.visibility</p:attrName>
                                        </p:attrNameLst>
                                      </p:cBhvr>
                                      <p:to>
                                        <p:strVal val="visible"/>
                                      </p:to>
                                    </p:set>
                                    <p:anim calcmode="lin" valueType="num">
                                      <p:cBhvr additive="base">
                                        <p:cTn dur="500"/>
                                        <p:tgtEl>
                                          <p:spTgt spid="269">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9">
                                            <p:txEl>
                                              <p:pRg end="1" st="1"/>
                                            </p:txEl>
                                          </p:spTgt>
                                        </p:tgtEl>
                                        <p:attrNameLst>
                                          <p:attrName>style.visibility</p:attrName>
                                        </p:attrNameLst>
                                      </p:cBhvr>
                                      <p:to>
                                        <p:strVal val="visible"/>
                                      </p:to>
                                    </p:set>
                                    <p:anim calcmode="lin" valueType="num">
                                      <p:cBhvr additive="base">
                                        <p:cTn dur="500"/>
                                        <p:tgtEl>
                                          <p:spTgt spid="269">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9">
                                            <p:txEl>
                                              <p:pRg end="2" st="2"/>
                                            </p:txEl>
                                          </p:spTgt>
                                        </p:tgtEl>
                                        <p:attrNameLst>
                                          <p:attrName>style.visibility</p:attrName>
                                        </p:attrNameLst>
                                      </p:cBhvr>
                                      <p:to>
                                        <p:strVal val="visible"/>
                                      </p:to>
                                    </p:set>
                                    <p:anim calcmode="lin" valueType="num">
                                      <p:cBhvr additive="base">
                                        <p:cTn dur="500"/>
                                        <p:tgtEl>
                                          <p:spTgt spid="269">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7"/>
                                        </p:tgtEl>
                                        <p:attrNameLst>
                                          <p:attrName>style.visibility</p:attrName>
                                        </p:attrNameLst>
                                      </p:cBhvr>
                                      <p:to>
                                        <p:strVal val="visible"/>
                                      </p:to>
                                    </p:set>
                                    <p:anim calcmode="lin" valueType="num">
                                      <p:cBhvr additive="base">
                                        <p:cTn dur="500"/>
                                        <p:tgtEl>
                                          <p:spTgt spid="267"/>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29"/>
          <p:cNvSpPr/>
          <p:nvPr/>
        </p:nvSpPr>
        <p:spPr>
          <a:xfrm>
            <a:off x="533400" y="1295400"/>
            <a:ext cx="5329472"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D.   Operasi Hitung Campuran pada Pecahan</a:t>
            </a:r>
            <a:endParaRPr b="1" sz="2200">
              <a:solidFill>
                <a:srgbClr val="002060"/>
              </a:solidFill>
              <a:latin typeface="Calibri"/>
              <a:ea typeface="Calibri"/>
              <a:cs typeface="Calibri"/>
              <a:sym typeface="Calibri"/>
            </a:endParaRPr>
          </a:p>
        </p:txBody>
      </p:sp>
      <p:sp>
        <p:nvSpPr>
          <p:cNvPr id="275" name="Google Shape;275;p29"/>
          <p:cNvSpPr/>
          <p:nvPr/>
        </p:nvSpPr>
        <p:spPr>
          <a:xfrm>
            <a:off x="533400" y="1723572"/>
            <a:ext cx="7467600" cy="4662815"/>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Aturan dalam melakukan operasi hitung campuran adalah sebagai berikut.</a:t>
            </a:r>
            <a:endParaRPr/>
          </a:p>
          <a:p>
            <a:pPr indent="-363538" lvl="0" marL="363538" marR="0" rtl="0" algn="l">
              <a:lnSpc>
                <a:spcPct val="150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Perkalian (×) dan pembagian (:) sama kuatnya. </a:t>
            </a:r>
            <a:endParaRPr/>
          </a:p>
          <a:p>
            <a:pPr indent="-363538" lvl="0" marL="363538" marR="0" rtl="0" algn="l">
              <a:lnSpc>
                <a:spcPct val="150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Penjumlahan (+) dan pengurangan (–) sama kuatnya. </a:t>
            </a:r>
            <a:endParaRPr/>
          </a:p>
          <a:p>
            <a:pPr indent="-363538" lvl="0" marL="363538" marR="0" rtl="0" algn="l">
              <a:lnSpc>
                <a:spcPct val="150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Perkalian dan pembagian lebih kuat daripada penjumlahan dan pengurangan.</a:t>
            </a:r>
            <a:endParaRPr/>
          </a:p>
          <a:p>
            <a:pPr indent="-363538" lvl="0" marL="363538" marR="0" rtl="0" algn="l">
              <a:lnSpc>
                <a:spcPct val="150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Untuk pengerjaan hitung campuran yang sama kuat, pengerjaan urut dari sebelah kiri atau urut dari depan.</a:t>
            </a:r>
            <a:endParaRPr/>
          </a:p>
          <a:p>
            <a:pPr indent="-363538" lvl="0" marL="363538" marR="0" rtl="0" algn="l">
              <a:lnSpc>
                <a:spcPct val="150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Operasi yang didalam kurun didahulukan pengerjaannya.</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5">
                                            <p:txEl>
                                              <p:pRg end="0" st="0"/>
                                            </p:txEl>
                                          </p:spTgt>
                                        </p:tgtEl>
                                        <p:attrNameLst>
                                          <p:attrName>style.visibility</p:attrName>
                                        </p:attrNameLst>
                                      </p:cBhvr>
                                      <p:to>
                                        <p:strVal val="visible"/>
                                      </p:to>
                                    </p:set>
                                    <p:anim calcmode="lin" valueType="num">
                                      <p:cBhvr additive="base">
                                        <p:cTn dur="500"/>
                                        <p:tgtEl>
                                          <p:spTgt spid="275">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5">
                                            <p:txEl>
                                              <p:pRg end="1" st="1"/>
                                            </p:txEl>
                                          </p:spTgt>
                                        </p:tgtEl>
                                        <p:attrNameLst>
                                          <p:attrName>style.visibility</p:attrName>
                                        </p:attrNameLst>
                                      </p:cBhvr>
                                      <p:to>
                                        <p:strVal val="visible"/>
                                      </p:to>
                                    </p:set>
                                    <p:anim calcmode="lin" valueType="num">
                                      <p:cBhvr additive="base">
                                        <p:cTn dur="500"/>
                                        <p:tgtEl>
                                          <p:spTgt spid="275">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5">
                                            <p:txEl>
                                              <p:pRg end="2" st="2"/>
                                            </p:txEl>
                                          </p:spTgt>
                                        </p:tgtEl>
                                        <p:attrNameLst>
                                          <p:attrName>style.visibility</p:attrName>
                                        </p:attrNameLst>
                                      </p:cBhvr>
                                      <p:to>
                                        <p:strVal val="visible"/>
                                      </p:to>
                                    </p:set>
                                    <p:anim calcmode="lin" valueType="num">
                                      <p:cBhvr additive="base">
                                        <p:cTn dur="500"/>
                                        <p:tgtEl>
                                          <p:spTgt spid="275">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5">
                                            <p:txEl>
                                              <p:pRg end="3" st="3"/>
                                            </p:txEl>
                                          </p:spTgt>
                                        </p:tgtEl>
                                        <p:attrNameLst>
                                          <p:attrName>style.visibility</p:attrName>
                                        </p:attrNameLst>
                                      </p:cBhvr>
                                      <p:to>
                                        <p:strVal val="visible"/>
                                      </p:to>
                                    </p:set>
                                    <p:anim calcmode="lin" valueType="num">
                                      <p:cBhvr additive="base">
                                        <p:cTn dur="500"/>
                                        <p:tgtEl>
                                          <p:spTgt spid="275">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5">
                                            <p:txEl>
                                              <p:pRg end="4" st="4"/>
                                            </p:txEl>
                                          </p:spTgt>
                                        </p:tgtEl>
                                        <p:attrNameLst>
                                          <p:attrName>style.visibility</p:attrName>
                                        </p:attrNameLst>
                                      </p:cBhvr>
                                      <p:to>
                                        <p:strVal val="visible"/>
                                      </p:to>
                                    </p:set>
                                    <p:anim calcmode="lin" valueType="num">
                                      <p:cBhvr additive="base">
                                        <p:cTn dur="500"/>
                                        <p:tgtEl>
                                          <p:spTgt spid="275">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5">
                                            <p:txEl>
                                              <p:pRg end="5" st="5"/>
                                            </p:txEl>
                                          </p:spTgt>
                                        </p:tgtEl>
                                        <p:attrNameLst>
                                          <p:attrName>style.visibility</p:attrName>
                                        </p:attrNameLst>
                                      </p:cBhvr>
                                      <p:to>
                                        <p:strVal val="visible"/>
                                      </p:to>
                                    </p:set>
                                    <p:anim calcmode="lin" valueType="num">
                                      <p:cBhvr additive="base">
                                        <p:cTn dur="500"/>
                                        <p:tgtEl>
                                          <p:spTgt spid="275">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30"/>
          <p:cNvSpPr/>
          <p:nvPr/>
        </p:nvSpPr>
        <p:spPr>
          <a:xfrm>
            <a:off x="381000" y="1143000"/>
            <a:ext cx="7543800" cy="1055545"/>
          </a:xfrm>
          <a:prstGeom prst="rect">
            <a:avLst/>
          </a:prstGeom>
          <a:noFill/>
          <a:ln>
            <a:noFill/>
          </a:ln>
        </p:spPr>
        <p:txBody>
          <a:bodyPr anchorCtr="0" anchor="t" bIns="45700" lIns="91425" spcFirstLastPara="1" rIns="91425" wrap="square" tIns="45700">
            <a:noAutofit/>
          </a:bodyPr>
          <a:lstStyle/>
          <a:p>
            <a:pPr indent="-449263" lvl="0" marL="449263" marR="0" rtl="0" algn="l">
              <a:lnSpc>
                <a:spcPct val="150000"/>
              </a:lnSpc>
              <a:spcBef>
                <a:spcPts val="0"/>
              </a:spcBef>
              <a:spcAft>
                <a:spcPts val="0"/>
              </a:spcAft>
              <a:buNone/>
            </a:pPr>
            <a:r>
              <a:rPr b="1" lang="en-US" sz="2200">
                <a:solidFill>
                  <a:srgbClr val="002060"/>
                </a:solidFill>
                <a:latin typeface="Calibri"/>
                <a:ea typeface="Calibri"/>
                <a:cs typeface="Calibri"/>
                <a:sym typeface="Calibri"/>
              </a:rPr>
              <a:t>E. 	Menyelesaikan Permasalahan yang Terkait dengan Operasi Pecahan</a:t>
            </a:r>
            <a:endParaRPr b="1" sz="2200">
              <a:solidFill>
                <a:srgbClr val="002060"/>
              </a:solidFill>
              <a:latin typeface="Calibri"/>
              <a:ea typeface="Calibri"/>
              <a:cs typeface="Calibri"/>
              <a:sym typeface="Calibri"/>
            </a:endParaRPr>
          </a:p>
        </p:txBody>
      </p:sp>
      <p:sp>
        <p:nvSpPr>
          <p:cNvPr id="281" name="Google Shape;281;p30"/>
          <p:cNvSpPr/>
          <p:nvPr/>
        </p:nvSpPr>
        <p:spPr>
          <a:xfrm>
            <a:off x="381000" y="2222480"/>
            <a:ext cx="7696200" cy="4455066"/>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100">
                <a:solidFill>
                  <a:schemeClr val="dk1"/>
                </a:solidFill>
                <a:latin typeface="Calibri"/>
                <a:ea typeface="Calibri"/>
                <a:cs typeface="Calibri"/>
                <a:sym typeface="Calibri"/>
              </a:rPr>
              <a:t>Contoh</a:t>
            </a:r>
            <a:endParaRPr b="1" sz="21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Di belakang balai desa Desa Permai terdapat lahan kosong</a:t>
            </a:r>
            <a:endParaRPr/>
          </a:p>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berbentuk persegi panjang. Panjang lahan itu adalah     km dan lebarnya     km. Berapa kilometer persegi luas lahan kosong tersebut?</a:t>
            </a:r>
            <a:endParaRPr/>
          </a:p>
          <a:p>
            <a:pPr indent="0" lvl="0" marL="0" marR="0" rtl="0" algn="l">
              <a:lnSpc>
                <a:spcPct val="150000"/>
              </a:lnSpc>
              <a:spcBef>
                <a:spcPts val="0"/>
              </a:spcBef>
              <a:spcAft>
                <a:spcPts val="0"/>
              </a:spcAft>
              <a:buNone/>
            </a:pPr>
            <a:r>
              <a:rPr b="1" lang="en-US" sz="2400">
                <a:solidFill>
                  <a:schemeClr val="dk1"/>
                </a:solidFill>
                <a:latin typeface="Calibri"/>
                <a:ea typeface="Calibri"/>
                <a:cs typeface="Calibri"/>
                <a:sym typeface="Calibri"/>
              </a:rPr>
              <a:t>Jawab:</a:t>
            </a:r>
            <a:endParaRPr/>
          </a:p>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Diketahui lahan kosong berbentuk persegi panjang.</a:t>
            </a:r>
            <a:endParaRPr/>
          </a:p>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Luas persegi panjang adalah panjang × lebar.</a:t>
            </a:r>
            <a:endParaRPr/>
          </a:p>
        </p:txBody>
      </p:sp>
      <p:pic>
        <p:nvPicPr>
          <p:cNvPr id="282" name="Google Shape;282;p30"/>
          <p:cNvPicPr preferRelativeResize="0"/>
          <p:nvPr/>
        </p:nvPicPr>
        <p:blipFill rotWithShape="1">
          <a:blip r:embed="rId3">
            <a:alphaModFix/>
          </a:blip>
          <a:srcRect b="0" l="0" r="0" t="0"/>
          <a:stretch/>
        </p:blipFill>
        <p:spPr>
          <a:xfrm>
            <a:off x="6991803" y="3299733"/>
            <a:ext cx="276225" cy="619125"/>
          </a:xfrm>
          <a:prstGeom prst="rect">
            <a:avLst/>
          </a:prstGeom>
          <a:noFill/>
          <a:ln>
            <a:noFill/>
          </a:ln>
        </p:spPr>
      </p:pic>
      <p:pic>
        <p:nvPicPr>
          <p:cNvPr id="283" name="Google Shape;283;p30"/>
          <p:cNvPicPr preferRelativeResize="0"/>
          <p:nvPr/>
        </p:nvPicPr>
        <p:blipFill rotWithShape="1">
          <a:blip r:embed="rId4">
            <a:alphaModFix/>
          </a:blip>
          <a:srcRect b="0" l="0" r="0" t="0"/>
          <a:stretch/>
        </p:blipFill>
        <p:spPr>
          <a:xfrm>
            <a:off x="2133600" y="3871686"/>
            <a:ext cx="238125" cy="619125"/>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1">
                                            <p:txEl>
                                              <p:pRg end="0" st="0"/>
                                            </p:txEl>
                                          </p:spTgt>
                                        </p:tgtEl>
                                        <p:attrNameLst>
                                          <p:attrName>style.visibility</p:attrName>
                                        </p:attrNameLst>
                                      </p:cBhvr>
                                      <p:to>
                                        <p:strVal val="visible"/>
                                      </p:to>
                                    </p:set>
                                    <p:anim calcmode="lin" valueType="num">
                                      <p:cBhvr additive="base">
                                        <p:cTn dur="500"/>
                                        <p:tgtEl>
                                          <p:spTgt spid="281">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1">
                                            <p:txEl>
                                              <p:pRg end="1" st="1"/>
                                            </p:txEl>
                                          </p:spTgt>
                                        </p:tgtEl>
                                        <p:attrNameLst>
                                          <p:attrName>style.visibility</p:attrName>
                                        </p:attrNameLst>
                                      </p:cBhvr>
                                      <p:to>
                                        <p:strVal val="visible"/>
                                      </p:to>
                                    </p:set>
                                    <p:anim calcmode="lin" valueType="num">
                                      <p:cBhvr additive="base">
                                        <p:cTn dur="500"/>
                                        <p:tgtEl>
                                          <p:spTgt spid="281">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1">
                                            <p:txEl>
                                              <p:pRg end="2" st="2"/>
                                            </p:txEl>
                                          </p:spTgt>
                                        </p:tgtEl>
                                        <p:attrNameLst>
                                          <p:attrName>style.visibility</p:attrName>
                                        </p:attrNameLst>
                                      </p:cBhvr>
                                      <p:to>
                                        <p:strVal val="visible"/>
                                      </p:to>
                                    </p:set>
                                    <p:anim calcmode="lin" valueType="num">
                                      <p:cBhvr additive="base">
                                        <p:cTn dur="500"/>
                                        <p:tgtEl>
                                          <p:spTgt spid="281">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1">
                                            <p:txEl>
                                              <p:pRg end="3" st="3"/>
                                            </p:txEl>
                                          </p:spTgt>
                                        </p:tgtEl>
                                        <p:attrNameLst>
                                          <p:attrName>style.visibility</p:attrName>
                                        </p:attrNameLst>
                                      </p:cBhvr>
                                      <p:to>
                                        <p:strVal val="visible"/>
                                      </p:to>
                                    </p:set>
                                    <p:anim calcmode="lin" valueType="num">
                                      <p:cBhvr additive="base">
                                        <p:cTn dur="500"/>
                                        <p:tgtEl>
                                          <p:spTgt spid="281">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1">
                                            <p:txEl>
                                              <p:pRg end="4" st="4"/>
                                            </p:txEl>
                                          </p:spTgt>
                                        </p:tgtEl>
                                        <p:attrNameLst>
                                          <p:attrName>style.visibility</p:attrName>
                                        </p:attrNameLst>
                                      </p:cBhvr>
                                      <p:to>
                                        <p:strVal val="visible"/>
                                      </p:to>
                                    </p:set>
                                    <p:anim calcmode="lin" valueType="num">
                                      <p:cBhvr additive="base">
                                        <p:cTn dur="500"/>
                                        <p:tgtEl>
                                          <p:spTgt spid="281">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1">
                                            <p:txEl>
                                              <p:pRg end="5" st="5"/>
                                            </p:txEl>
                                          </p:spTgt>
                                        </p:tgtEl>
                                        <p:attrNameLst>
                                          <p:attrName>style.visibility</p:attrName>
                                        </p:attrNameLst>
                                      </p:cBhvr>
                                      <p:to>
                                        <p:strVal val="visible"/>
                                      </p:to>
                                    </p:set>
                                    <p:anim calcmode="lin" valueType="num">
                                      <p:cBhvr additive="base">
                                        <p:cTn dur="500"/>
                                        <p:tgtEl>
                                          <p:spTgt spid="281">
                                            <p:txEl>
                                              <p:pRg end="5" st="5"/>
                                            </p:txEl>
                                          </p:spTgt>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282"/>
                                        </p:tgtEl>
                                        <p:attrNameLst>
                                          <p:attrName>style.visibility</p:attrName>
                                        </p:attrNameLst>
                                      </p:cBhvr>
                                      <p:to>
                                        <p:strVal val="visible"/>
                                      </p:to>
                                    </p:set>
                                    <p:anim calcmode="lin" valueType="num">
                                      <p:cBhvr additive="base">
                                        <p:cTn dur="500"/>
                                        <p:tgtEl>
                                          <p:spTgt spid="282"/>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283"/>
                                        </p:tgtEl>
                                        <p:attrNameLst>
                                          <p:attrName>style.visibility</p:attrName>
                                        </p:attrNameLst>
                                      </p:cBhvr>
                                      <p:to>
                                        <p:strVal val="visible"/>
                                      </p:to>
                                    </p:set>
                                    <p:anim calcmode="lin" valueType="num">
                                      <p:cBhvr additive="base">
                                        <p:cTn dur="500"/>
                                        <p:tgtEl>
                                          <p:spTgt spid="283"/>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31"/>
          <p:cNvSpPr/>
          <p:nvPr/>
        </p:nvSpPr>
        <p:spPr>
          <a:xfrm>
            <a:off x="533400" y="1219200"/>
            <a:ext cx="7696200" cy="2862322"/>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Dalam kasus di atas, diketahui</a:t>
            </a:r>
            <a:endParaRPr/>
          </a:p>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panjang =     km</a:t>
            </a:r>
            <a:endParaRPr/>
          </a:p>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lebar =    km</a:t>
            </a:r>
            <a:endParaRPr/>
          </a:p>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Luas = panjang × lebar</a:t>
            </a:r>
            <a:endParaRPr sz="24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t/>
            </a:r>
            <a:endParaRPr sz="2400">
              <a:solidFill>
                <a:schemeClr val="dk1"/>
              </a:solidFill>
              <a:latin typeface="Calibri"/>
              <a:ea typeface="Calibri"/>
              <a:cs typeface="Calibri"/>
              <a:sym typeface="Calibri"/>
            </a:endParaRPr>
          </a:p>
        </p:txBody>
      </p:sp>
      <p:pic>
        <p:nvPicPr>
          <p:cNvPr id="289" name="Google Shape;289;p31"/>
          <p:cNvPicPr preferRelativeResize="0"/>
          <p:nvPr/>
        </p:nvPicPr>
        <p:blipFill rotWithShape="1">
          <a:blip r:embed="rId3">
            <a:alphaModFix/>
          </a:blip>
          <a:srcRect b="0" l="0" r="0" t="0"/>
          <a:stretch/>
        </p:blipFill>
        <p:spPr>
          <a:xfrm>
            <a:off x="1186542" y="3517240"/>
            <a:ext cx="1099458" cy="1971101"/>
          </a:xfrm>
          <a:prstGeom prst="rect">
            <a:avLst/>
          </a:prstGeom>
          <a:noFill/>
          <a:ln>
            <a:noFill/>
          </a:ln>
        </p:spPr>
      </p:pic>
      <p:sp>
        <p:nvSpPr>
          <p:cNvPr id="290" name="Google Shape;290;p31"/>
          <p:cNvSpPr/>
          <p:nvPr/>
        </p:nvSpPr>
        <p:spPr>
          <a:xfrm>
            <a:off x="609600" y="5383113"/>
            <a:ext cx="7620000" cy="60016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Jadi, luas lahan kosong tersebut adalah    kilometer persegi.</a:t>
            </a:r>
            <a:endParaRPr/>
          </a:p>
        </p:txBody>
      </p:sp>
      <p:pic>
        <p:nvPicPr>
          <p:cNvPr id="291" name="Google Shape;291;p31"/>
          <p:cNvPicPr preferRelativeResize="0"/>
          <p:nvPr/>
        </p:nvPicPr>
        <p:blipFill rotWithShape="1">
          <a:blip r:embed="rId4">
            <a:alphaModFix/>
          </a:blip>
          <a:srcRect b="0" l="0" r="0" t="0"/>
          <a:stretch/>
        </p:blipFill>
        <p:spPr>
          <a:xfrm>
            <a:off x="1828800" y="1801713"/>
            <a:ext cx="276225" cy="619125"/>
          </a:xfrm>
          <a:prstGeom prst="rect">
            <a:avLst/>
          </a:prstGeom>
          <a:noFill/>
          <a:ln>
            <a:noFill/>
          </a:ln>
        </p:spPr>
      </p:pic>
      <p:pic>
        <p:nvPicPr>
          <p:cNvPr id="292" name="Google Shape;292;p31"/>
          <p:cNvPicPr preferRelativeResize="0"/>
          <p:nvPr/>
        </p:nvPicPr>
        <p:blipFill rotWithShape="1">
          <a:blip r:embed="rId5">
            <a:alphaModFix/>
          </a:blip>
          <a:srcRect b="0" l="0" r="0" t="0"/>
          <a:stretch/>
        </p:blipFill>
        <p:spPr>
          <a:xfrm>
            <a:off x="1494972" y="2382285"/>
            <a:ext cx="238125" cy="619125"/>
          </a:xfrm>
          <a:prstGeom prst="rect">
            <a:avLst/>
          </a:prstGeom>
          <a:noFill/>
          <a:ln>
            <a:noFill/>
          </a:ln>
        </p:spPr>
      </p:pic>
      <p:pic>
        <p:nvPicPr>
          <p:cNvPr id="293" name="Google Shape;293;p31"/>
          <p:cNvPicPr preferRelativeResize="0"/>
          <p:nvPr/>
        </p:nvPicPr>
        <p:blipFill rotWithShape="1">
          <a:blip r:embed="rId6">
            <a:alphaModFix/>
          </a:blip>
          <a:srcRect b="0" l="0" r="0" t="0"/>
          <a:stretch/>
        </p:blipFill>
        <p:spPr>
          <a:xfrm>
            <a:off x="5058228" y="5454324"/>
            <a:ext cx="266700" cy="600075"/>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91"/>
                                        </p:tgtEl>
                                        <p:attrNameLst>
                                          <p:attrName>style.visibility</p:attrName>
                                        </p:attrNameLst>
                                      </p:cBhvr>
                                      <p:to>
                                        <p:strVal val="visible"/>
                                      </p:to>
                                    </p:set>
                                    <p:anim calcmode="lin" valueType="num">
                                      <p:cBhvr additive="base">
                                        <p:cTn dur="500"/>
                                        <p:tgtEl>
                                          <p:spTgt spid="291"/>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292"/>
                                        </p:tgtEl>
                                        <p:attrNameLst>
                                          <p:attrName>style.visibility</p:attrName>
                                        </p:attrNameLst>
                                      </p:cBhvr>
                                      <p:to>
                                        <p:strVal val="visible"/>
                                      </p:to>
                                    </p:set>
                                    <p:anim calcmode="lin" valueType="num">
                                      <p:cBhvr additive="base">
                                        <p:cTn dur="500"/>
                                        <p:tgtEl>
                                          <p:spTgt spid="29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9"/>
                                        </p:tgtEl>
                                        <p:attrNameLst>
                                          <p:attrName>style.visibility</p:attrName>
                                        </p:attrNameLst>
                                      </p:cBhvr>
                                      <p:to>
                                        <p:strVal val="visible"/>
                                      </p:to>
                                    </p:set>
                                    <p:animEffect filter="fade" transition="in">
                                      <p:cBhvr>
                                        <p:cTn dur="500"/>
                                        <p:tgtEl>
                                          <p:spTgt spid="2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90"/>
                                        </p:tgtEl>
                                        <p:attrNameLst>
                                          <p:attrName>style.visibility</p:attrName>
                                        </p:attrNameLst>
                                      </p:cBhvr>
                                      <p:to>
                                        <p:strVal val="visible"/>
                                      </p:to>
                                    </p:set>
                                    <p:anim calcmode="lin" valueType="num">
                                      <p:cBhvr additive="base">
                                        <p:cTn dur="500"/>
                                        <p:tgtEl>
                                          <p:spTgt spid="290"/>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293"/>
                                        </p:tgtEl>
                                        <p:attrNameLst>
                                          <p:attrName>style.visibility</p:attrName>
                                        </p:attrNameLst>
                                      </p:cBhvr>
                                      <p:to>
                                        <p:strVal val="visible"/>
                                      </p:to>
                                    </p:set>
                                    <p:anim calcmode="lin" valueType="num">
                                      <p:cBhvr additive="base">
                                        <p:cTn dur="500"/>
                                        <p:tgtEl>
                                          <p:spTgt spid="293"/>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4"/>
          <p:cNvSpPr/>
          <p:nvPr/>
        </p:nvSpPr>
        <p:spPr>
          <a:xfrm>
            <a:off x="3071802" y="1357298"/>
            <a:ext cx="2500330" cy="500066"/>
          </a:xfrm>
          <a:prstGeom prst="roundRect">
            <a:avLst>
              <a:gd fmla="val 4459" name="adj"/>
            </a:avLst>
          </a:prstGeom>
          <a:solidFill>
            <a:srgbClr val="E5B8B7">
              <a:alpha val="97647"/>
            </a:srgbClr>
          </a:soli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4" name="Google Shape;114;p14"/>
          <p:cNvSpPr txBox="1"/>
          <p:nvPr/>
        </p:nvSpPr>
        <p:spPr>
          <a:xfrm>
            <a:off x="3544440" y="1384960"/>
            <a:ext cx="1785950"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2060"/>
                </a:solidFill>
                <a:latin typeface="Arial"/>
                <a:ea typeface="Arial"/>
                <a:cs typeface="Arial"/>
                <a:sym typeface="Arial"/>
              </a:rPr>
              <a:t>Isi Materi</a:t>
            </a:r>
            <a:endParaRPr b="1" sz="2200">
              <a:solidFill>
                <a:srgbClr val="002060"/>
              </a:solidFill>
              <a:latin typeface="Arial"/>
              <a:ea typeface="Arial"/>
              <a:cs typeface="Arial"/>
              <a:sym typeface="Arial"/>
            </a:endParaRPr>
          </a:p>
        </p:txBody>
      </p:sp>
      <p:sp>
        <p:nvSpPr>
          <p:cNvPr id="115" name="Google Shape;115;p14">
            <a:hlinkClick action="ppaction://hlinksldjump" r:id="rId3"/>
          </p:cNvPr>
          <p:cNvSpPr/>
          <p:nvPr/>
        </p:nvSpPr>
        <p:spPr>
          <a:xfrm>
            <a:off x="609600" y="2209800"/>
            <a:ext cx="6929486"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A.   Mengalikan Pecahan</a:t>
            </a:r>
            <a:endParaRPr b="1" sz="2200">
              <a:solidFill>
                <a:srgbClr val="002060"/>
              </a:solidFill>
              <a:latin typeface="Calibri"/>
              <a:ea typeface="Calibri"/>
              <a:cs typeface="Calibri"/>
              <a:sym typeface="Calibri"/>
            </a:endParaRPr>
          </a:p>
        </p:txBody>
      </p:sp>
      <p:sp>
        <p:nvSpPr>
          <p:cNvPr id="116" name="Google Shape;116;p14">
            <a:hlinkClick action="ppaction://hlinksldjump" r:id="rId4"/>
          </p:cNvPr>
          <p:cNvSpPr/>
          <p:nvPr/>
        </p:nvSpPr>
        <p:spPr>
          <a:xfrm>
            <a:off x="609600" y="2709866"/>
            <a:ext cx="6929486"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B.   Membagi Pecahan</a:t>
            </a:r>
            <a:endParaRPr b="1" sz="2200">
              <a:solidFill>
                <a:srgbClr val="002060"/>
              </a:solidFill>
              <a:latin typeface="Calibri"/>
              <a:ea typeface="Calibri"/>
              <a:cs typeface="Calibri"/>
              <a:sym typeface="Calibri"/>
            </a:endParaRPr>
          </a:p>
        </p:txBody>
      </p:sp>
      <p:sp>
        <p:nvSpPr>
          <p:cNvPr id="117" name="Google Shape;117;p14">
            <a:hlinkClick action="ppaction://hlinksldjump" r:id="rId5"/>
          </p:cNvPr>
          <p:cNvSpPr/>
          <p:nvPr/>
        </p:nvSpPr>
        <p:spPr>
          <a:xfrm>
            <a:off x="609600" y="3209932"/>
            <a:ext cx="7215238"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C.   Perkalian dan Pembagian Tiga Pecahan Berturut-turut</a:t>
            </a:r>
            <a:endParaRPr b="1" sz="2200">
              <a:solidFill>
                <a:srgbClr val="002060"/>
              </a:solidFill>
              <a:latin typeface="Calibri"/>
              <a:ea typeface="Calibri"/>
              <a:cs typeface="Calibri"/>
              <a:sym typeface="Calibri"/>
            </a:endParaRPr>
          </a:p>
        </p:txBody>
      </p:sp>
      <p:sp>
        <p:nvSpPr>
          <p:cNvPr id="118" name="Google Shape;118;p14">
            <a:hlinkClick action="ppaction://hlinksldjump" r:id="rId6"/>
          </p:cNvPr>
          <p:cNvSpPr/>
          <p:nvPr/>
        </p:nvSpPr>
        <p:spPr>
          <a:xfrm>
            <a:off x="609600" y="3709998"/>
            <a:ext cx="6929486"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D.   Operasi Hitung Campuran pada Pecahan</a:t>
            </a:r>
            <a:endParaRPr b="1" sz="2200">
              <a:solidFill>
                <a:srgbClr val="002060"/>
              </a:solidFill>
              <a:latin typeface="Calibri"/>
              <a:ea typeface="Calibri"/>
              <a:cs typeface="Calibri"/>
              <a:sym typeface="Calibri"/>
            </a:endParaRPr>
          </a:p>
        </p:txBody>
      </p:sp>
      <p:sp>
        <p:nvSpPr>
          <p:cNvPr id="119" name="Google Shape;119;p14">
            <a:hlinkClick action="ppaction://hlinksldjump" r:id="rId7"/>
          </p:cNvPr>
          <p:cNvSpPr/>
          <p:nvPr/>
        </p:nvSpPr>
        <p:spPr>
          <a:xfrm>
            <a:off x="609600" y="4210064"/>
            <a:ext cx="6929486" cy="769441"/>
          </a:xfrm>
          <a:prstGeom prst="rect">
            <a:avLst/>
          </a:prstGeom>
          <a:noFill/>
          <a:ln>
            <a:noFill/>
          </a:ln>
        </p:spPr>
        <p:txBody>
          <a:bodyPr anchorCtr="0" anchor="t" bIns="45700" lIns="91425" spcFirstLastPara="1" rIns="91425" wrap="square" tIns="45700">
            <a:noAutofit/>
          </a:bodyPr>
          <a:lstStyle/>
          <a:p>
            <a:pPr indent="-360363" lvl="0" marL="360363" marR="0" rtl="0" algn="l">
              <a:spcBef>
                <a:spcPts val="0"/>
              </a:spcBef>
              <a:spcAft>
                <a:spcPts val="0"/>
              </a:spcAft>
              <a:buNone/>
            </a:pPr>
            <a:r>
              <a:rPr b="1" lang="en-US" sz="2200">
                <a:solidFill>
                  <a:srgbClr val="002060"/>
                </a:solidFill>
                <a:latin typeface="Calibri"/>
                <a:ea typeface="Calibri"/>
                <a:cs typeface="Calibri"/>
                <a:sym typeface="Calibri"/>
              </a:rPr>
              <a:t>E.   Menyelesaikan Permasalahan yang Terkait dengan Operasi Pecahan</a:t>
            </a:r>
            <a:endParaRPr b="1" sz="2200">
              <a:solidFill>
                <a:srgbClr val="002060"/>
              </a:solidFill>
              <a:latin typeface="Calibri"/>
              <a:ea typeface="Calibri"/>
              <a:cs typeface="Calibri"/>
              <a:sym typeface="Calibri"/>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gtEl>
                                        <p:attrNameLst>
                                          <p:attrName>style.visibility</p:attrName>
                                        </p:attrNameLst>
                                      </p:cBhvr>
                                      <p:to>
                                        <p:strVal val="visible"/>
                                      </p:to>
                                    </p:set>
                                    <p:animEffect filter="fade" transition="in">
                                      <p:cBhvr>
                                        <p:cTn dur="500"/>
                                        <p:tgtEl>
                                          <p:spTgt spid="1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6"/>
                                        </p:tgtEl>
                                        <p:attrNameLst>
                                          <p:attrName>style.visibility</p:attrName>
                                        </p:attrNameLst>
                                      </p:cBhvr>
                                      <p:to>
                                        <p:strVal val="visible"/>
                                      </p:to>
                                    </p:set>
                                    <p:animEffect filter="fade" transition="in">
                                      <p:cBhvr>
                                        <p:cTn dur="500"/>
                                        <p:tgtEl>
                                          <p:spTgt spid="11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gtEl>
                                        <p:attrNameLst>
                                          <p:attrName>style.visibility</p:attrName>
                                        </p:attrNameLst>
                                      </p:cBhvr>
                                      <p:to>
                                        <p:strVal val="visible"/>
                                      </p:to>
                                    </p:set>
                                    <p:animEffect filter="fade" transition="in">
                                      <p:cBhvr>
                                        <p:cTn dur="500"/>
                                        <p:tgtEl>
                                          <p:spTgt spid="11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8"/>
                                        </p:tgtEl>
                                        <p:attrNameLst>
                                          <p:attrName>style.visibility</p:attrName>
                                        </p:attrNameLst>
                                      </p:cBhvr>
                                      <p:to>
                                        <p:strVal val="visible"/>
                                      </p:to>
                                    </p:set>
                                    <p:animEffect filter="fade" transition="in">
                                      <p:cBhvr>
                                        <p:cTn dur="500"/>
                                        <p:tgtEl>
                                          <p:spTgt spid="11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9"/>
                                        </p:tgtEl>
                                        <p:attrNameLst>
                                          <p:attrName>style.visibility</p:attrName>
                                        </p:attrNameLst>
                                      </p:cBhvr>
                                      <p:to>
                                        <p:strVal val="visible"/>
                                      </p:to>
                                    </p:set>
                                    <p:animEffect filter="fade" transition="in">
                                      <p:cBhvr>
                                        <p:cTn dur="500"/>
                                        <p:tgtEl>
                                          <p:spTgt spid="11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5"/>
          <p:cNvSpPr/>
          <p:nvPr/>
        </p:nvSpPr>
        <p:spPr>
          <a:xfrm>
            <a:off x="508000" y="1066800"/>
            <a:ext cx="3162341"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002060"/>
                </a:solidFill>
                <a:latin typeface="Calibri"/>
                <a:ea typeface="Calibri"/>
                <a:cs typeface="Calibri"/>
                <a:sym typeface="Calibri"/>
              </a:rPr>
              <a:t>A. Mengalikan Pecahan</a:t>
            </a:r>
            <a:endParaRPr b="1" sz="2400">
              <a:solidFill>
                <a:srgbClr val="002060"/>
              </a:solidFill>
              <a:latin typeface="Calibri"/>
              <a:ea typeface="Calibri"/>
              <a:cs typeface="Calibri"/>
              <a:sym typeface="Calibri"/>
            </a:endParaRPr>
          </a:p>
        </p:txBody>
      </p:sp>
      <p:sp>
        <p:nvSpPr>
          <p:cNvPr id="125" name="Google Shape;125;p15"/>
          <p:cNvSpPr/>
          <p:nvPr/>
        </p:nvSpPr>
        <p:spPr>
          <a:xfrm>
            <a:off x="508000" y="1524000"/>
            <a:ext cx="7315200"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Misal kita akan mengalikan</a:t>
            </a:r>
            <a:endParaRPr sz="2400">
              <a:solidFill>
                <a:schemeClr val="dk1"/>
              </a:solidFill>
              <a:latin typeface="Calibri"/>
              <a:ea typeface="Calibri"/>
              <a:cs typeface="Calibri"/>
              <a:sym typeface="Calibri"/>
            </a:endParaRPr>
          </a:p>
        </p:txBody>
      </p:sp>
      <p:pic>
        <p:nvPicPr>
          <p:cNvPr id="126" name="Google Shape;126;p15"/>
          <p:cNvPicPr preferRelativeResize="0"/>
          <p:nvPr/>
        </p:nvPicPr>
        <p:blipFill rotWithShape="1">
          <a:blip r:embed="rId3">
            <a:alphaModFix/>
          </a:blip>
          <a:srcRect b="0" l="0" r="0" t="0"/>
          <a:stretch/>
        </p:blipFill>
        <p:spPr>
          <a:xfrm>
            <a:off x="3951516" y="1509486"/>
            <a:ext cx="819520" cy="595312"/>
          </a:xfrm>
          <a:prstGeom prst="rect">
            <a:avLst/>
          </a:prstGeom>
          <a:noFill/>
          <a:ln>
            <a:noFill/>
          </a:ln>
        </p:spPr>
      </p:pic>
      <p:pic>
        <p:nvPicPr>
          <p:cNvPr id="127" name="Google Shape;127;p15"/>
          <p:cNvPicPr preferRelativeResize="0"/>
          <p:nvPr/>
        </p:nvPicPr>
        <p:blipFill rotWithShape="1">
          <a:blip r:embed="rId4">
            <a:alphaModFix/>
          </a:blip>
          <a:srcRect b="0" l="0" r="0" t="0"/>
          <a:stretch/>
        </p:blipFill>
        <p:spPr>
          <a:xfrm>
            <a:off x="533400" y="2514600"/>
            <a:ext cx="2991419" cy="1600200"/>
          </a:xfrm>
          <a:prstGeom prst="rect">
            <a:avLst/>
          </a:prstGeom>
          <a:noFill/>
          <a:ln>
            <a:noFill/>
          </a:ln>
        </p:spPr>
      </p:pic>
      <p:pic>
        <p:nvPicPr>
          <p:cNvPr id="128" name="Google Shape;128;p15"/>
          <p:cNvPicPr preferRelativeResize="0"/>
          <p:nvPr/>
        </p:nvPicPr>
        <p:blipFill rotWithShape="1">
          <a:blip r:embed="rId5">
            <a:alphaModFix/>
          </a:blip>
          <a:srcRect b="0" l="0" r="0" t="0"/>
          <a:stretch/>
        </p:blipFill>
        <p:spPr>
          <a:xfrm>
            <a:off x="5323490" y="1981200"/>
            <a:ext cx="2372710" cy="2133600"/>
          </a:xfrm>
          <a:prstGeom prst="rect">
            <a:avLst/>
          </a:prstGeom>
          <a:noFill/>
          <a:ln>
            <a:noFill/>
          </a:ln>
        </p:spPr>
      </p:pic>
      <p:pic>
        <p:nvPicPr>
          <p:cNvPr id="129" name="Google Shape;129;p15"/>
          <p:cNvPicPr preferRelativeResize="0"/>
          <p:nvPr/>
        </p:nvPicPr>
        <p:blipFill rotWithShape="1">
          <a:blip r:embed="rId6">
            <a:alphaModFix/>
          </a:blip>
          <a:srcRect b="0" l="0" r="0" t="0"/>
          <a:stretch/>
        </p:blipFill>
        <p:spPr>
          <a:xfrm>
            <a:off x="533400" y="4495800"/>
            <a:ext cx="3002622" cy="2133600"/>
          </a:xfrm>
          <a:prstGeom prst="rect">
            <a:avLst/>
          </a:prstGeom>
          <a:noFill/>
          <a:ln>
            <a:noFill/>
          </a:ln>
        </p:spPr>
      </p:pic>
      <p:sp>
        <p:nvSpPr>
          <p:cNvPr id="130" name="Google Shape;130;p15"/>
          <p:cNvSpPr/>
          <p:nvPr/>
        </p:nvSpPr>
        <p:spPr>
          <a:xfrm>
            <a:off x="4648200" y="4648200"/>
            <a:ext cx="3429000" cy="1107996"/>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Daerah yang diarsir dua kali sebagai hasil perkalian</a:t>
            </a:r>
            <a:endParaRPr sz="2200">
              <a:solidFill>
                <a:schemeClr val="dk1"/>
              </a:solidFill>
              <a:latin typeface="Calibri"/>
              <a:ea typeface="Calibri"/>
              <a:cs typeface="Calibri"/>
              <a:sym typeface="Calibri"/>
            </a:endParaRPr>
          </a:p>
        </p:txBody>
      </p:sp>
      <p:pic>
        <p:nvPicPr>
          <p:cNvPr id="131" name="Google Shape;131;p15"/>
          <p:cNvPicPr preferRelativeResize="0"/>
          <p:nvPr/>
        </p:nvPicPr>
        <p:blipFill rotWithShape="1">
          <a:blip r:embed="rId7">
            <a:alphaModFix/>
          </a:blip>
          <a:srcRect b="0" l="0" r="0" t="0"/>
          <a:stretch/>
        </p:blipFill>
        <p:spPr>
          <a:xfrm>
            <a:off x="5410200" y="5791200"/>
            <a:ext cx="1329612" cy="533400"/>
          </a:xfrm>
          <a:prstGeom prst="rect">
            <a:avLst/>
          </a:prstGeom>
          <a:noFill/>
          <a:ln>
            <a:noFill/>
          </a:ln>
        </p:spPr>
      </p:pic>
      <p:cxnSp>
        <p:nvCxnSpPr>
          <p:cNvPr id="132" name="Google Shape;132;p15"/>
          <p:cNvCxnSpPr/>
          <p:nvPr/>
        </p:nvCxnSpPr>
        <p:spPr>
          <a:xfrm>
            <a:off x="3505200" y="2895600"/>
            <a:ext cx="1828800" cy="1588"/>
          </a:xfrm>
          <a:prstGeom prst="straightConnector1">
            <a:avLst/>
          </a:prstGeom>
          <a:noFill/>
          <a:ln cap="flat" cmpd="sng" w="38100">
            <a:solidFill>
              <a:srgbClr val="C00000"/>
            </a:solidFill>
            <a:prstDash val="solid"/>
            <a:round/>
            <a:headEnd len="sm" w="sm" type="none"/>
            <a:tailEnd len="med" w="med" type="stealth"/>
          </a:ln>
        </p:spPr>
      </p:cxnSp>
      <p:cxnSp>
        <p:nvCxnSpPr>
          <p:cNvPr id="133" name="Google Shape;133;p15"/>
          <p:cNvCxnSpPr/>
          <p:nvPr/>
        </p:nvCxnSpPr>
        <p:spPr>
          <a:xfrm flipH="1">
            <a:off x="1828800" y="4038600"/>
            <a:ext cx="3505200" cy="990600"/>
          </a:xfrm>
          <a:prstGeom prst="straightConnector1">
            <a:avLst/>
          </a:prstGeom>
          <a:noFill/>
          <a:ln cap="flat" cmpd="sng" w="38100">
            <a:solidFill>
              <a:srgbClr val="C00000"/>
            </a:solidFill>
            <a:prstDash val="solid"/>
            <a:round/>
            <a:headEnd len="sm" w="sm" type="none"/>
            <a:tailEnd len="med" w="med" type="stealth"/>
          </a:ln>
        </p:spPr>
      </p:cxn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5"/>
                                        </p:tgtEl>
                                        <p:attrNameLst>
                                          <p:attrName>style.visibility</p:attrName>
                                        </p:attrNameLst>
                                      </p:cBhvr>
                                      <p:to>
                                        <p:strVal val="visible"/>
                                      </p:to>
                                    </p:set>
                                    <p:anim calcmode="lin" valueType="num">
                                      <p:cBhvr additive="base">
                                        <p:cTn dur="500"/>
                                        <p:tgtEl>
                                          <p:spTgt spid="125"/>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26"/>
                                        </p:tgtEl>
                                        <p:attrNameLst>
                                          <p:attrName>style.visibility</p:attrName>
                                        </p:attrNameLst>
                                      </p:cBhvr>
                                      <p:to>
                                        <p:strVal val="visible"/>
                                      </p:to>
                                    </p:set>
                                    <p:anim calcmode="lin" valueType="num">
                                      <p:cBhvr additive="base">
                                        <p:cTn dur="500"/>
                                        <p:tgtEl>
                                          <p:spTgt spid="12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27"/>
                                        </p:tgtEl>
                                        <p:attrNameLst>
                                          <p:attrName>style.visibility</p:attrName>
                                        </p:attrNameLst>
                                      </p:cBhvr>
                                      <p:to>
                                        <p:strVal val="visible"/>
                                      </p:to>
                                    </p:set>
                                    <p:anim calcmode="lin" valueType="num">
                                      <p:cBhvr additive="base">
                                        <p:cTn dur="500"/>
                                        <p:tgtEl>
                                          <p:spTgt spid="127"/>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32"/>
                                        </p:tgtEl>
                                        <p:attrNameLst>
                                          <p:attrName>style.visibility</p:attrName>
                                        </p:attrNameLst>
                                      </p:cBhvr>
                                      <p:to>
                                        <p:strVal val="visible"/>
                                      </p:to>
                                    </p:set>
                                    <p:anim calcmode="lin" valueType="num">
                                      <p:cBhvr additive="base">
                                        <p:cTn dur="500"/>
                                        <p:tgtEl>
                                          <p:spTgt spid="132"/>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28"/>
                                        </p:tgtEl>
                                        <p:attrNameLst>
                                          <p:attrName>style.visibility</p:attrName>
                                        </p:attrNameLst>
                                      </p:cBhvr>
                                      <p:to>
                                        <p:strVal val="visible"/>
                                      </p:to>
                                    </p:set>
                                    <p:anim calcmode="lin" valueType="num">
                                      <p:cBhvr additive="base">
                                        <p:cTn dur="500"/>
                                        <p:tgtEl>
                                          <p:spTgt spid="128"/>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133"/>
                                        </p:tgtEl>
                                        <p:attrNameLst>
                                          <p:attrName>style.visibility</p:attrName>
                                        </p:attrNameLst>
                                      </p:cBhvr>
                                      <p:to>
                                        <p:strVal val="visible"/>
                                      </p:to>
                                    </p:set>
                                    <p:anim calcmode="lin" valueType="num">
                                      <p:cBhvr additive="base">
                                        <p:cTn dur="500"/>
                                        <p:tgtEl>
                                          <p:spTgt spid="133"/>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129"/>
                                        </p:tgtEl>
                                        <p:attrNameLst>
                                          <p:attrName>style.visibility</p:attrName>
                                        </p:attrNameLst>
                                      </p:cBhvr>
                                      <p:to>
                                        <p:strVal val="visible"/>
                                      </p:to>
                                    </p:set>
                                    <p:anim calcmode="lin" valueType="num">
                                      <p:cBhvr additive="base">
                                        <p:cTn dur="500"/>
                                        <p:tgtEl>
                                          <p:spTgt spid="129"/>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0"/>
                                        </p:tgtEl>
                                        <p:attrNameLst>
                                          <p:attrName>style.visibility</p:attrName>
                                        </p:attrNameLst>
                                      </p:cBhvr>
                                      <p:to>
                                        <p:strVal val="visible"/>
                                      </p:to>
                                    </p:set>
                                    <p:anim calcmode="lin" valueType="num">
                                      <p:cBhvr additive="base">
                                        <p:cTn dur="500"/>
                                        <p:tgtEl>
                                          <p:spTgt spid="130"/>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31"/>
                                        </p:tgtEl>
                                        <p:attrNameLst>
                                          <p:attrName>style.visibility</p:attrName>
                                        </p:attrNameLst>
                                      </p:cBhvr>
                                      <p:to>
                                        <p:strVal val="visible"/>
                                      </p:to>
                                    </p:set>
                                    <p:anim calcmode="lin" valueType="num">
                                      <p:cBhvr additive="base">
                                        <p:cTn dur="500"/>
                                        <p:tgtEl>
                                          <p:spTgt spid="131"/>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6"/>
          <p:cNvSpPr/>
          <p:nvPr/>
        </p:nvSpPr>
        <p:spPr>
          <a:xfrm>
            <a:off x="533400" y="1143000"/>
            <a:ext cx="7391400" cy="3139321"/>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Amatilah dengan saksama, tampak hasil perkalian berupa pecahan dengan</a:t>
            </a:r>
            <a:endParaRPr sz="2200">
              <a:solidFill>
                <a:schemeClr val="dk1"/>
              </a:solidFill>
              <a:latin typeface="Calibri"/>
              <a:ea typeface="Calibri"/>
              <a:cs typeface="Calibri"/>
              <a:sym typeface="Calibri"/>
            </a:endParaRPr>
          </a:p>
          <a:p>
            <a:pPr indent="-363538" lvl="0" marL="363538" marR="0" rtl="0" algn="l">
              <a:lnSpc>
                <a:spcPct val="150000"/>
              </a:lnSpc>
              <a:spcBef>
                <a:spcPts val="0"/>
              </a:spcBef>
              <a:spcAft>
                <a:spcPts val="0"/>
              </a:spcAft>
              <a:buNone/>
            </a:pPr>
            <a:r>
              <a:rPr lang="en-US" sz="2200">
                <a:solidFill>
                  <a:schemeClr val="dk1"/>
                </a:solidFill>
                <a:latin typeface="Calibri"/>
                <a:ea typeface="Calibri"/>
                <a:cs typeface="Calibri"/>
                <a:sym typeface="Calibri"/>
              </a:rPr>
              <a:t>• 	pembilang (bilangan pertama) dikalikan pembilang (bilangan kedua);</a:t>
            </a:r>
            <a:endParaRPr/>
          </a:p>
          <a:p>
            <a:pPr indent="-363538" lvl="0" marL="363538" marR="0" rtl="0" algn="l">
              <a:lnSpc>
                <a:spcPct val="150000"/>
              </a:lnSpc>
              <a:spcBef>
                <a:spcPts val="0"/>
              </a:spcBef>
              <a:spcAft>
                <a:spcPts val="0"/>
              </a:spcAft>
              <a:buNone/>
            </a:pPr>
            <a:r>
              <a:rPr lang="en-US" sz="2200">
                <a:solidFill>
                  <a:schemeClr val="dk1"/>
                </a:solidFill>
                <a:latin typeface="Calibri"/>
                <a:ea typeface="Calibri"/>
                <a:cs typeface="Calibri"/>
                <a:sym typeface="Calibri"/>
              </a:rPr>
              <a:t>• 	penyebut (bilangan pertama) dikalikan penyebut (bilangan kedua).</a:t>
            </a:r>
            <a:endParaRPr/>
          </a:p>
        </p:txBody>
      </p:sp>
      <p:sp>
        <p:nvSpPr>
          <p:cNvPr id="139" name="Google Shape;139;p16"/>
          <p:cNvSpPr/>
          <p:nvPr/>
        </p:nvSpPr>
        <p:spPr>
          <a:xfrm>
            <a:off x="990600" y="4227823"/>
            <a:ext cx="7086600" cy="60016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Hasil kali dari pecahan </a:t>
            </a:r>
            <a:r>
              <a:rPr i="1" lang="en-US" sz="2200">
                <a:solidFill>
                  <a:schemeClr val="dk1"/>
                </a:solidFill>
                <a:latin typeface="Calibri"/>
                <a:ea typeface="Calibri"/>
                <a:cs typeface="Calibri"/>
                <a:sym typeface="Calibri"/>
              </a:rPr>
              <a:t>     </a:t>
            </a:r>
            <a:r>
              <a:rPr lang="en-US" sz="2200">
                <a:solidFill>
                  <a:schemeClr val="dk1"/>
                </a:solidFill>
                <a:latin typeface="Calibri"/>
                <a:ea typeface="Calibri"/>
                <a:cs typeface="Calibri"/>
                <a:sym typeface="Calibri"/>
              </a:rPr>
              <a:t>dan     </a:t>
            </a:r>
            <a:r>
              <a:rPr i="1" lang="en-US" sz="2200">
                <a:solidFill>
                  <a:schemeClr val="dk1"/>
                </a:solidFill>
                <a:latin typeface="Calibri"/>
                <a:ea typeface="Calibri"/>
                <a:cs typeface="Calibri"/>
                <a:sym typeface="Calibri"/>
              </a:rPr>
              <a:t> </a:t>
            </a:r>
            <a:r>
              <a:rPr lang="en-US" sz="2200">
                <a:solidFill>
                  <a:schemeClr val="dk1"/>
                </a:solidFill>
                <a:latin typeface="Calibri"/>
                <a:ea typeface="Calibri"/>
                <a:cs typeface="Calibri"/>
                <a:sym typeface="Calibri"/>
              </a:rPr>
              <a:t>adalah sebagai berikut.</a:t>
            </a:r>
            <a:endParaRPr/>
          </a:p>
        </p:txBody>
      </p:sp>
      <p:pic>
        <p:nvPicPr>
          <p:cNvPr id="140" name="Google Shape;140;p16"/>
          <p:cNvPicPr preferRelativeResize="0"/>
          <p:nvPr/>
        </p:nvPicPr>
        <p:blipFill rotWithShape="1">
          <a:blip r:embed="rId3">
            <a:alphaModFix/>
          </a:blip>
          <a:srcRect b="0" l="0" r="0" t="0"/>
          <a:stretch/>
        </p:blipFill>
        <p:spPr>
          <a:xfrm>
            <a:off x="2514601" y="5029200"/>
            <a:ext cx="2819400" cy="976863"/>
          </a:xfrm>
          <a:prstGeom prst="rect">
            <a:avLst/>
          </a:prstGeom>
          <a:noFill/>
          <a:ln>
            <a:noFill/>
          </a:ln>
        </p:spPr>
      </p:pic>
      <p:pic>
        <p:nvPicPr>
          <p:cNvPr id="141" name="Google Shape;141;p16"/>
          <p:cNvPicPr preferRelativeResize="0"/>
          <p:nvPr/>
        </p:nvPicPr>
        <p:blipFill rotWithShape="1">
          <a:blip r:embed="rId4">
            <a:alphaModFix/>
          </a:blip>
          <a:srcRect b="0" l="0" r="0" t="0"/>
          <a:stretch/>
        </p:blipFill>
        <p:spPr>
          <a:xfrm>
            <a:off x="3624942" y="4325256"/>
            <a:ext cx="333375" cy="579020"/>
          </a:xfrm>
          <a:prstGeom prst="rect">
            <a:avLst/>
          </a:prstGeom>
          <a:noFill/>
          <a:ln>
            <a:noFill/>
          </a:ln>
        </p:spPr>
      </p:pic>
      <p:pic>
        <p:nvPicPr>
          <p:cNvPr id="142" name="Google Shape;142;p16"/>
          <p:cNvPicPr preferRelativeResize="0"/>
          <p:nvPr/>
        </p:nvPicPr>
        <p:blipFill rotWithShape="1">
          <a:blip r:embed="rId5">
            <a:alphaModFix/>
          </a:blip>
          <a:srcRect b="0" l="0" r="0" t="0"/>
          <a:stretch/>
        </p:blipFill>
        <p:spPr>
          <a:xfrm>
            <a:off x="4434114" y="4348239"/>
            <a:ext cx="304800" cy="575733"/>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9"/>
                                        </p:tgtEl>
                                        <p:attrNameLst>
                                          <p:attrName>style.visibility</p:attrName>
                                        </p:attrNameLst>
                                      </p:cBhvr>
                                      <p:to>
                                        <p:strVal val="visible"/>
                                      </p:to>
                                    </p:set>
                                    <p:anim calcmode="lin" valueType="num">
                                      <p:cBhvr additive="base">
                                        <p:cTn dur="500"/>
                                        <p:tgtEl>
                                          <p:spTgt spid="139"/>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41"/>
                                        </p:tgtEl>
                                        <p:attrNameLst>
                                          <p:attrName>style.visibility</p:attrName>
                                        </p:attrNameLst>
                                      </p:cBhvr>
                                      <p:to>
                                        <p:strVal val="visible"/>
                                      </p:to>
                                    </p:set>
                                    <p:anim calcmode="lin" valueType="num">
                                      <p:cBhvr additive="base">
                                        <p:cTn dur="500"/>
                                        <p:tgtEl>
                                          <p:spTgt spid="141"/>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42"/>
                                        </p:tgtEl>
                                        <p:attrNameLst>
                                          <p:attrName>style.visibility</p:attrName>
                                        </p:attrNameLst>
                                      </p:cBhvr>
                                      <p:to>
                                        <p:strVal val="visible"/>
                                      </p:to>
                                    </p:set>
                                    <p:anim calcmode="lin" valueType="num">
                                      <p:cBhvr additive="base">
                                        <p:cTn dur="500"/>
                                        <p:tgtEl>
                                          <p:spTgt spid="14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40"/>
                                        </p:tgtEl>
                                        <p:attrNameLst>
                                          <p:attrName>style.visibility</p:attrName>
                                        </p:attrNameLst>
                                      </p:cBhvr>
                                      <p:to>
                                        <p:strVal val="visible"/>
                                      </p:to>
                                    </p:set>
                                    <p:anim calcmode="lin" valueType="num">
                                      <p:cBhvr additive="base">
                                        <p:cTn dur="500"/>
                                        <p:tgtEl>
                                          <p:spTgt spid="14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7"/>
          <p:cNvSpPr/>
          <p:nvPr/>
        </p:nvSpPr>
        <p:spPr>
          <a:xfrm>
            <a:off x="609600" y="1103828"/>
            <a:ext cx="7467600" cy="5678478"/>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Contoh</a:t>
            </a:r>
            <a:endParaRPr b="1"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Pak Samsul mempunyai lahan kosong seluas    hektare. Setengah dari lahan itu diberikan kepada anaknya. Berapa hektare lahan yang diberikan kepada anaknya?</a:t>
            </a:r>
            <a:endParaRPr/>
          </a:p>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Jawab:</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Lahan yang diberikan kepada anaknya adalah    dari      hektare atau ditulis                       hektare.</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       dapat disederhanakan lagi menjadi       (Ingat cara menyederhanakan pecahan)</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Jadi, lahan yang diberikan kepada anak Pak Samsul seluas hektare.</a:t>
            </a:r>
            <a:endParaRPr/>
          </a:p>
        </p:txBody>
      </p:sp>
      <p:pic>
        <p:nvPicPr>
          <p:cNvPr id="148" name="Google Shape;148;p17"/>
          <p:cNvPicPr preferRelativeResize="0"/>
          <p:nvPr/>
        </p:nvPicPr>
        <p:blipFill rotWithShape="1">
          <a:blip r:embed="rId3">
            <a:alphaModFix/>
          </a:blip>
          <a:srcRect b="0" l="0" r="0" t="0"/>
          <a:stretch/>
        </p:blipFill>
        <p:spPr>
          <a:xfrm>
            <a:off x="5682342" y="1676400"/>
            <a:ext cx="252761" cy="572429"/>
          </a:xfrm>
          <a:prstGeom prst="rect">
            <a:avLst/>
          </a:prstGeom>
          <a:noFill/>
          <a:ln>
            <a:noFill/>
          </a:ln>
        </p:spPr>
      </p:pic>
      <p:pic>
        <p:nvPicPr>
          <p:cNvPr id="149" name="Google Shape;149;p17"/>
          <p:cNvPicPr preferRelativeResize="0"/>
          <p:nvPr/>
        </p:nvPicPr>
        <p:blipFill rotWithShape="1">
          <a:blip r:embed="rId4">
            <a:alphaModFix/>
          </a:blip>
          <a:srcRect b="0" l="0" r="0" t="0"/>
          <a:stretch/>
        </p:blipFill>
        <p:spPr>
          <a:xfrm>
            <a:off x="5789342" y="3657600"/>
            <a:ext cx="230458" cy="631902"/>
          </a:xfrm>
          <a:prstGeom prst="rect">
            <a:avLst/>
          </a:prstGeom>
          <a:noFill/>
          <a:ln>
            <a:noFill/>
          </a:ln>
        </p:spPr>
      </p:pic>
      <p:pic>
        <p:nvPicPr>
          <p:cNvPr id="150" name="Google Shape;150;p17"/>
          <p:cNvPicPr preferRelativeResize="0"/>
          <p:nvPr/>
        </p:nvPicPr>
        <p:blipFill rotWithShape="1">
          <a:blip r:embed="rId3">
            <a:alphaModFix/>
          </a:blip>
          <a:srcRect b="0" l="0" r="0" t="0"/>
          <a:stretch/>
        </p:blipFill>
        <p:spPr>
          <a:xfrm>
            <a:off x="6553200" y="3680257"/>
            <a:ext cx="252761" cy="572429"/>
          </a:xfrm>
          <a:prstGeom prst="rect">
            <a:avLst/>
          </a:prstGeom>
          <a:noFill/>
          <a:ln>
            <a:noFill/>
          </a:ln>
        </p:spPr>
      </p:pic>
      <p:pic>
        <p:nvPicPr>
          <p:cNvPr id="151" name="Google Shape;151;p17"/>
          <p:cNvPicPr preferRelativeResize="0"/>
          <p:nvPr/>
        </p:nvPicPr>
        <p:blipFill rotWithShape="1">
          <a:blip r:embed="rId5">
            <a:alphaModFix/>
          </a:blip>
          <a:srcRect b="0" l="0" r="0" t="0"/>
          <a:stretch/>
        </p:blipFill>
        <p:spPr>
          <a:xfrm>
            <a:off x="1966686" y="4161972"/>
            <a:ext cx="1367883" cy="646771"/>
          </a:xfrm>
          <a:prstGeom prst="rect">
            <a:avLst/>
          </a:prstGeom>
          <a:noFill/>
          <a:ln>
            <a:noFill/>
          </a:ln>
        </p:spPr>
      </p:pic>
      <p:pic>
        <p:nvPicPr>
          <p:cNvPr id="152" name="Google Shape;152;p17"/>
          <p:cNvPicPr preferRelativeResize="0"/>
          <p:nvPr/>
        </p:nvPicPr>
        <p:blipFill rotWithShape="1">
          <a:blip r:embed="rId6">
            <a:alphaModFix/>
          </a:blip>
          <a:srcRect b="0" l="0" r="0" t="0"/>
          <a:stretch/>
        </p:blipFill>
        <p:spPr>
          <a:xfrm>
            <a:off x="5152572" y="4695372"/>
            <a:ext cx="304800" cy="609600"/>
          </a:xfrm>
          <a:prstGeom prst="rect">
            <a:avLst/>
          </a:prstGeom>
          <a:noFill/>
          <a:ln>
            <a:noFill/>
          </a:ln>
        </p:spPr>
      </p:pic>
      <p:pic>
        <p:nvPicPr>
          <p:cNvPr id="153" name="Google Shape;153;p17"/>
          <p:cNvPicPr preferRelativeResize="0"/>
          <p:nvPr/>
        </p:nvPicPr>
        <p:blipFill rotWithShape="1">
          <a:blip r:embed="rId7">
            <a:alphaModFix/>
          </a:blip>
          <a:srcRect b="0" l="0" r="0" t="0"/>
          <a:stretch/>
        </p:blipFill>
        <p:spPr>
          <a:xfrm>
            <a:off x="609600" y="4691742"/>
            <a:ext cx="453483" cy="594732"/>
          </a:xfrm>
          <a:prstGeom prst="rect">
            <a:avLst/>
          </a:prstGeom>
          <a:noFill/>
          <a:ln>
            <a:noFill/>
          </a:ln>
        </p:spPr>
      </p:pic>
      <p:pic>
        <p:nvPicPr>
          <p:cNvPr id="154" name="Google Shape;154;p17"/>
          <p:cNvPicPr preferRelativeResize="0"/>
          <p:nvPr/>
        </p:nvPicPr>
        <p:blipFill rotWithShape="1">
          <a:blip r:embed="rId8">
            <a:alphaModFix/>
          </a:blip>
          <a:srcRect b="0" l="0" r="0" t="0"/>
          <a:stretch/>
        </p:blipFill>
        <p:spPr>
          <a:xfrm>
            <a:off x="7184208" y="5700486"/>
            <a:ext cx="312420" cy="609600"/>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49"/>
                                        </p:tgtEl>
                                        <p:attrNameLst>
                                          <p:attrName>style.visibility</p:attrName>
                                        </p:attrNameLst>
                                      </p:cBhvr>
                                      <p:to>
                                        <p:strVal val="visible"/>
                                      </p:to>
                                    </p:set>
                                    <p:anim calcmode="lin" valueType="num">
                                      <p:cBhvr additive="base">
                                        <p:cTn dur="500"/>
                                        <p:tgtEl>
                                          <p:spTgt spid="149"/>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50"/>
                                        </p:tgtEl>
                                        <p:attrNameLst>
                                          <p:attrName>style.visibility</p:attrName>
                                        </p:attrNameLst>
                                      </p:cBhvr>
                                      <p:to>
                                        <p:strVal val="visible"/>
                                      </p:to>
                                    </p:set>
                                    <p:anim calcmode="lin" valueType="num">
                                      <p:cBhvr additive="base">
                                        <p:cTn dur="500"/>
                                        <p:tgtEl>
                                          <p:spTgt spid="150"/>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51"/>
                                        </p:tgtEl>
                                        <p:attrNameLst>
                                          <p:attrName>style.visibility</p:attrName>
                                        </p:attrNameLst>
                                      </p:cBhvr>
                                      <p:to>
                                        <p:strVal val="visible"/>
                                      </p:to>
                                    </p:set>
                                    <p:anim calcmode="lin" valueType="num">
                                      <p:cBhvr additive="base">
                                        <p:cTn dur="500"/>
                                        <p:tgtEl>
                                          <p:spTgt spid="151"/>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53"/>
                                        </p:tgtEl>
                                        <p:attrNameLst>
                                          <p:attrName>style.visibility</p:attrName>
                                        </p:attrNameLst>
                                      </p:cBhvr>
                                      <p:to>
                                        <p:strVal val="visible"/>
                                      </p:to>
                                    </p:set>
                                    <p:anim calcmode="lin" valueType="num">
                                      <p:cBhvr additive="base">
                                        <p:cTn dur="500"/>
                                        <p:tgtEl>
                                          <p:spTgt spid="153"/>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52"/>
                                        </p:tgtEl>
                                        <p:attrNameLst>
                                          <p:attrName>style.visibility</p:attrName>
                                        </p:attrNameLst>
                                      </p:cBhvr>
                                      <p:to>
                                        <p:strVal val="visible"/>
                                      </p:to>
                                    </p:set>
                                    <p:anim calcmode="lin" valueType="num">
                                      <p:cBhvr additive="base">
                                        <p:cTn dur="500"/>
                                        <p:tgtEl>
                                          <p:spTgt spid="15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4"/>
                                        </p:tgtEl>
                                        <p:attrNameLst>
                                          <p:attrName>style.visibility</p:attrName>
                                        </p:attrNameLst>
                                      </p:cBhvr>
                                      <p:to>
                                        <p:strVal val="visible"/>
                                      </p:to>
                                    </p:set>
                                    <p:anim calcmode="lin" valueType="num">
                                      <p:cBhvr additive="base">
                                        <p:cTn dur="500"/>
                                        <p:tgtEl>
                                          <p:spTgt spid="154"/>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8"/>
          <p:cNvSpPr/>
          <p:nvPr/>
        </p:nvSpPr>
        <p:spPr>
          <a:xfrm>
            <a:off x="669543" y="1219200"/>
            <a:ext cx="4740657"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B0F0"/>
                </a:solidFill>
                <a:latin typeface="Calibri"/>
                <a:ea typeface="Calibri"/>
                <a:cs typeface="Calibri"/>
                <a:sym typeface="Calibri"/>
              </a:rPr>
              <a:t>Pecahan Biasa Dikalikan Bilangan Bulat</a:t>
            </a:r>
            <a:endParaRPr/>
          </a:p>
        </p:txBody>
      </p:sp>
      <p:pic>
        <p:nvPicPr>
          <p:cNvPr id="160" name="Google Shape;160;p18"/>
          <p:cNvPicPr preferRelativeResize="0"/>
          <p:nvPr/>
        </p:nvPicPr>
        <p:blipFill rotWithShape="1">
          <a:blip r:embed="rId3">
            <a:alphaModFix/>
          </a:blip>
          <a:srcRect b="0" l="0" r="0" t="0"/>
          <a:stretch/>
        </p:blipFill>
        <p:spPr>
          <a:xfrm>
            <a:off x="609600" y="2471058"/>
            <a:ext cx="2542945" cy="1102766"/>
          </a:xfrm>
          <a:prstGeom prst="rect">
            <a:avLst/>
          </a:prstGeom>
          <a:noFill/>
          <a:ln>
            <a:noFill/>
          </a:ln>
        </p:spPr>
      </p:pic>
      <p:pic>
        <p:nvPicPr>
          <p:cNvPr id="161" name="Google Shape;161;p18"/>
          <p:cNvPicPr preferRelativeResize="0"/>
          <p:nvPr/>
        </p:nvPicPr>
        <p:blipFill rotWithShape="1">
          <a:blip r:embed="rId4">
            <a:alphaModFix/>
          </a:blip>
          <a:srcRect b="0" l="0" r="0" t="0"/>
          <a:stretch/>
        </p:blipFill>
        <p:spPr>
          <a:xfrm>
            <a:off x="4724400" y="2242458"/>
            <a:ext cx="2551176" cy="2057400"/>
          </a:xfrm>
          <a:prstGeom prst="rect">
            <a:avLst/>
          </a:prstGeom>
          <a:noFill/>
          <a:ln>
            <a:noFill/>
          </a:ln>
        </p:spPr>
      </p:pic>
      <p:sp>
        <p:nvSpPr>
          <p:cNvPr id="162" name="Google Shape;162;p18"/>
          <p:cNvSpPr/>
          <p:nvPr/>
        </p:nvSpPr>
        <p:spPr>
          <a:xfrm>
            <a:off x="762000" y="1785258"/>
            <a:ext cx="4100546"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200">
                <a:solidFill>
                  <a:schemeClr val="dk1"/>
                </a:solidFill>
                <a:latin typeface="Calibri"/>
                <a:ea typeface="Calibri"/>
                <a:cs typeface="Calibri"/>
                <a:sym typeface="Calibri"/>
              </a:rPr>
              <a:t>Mari kita hitung bersama nilai dari</a:t>
            </a:r>
            <a:endParaRPr/>
          </a:p>
        </p:txBody>
      </p:sp>
      <p:pic>
        <p:nvPicPr>
          <p:cNvPr id="163" name="Google Shape;163;p18"/>
          <p:cNvPicPr preferRelativeResize="0"/>
          <p:nvPr/>
        </p:nvPicPr>
        <p:blipFill rotWithShape="1">
          <a:blip r:embed="rId5">
            <a:alphaModFix/>
          </a:blip>
          <a:srcRect b="0" l="0" r="0" t="0"/>
          <a:stretch/>
        </p:blipFill>
        <p:spPr>
          <a:xfrm>
            <a:off x="4800600" y="1712688"/>
            <a:ext cx="771525" cy="628650"/>
          </a:xfrm>
          <a:prstGeom prst="rect">
            <a:avLst/>
          </a:prstGeom>
          <a:noFill/>
          <a:ln>
            <a:noFill/>
          </a:ln>
        </p:spPr>
      </p:pic>
      <p:cxnSp>
        <p:nvCxnSpPr>
          <p:cNvPr id="164" name="Google Shape;164;p18"/>
          <p:cNvCxnSpPr/>
          <p:nvPr/>
        </p:nvCxnSpPr>
        <p:spPr>
          <a:xfrm>
            <a:off x="3581400" y="3035528"/>
            <a:ext cx="838200" cy="1588"/>
          </a:xfrm>
          <a:prstGeom prst="straightConnector1">
            <a:avLst/>
          </a:prstGeom>
          <a:noFill/>
          <a:ln cap="flat" cmpd="sng" w="38100">
            <a:solidFill>
              <a:srgbClr val="C00000"/>
            </a:solidFill>
            <a:prstDash val="solid"/>
            <a:round/>
            <a:headEnd len="sm" w="sm" type="none"/>
            <a:tailEnd len="med" w="med" type="stealth"/>
          </a:ln>
        </p:spPr>
      </p:cxnSp>
      <p:sp>
        <p:nvSpPr>
          <p:cNvPr id="165" name="Google Shape;165;p18"/>
          <p:cNvSpPr/>
          <p:nvPr/>
        </p:nvSpPr>
        <p:spPr>
          <a:xfrm>
            <a:off x="838200" y="4238172"/>
            <a:ext cx="7010400" cy="60016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Tampak bahwa      dari 2 adalah 1. Artinya,</a:t>
            </a:r>
            <a:endParaRPr/>
          </a:p>
        </p:txBody>
      </p:sp>
      <p:pic>
        <p:nvPicPr>
          <p:cNvPr id="166" name="Google Shape;166;p18"/>
          <p:cNvPicPr preferRelativeResize="0"/>
          <p:nvPr/>
        </p:nvPicPr>
        <p:blipFill rotWithShape="1">
          <a:blip r:embed="rId6">
            <a:alphaModFix/>
          </a:blip>
          <a:srcRect b="0" l="0" r="0" t="0"/>
          <a:stretch/>
        </p:blipFill>
        <p:spPr>
          <a:xfrm>
            <a:off x="2710542" y="4314372"/>
            <a:ext cx="200025" cy="609600"/>
          </a:xfrm>
          <a:prstGeom prst="rect">
            <a:avLst/>
          </a:prstGeom>
          <a:noFill/>
          <a:ln>
            <a:noFill/>
          </a:ln>
        </p:spPr>
      </p:pic>
      <p:pic>
        <p:nvPicPr>
          <p:cNvPr id="167" name="Google Shape;167;p18"/>
          <p:cNvPicPr preferRelativeResize="0"/>
          <p:nvPr/>
        </p:nvPicPr>
        <p:blipFill rotWithShape="1">
          <a:blip r:embed="rId7">
            <a:alphaModFix/>
          </a:blip>
          <a:srcRect b="0" l="0" r="0" t="0"/>
          <a:stretch/>
        </p:blipFill>
        <p:spPr>
          <a:xfrm>
            <a:off x="5729514" y="4343400"/>
            <a:ext cx="1238250" cy="628650"/>
          </a:xfrm>
          <a:prstGeom prst="rect">
            <a:avLst/>
          </a:prstGeom>
          <a:noFill/>
          <a:ln>
            <a:noFill/>
          </a:ln>
        </p:spPr>
      </p:pic>
      <p:pic>
        <p:nvPicPr>
          <p:cNvPr id="168" name="Google Shape;168;p18"/>
          <p:cNvPicPr preferRelativeResize="0"/>
          <p:nvPr/>
        </p:nvPicPr>
        <p:blipFill rotWithShape="1">
          <a:blip r:embed="rId8">
            <a:alphaModFix/>
          </a:blip>
          <a:srcRect b="0" l="0" r="0" t="0"/>
          <a:stretch/>
        </p:blipFill>
        <p:spPr>
          <a:xfrm>
            <a:off x="1362075" y="5029200"/>
            <a:ext cx="5191125" cy="1304925"/>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2"/>
                                        </p:tgtEl>
                                        <p:attrNameLst>
                                          <p:attrName>style.visibility</p:attrName>
                                        </p:attrNameLst>
                                      </p:cBhvr>
                                      <p:to>
                                        <p:strVal val="visible"/>
                                      </p:to>
                                    </p:set>
                                    <p:anim calcmode="lin" valueType="num">
                                      <p:cBhvr additive="base">
                                        <p:cTn dur="500"/>
                                        <p:tgtEl>
                                          <p:spTgt spid="162"/>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63"/>
                                        </p:tgtEl>
                                        <p:attrNameLst>
                                          <p:attrName>style.visibility</p:attrName>
                                        </p:attrNameLst>
                                      </p:cBhvr>
                                      <p:to>
                                        <p:strVal val="visible"/>
                                      </p:to>
                                    </p:set>
                                    <p:anim calcmode="lin" valueType="num">
                                      <p:cBhvr additive="base">
                                        <p:cTn dur="500"/>
                                        <p:tgtEl>
                                          <p:spTgt spid="163"/>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60"/>
                                        </p:tgtEl>
                                        <p:attrNameLst>
                                          <p:attrName>style.visibility</p:attrName>
                                        </p:attrNameLst>
                                      </p:cBhvr>
                                      <p:to>
                                        <p:strVal val="visible"/>
                                      </p:to>
                                    </p:set>
                                    <p:anim calcmode="lin" valueType="num">
                                      <p:cBhvr additive="base">
                                        <p:cTn dur="500"/>
                                        <p:tgtEl>
                                          <p:spTgt spid="160"/>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64"/>
                                        </p:tgtEl>
                                        <p:attrNameLst>
                                          <p:attrName>style.visibility</p:attrName>
                                        </p:attrNameLst>
                                      </p:cBhvr>
                                      <p:to>
                                        <p:strVal val="visible"/>
                                      </p:to>
                                    </p:set>
                                    <p:anim calcmode="lin" valueType="num">
                                      <p:cBhvr additive="base">
                                        <p:cTn dur="500"/>
                                        <p:tgtEl>
                                          <p:spTgt spid="164"/>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61"/>
                                        </p:tgtEl>
                                        <p:attrNameLst>
                                          <p:attrName>style.visibility</p:attrName>
                                        </p:attrNameLst>
                                      </p:cBhvr>
                                      <p:to>
                                        <p:strVal val="visible"/>
                                      </p:to>
                                    </p:set>
                                    <p:anim calcmode="lin" valueType="num">
                                      <p:cBhvr additive="base">
                                        <p:cTn dur="500"/>
                                        <p:tgtEl>
                                          <p:spTgt spid="161"/>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5"/>
                                        </p:tgtEl>
                                        <p:attrNameLst>
                                          <p:attrName>style.visibility</p:attrName>
                                        </p:attrNameLst>
                                      </p:cBhvr>
                                      <p:to>
                                        <p:strVal val="visible"/>
                                      </p:to>
                                    </p:set>
                                    <p:anim calcmode="lin" valueType="num">
                                      <p:cBhvr additive="base">
                                        <p:cTn dur="500"/>
                                        <p:tgtEl>
                                          <p:spTgt spid="165"/>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66"/>
                                        </p:tgtEl>
                                        <p:attrNameLst>
                                          <p:attrName>style.visibility</p:attrName>
                                        </p:attrNameLst>
                                      </p:cBhvr>
                                      <p:to>
                                        <p:strVal val="visible"/>
                                      </p:to>
                                    </p:set>
                                    <p:anim calcmode="lin" valueType="num">
                                      <p:cBhvr additive="base">
                                        <p:cTn dur="500"/>
                                        <p:tgtEl>
                                          <p:spTgt spid="166"/>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67"/>
                                        </p:tgtEl>
                                        <p:attrNameLst>
                                          <p:attrName>style.visibility</p:attrName>
                                        </p:attrNameLst>
                                      </p:cBhvr>
                                      <p:to>
                                        <p:strVal val="visible"/>
                                      </p:to>
                                    </p:set>
                                    <p:anim calcmode="lin" valueType="num">
                                      <p:cBhvr additive="base">
                                        <p:cTn dur="500"/>
                                        <p:tgtEl>
                                          <p:spTgt spid="16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8"/>
                                        </p:tgtEl>
                                        <p:attrNameLst>
                                          <p:attrName>style.visibility</p:attrName>
                                        </p:attrNameLst>
                                      </p:cBhvr>
                                      <p:to>
                                        <p:strVal val="visible"/>
                                      </p:to>
                                    </p:set>
                                    <p:anim calcmode="lin" valueType="num">
                                      <p:cBhvr additive="base">
                                        <p:cTn dur="500"/>
                                        <p:tgtEl>
                                          <p:spTgt spid="168"/>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19"/>
          <p:cNvSpPr/>
          <p:nvPr/>
        </p:nvSpPr>
        <p:spPr>
          <a:xfrm>
            <a:off x="609600" y="1266372"/>
            <a:ext cx="5312736"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B0F0"/>
                </a:solidFill>
                <a:latin typeface="Calibri"/>
                <a:ea typeface="Calibri"/>
                <a:cs typeface="Calibri"/>
                <a:sym typeface="Calibri"/>
              </a:rPr>
              <a:t>Pecahan Biasa Dikalikan Pecahan Campuran</a:t>
            </a:r>
            <a:endParaRPr b="1" sz="2200">
              <a:solidFill>
                <a:srgbClr val="00B0F0"/>
              </a:solidFill>
              <a:latin typeface="Calibri"/>
              <a:ea typeface="Calibri"/>
              <a:cs typeface="Calibri"/>
              <a:sym typeface="Calibri"/>
            </a:endParaRPr>
          </a:p>
        </p:txBody>
      </p:sp>
      <p:sp>
        <p:nvSpPr>
          <p:cNvPr id="174" name="Google Shape;174;p19"/>
          <p:cNvSpPr/>
          <p:nvPr/>
        </p:nvSpPr>
        <p:spPr>
          <a:xfrm>
            <a:off x="609600" y="1676400"/>
            <a:ext cx="7391400" cy="2123658"/>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Agar mudah dalam penghitungannya, pecahan campuran diubah terlebih dahulu ke bentuk pecahan biasa. Cara mengubah pecahan campuran ke pecahan biasa sudah kamu pelajari di depan.</a:t>
            </a:r>
            <a:endParaRPr/>
          </a:p>
        </p:txBody>
      </p:sp>
      <p:pic>
        <p:nvPicPr>
          <p:cNvPr id="175" name="Google Shape;175;p19"/>
          <p:cNvPicPr preferRelativeResize="0"/>
          <p:nvPr/>
        </p:nvPicPr>
        <p:blipFill rotWithShape="1">
          <a:blip r:embed="rId3">
            <a:alphaModFix/>
          </a:blip>
          <a:srcRect b="0" l="0" r="0" t="0"/>
          <a:stretch/>
        </p:blipFill>
        <p:spPr>
          <a:xfrm>
            <a:off x="2438400" y="3962400"/>
            <a:ext cx="3676650" cy="1009650"/>
          </a:xfrm>
          <a:prstGeom prst="rect">
            <a:avLst/>
          </a:prstGeom>
          <a:noFill/>
          <a:ln>
            <a:noFill/>
          </a:ln>
        </p:spPr>
      </p:pic>
      <p:pic>
        <p:nvPicPr>
          <p:cNvPr id="176" name="Google Shape;176;p19"/>
          <p:cNvPicPr preferRelativeResize="0"/>
          <p:nvPr/>
        </p:nvPicPr>
        <p:blipFill rotWithShape="1">
          <a:blip r:embed="rId4">
            <a:alphaModFix/>
          </a:blip>
          <a:srcRect b="0" l="0" r="0" t="0"/>
          <a:stretch/>
        </p:blipFill>
        <p:spPr>
          <a:xfrm>
            <a:off x="2514600" y="5486400"/>
            <a:ext cx="3714750" cy="971550"/>
          </a:xfrm>
          <a:prstGeom prst="rect">
            <a:avLst/>
          </a:prstGeom>
          <a:noFill/>
          <a:ln>
            <a:noFill/>
          </a:ln>
        </p:spPr>
      </p:pic>
      <p:sp>
        <p:nvSpPr>
          <p:cNvPr id="177" name="Google Shape;177;p19"/>
          <p:cNvSpPr/>
          <p:nvPr/>
        </p:nvSpPr>
        <p:spPr>
          <a:xfrm>
            <a:off x="3810000" y="4833258"/>
            <a:ext cx="762000" cy="60016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dan</a:t>
            </a:r>
            <a:endParaRPr sz="2200">
              <a:solidFill>
                <a:schemeClr val="dk1"/>
              </a:solidFill>
              <a:latin typeface="Calibri"/>
              <a:ea typeface="Calibri"/>
              <a:cs typeface="Calibri"/>
              <a:sym typeface="Calibri"/>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4"/>
                                        </p:tgtEl>
                                        <p:attrNameLst>
                                          <p:attrName>style.visibility</p:attrName>
                                        </p:attrNameLst>
                                      </p:cBhvr>
                                      <p:to>
                                        <p:strVal val="visible"/>
                                      </p:to>
                                    </p:set>
                                    <p:anim calcmode="lin" valueType="num">
                                      <p:cBhvr additive="base">
                                        <p:cTn dur="500"/>
                                        <p:tgtEl>
                                          <p:spTgt spid="174"/>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5"/>
                                        </p:tgtEl>
                                        <p:attrNameLst>
                                          <p:attrName>style.visibility</p:attrName>
                                        </p:attrNameLst>
                                      </p:cBhvr>
                                      <p:to>
                                        <p:strVal val="visible"/>
                                      </p:to>
                                    </p:set>
                                    <p:anim calcmode="lin" valueType="num">
                                      <p:cBhvr additive="base">
                                        <p:cTn dur="500"/>
                                        <p:tgtEl>
                                          <p:spTgt spid="175"/>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7"/>
                                        </p:tgtEl>
                                        <p:attrNameLst>
                                          <p:attrName>style.visibility</p:attrName>
                                        </p:attrNameLst>
                                      </p:cBhvr>
                                      <p:to>
                                        <p:strVal val="visible"/>
                                      </p:to>
                                    </p:set>
                                    <p:anim calcmode="lin" valueType="num">
                                      <p:cBhvr additive="base">
                                        <p:cTn dur="500"/>
                                        <p:tgtEl>
                                          <p:spTgt spid="17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6"/>
                                        </p:tgtEl>
                                        <p:attrNameLst>
                                          <p:attrName>style.visibility</p:attrName>
                                        </p:attrNameLst>
                                      </p:cBhvr>
                                      <p:to>
                                        <p:strVal val="visible"/>
                                      </p:to>
                                    </p:set>
                                    <p:anim calcmode="lin" valueType="num">
                                      <p:cBhvr additive="base">
                                        <p:cTn dur="500"/>
                                        <p:tgtEl>
                                          <p:spTgt spid="176"/>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pic>
        <p:nvPicPr>
          <p:cNvPr id="182" name="Google Shape;182;p20"/>
          <p:cNvPicPr preferRelativeResize="0"/>
          <p:nvPr/>
        </p:nvPicPr>
        <p:blipFill rotWithShape="1">
          <a:blip r:embed="rId3">
            <a:alphaModFix/>
          </a:blip>
          <a:srcRect b="0" l="0" r="0" t="0"/>
          <a:stretch/>
        </p:blipFill>
        <p:spPr>
          <a:xfrm>
            <a:off x="533400" y="1800225"/>
            <a:ext cx="3305175" cy="752475"/>
          </a:xfrm>
          <a:prstGeom prst="rect">
            <a:avLst/>
          </a:prstGeom>
          <a:noFill/>
          <a:ln>
            <a:noFill/>
          </a:ln>
        </p:spPr>
      </p:pic>
      <p:pic>
        <p:nvPicPr>
          <p:cNvPr id="183" name="Google Shape;183;p20"/>
          <p:cNvPicPr preferRelativeResize="0"/>
          <p:nvPr/>
        </p:nvPicPr>
        <p:blipFill rotWithShape="1">
          <a:blip r:embed="rId4">
            <a:alphaModFix/>
          </a:blip>
          <a:srcRect b="0" l="0" r="0" t="0"/>
          <a:stretch/>
        </p:blipFill>
        <p:spPr>
          <a:xfrm>
            <a:off x="1524000" y="2562225"/>
            <a:ext cx="1228725" cy="628650"/>
          </a:xfrm>
          <a:prstGeom prst="rect">
            <a:avLst/>
          </a:prstGeom>
          <a:noFill/>
          <a:ln>
            <a:noFill/>
          </a:ln>
        </p:spPr>
      </p:pic>
      <p:pic>
        <p:nvPicPr>
          <p:cNvPr id="184" name="Google Shape;184;p20"/>
          <p:cNvPicPr preferRelativeResize="0"/>
          <p:nvPr/>
        </p:nvPicPr>
        <p:blipFill rotWithShape="1">
          <a:blip r:embed="rId5">
            <a:alphaModFix/>
          </a:blip>
          <a:srcRect b="0" l="0" r="0" t="0"/>
          <a:stretch/>
        </p:blipFill>
        <p:spPr>
          <a:xfrm>
            <a:off x="1524000" y="3248025"/>
            <a:ext cx="1190625" cy="676275"/>
          </a:xfrm>
          <a:prstGeom prst="rect">
            <a:avLst/>
          </a:prstGeom>
          <a:noFill/>
          <a:ln>
            <a:noFill/>
          </a:ln>
        </p:spPr>
      </p:pic>
      <p:pic>
        <p:nvPicPr>
          <p:cNvPr id="185" name="Google Shape;185;p20"/>
          <p:cNvPicPr preferRelativeResize="0"/>
          <p:nvPr/>
        </p:nvPicPr>
        <p:blipFill rotWithShape="1">
          <a:blip r:embed="rId6">
            <a:alphaModFix/>
          </a:blip>
          <a:srcRect b="0" l="0" r="0" t="0"/>
          <a:stretch/>
        </p:blipFill>
        <p:spPr>
          <a:xfrm>
            <a:off x="1524000" y="3933825"/>
            <a:ext cx="762000" cy="600075"/>
          </a:xfrm>
          <a:prstGeom prst="rect">
            <a:avLst/>
          </a:prstGeom>
          <a:noFill/>
          <a:ln>
            <a:noFill/>
          </a:ln>
        </p:spPr>
      </p:pic>
      <p:pic>
        <p:nvPicPr>
          <p:cNvPr id="186" name="Google Shape;186;p20"/>
          <p:cNvPicPr preferRelativeResize="0"/>
          <p:nvPr/>
        </p:nvPicPr>
        <p:blipFill rotWithShape="1">
          <a:blip r:embed="rId7">
            <a:alphaModFix/>
          </a:blip>
          <a:srcRect b="0" l="0" r="0" t="0"/>
          <a:stretch/>
        </p:blipFill>
        <p:spPr>
          <a:xfrm>
            <a:off x="1524000" y="4543425"/>
            <a:ext cx="1133475" cy="695325"/>
          </a:xfrm>
          <a:prstGeom prst="rect">
            <a:avLst/>
          </a:prstGeom>
          <a:noFill/>
          <a:ln>
            <a:noFill/>
          </a:ln>
        </p:spPr>
      </p:pic>
      <p:pic>
        <p:nvPicPr>
          <p:cNvPr id="187" name="Google Shape;187;p20"/>
          <p:cNvPicPr preferRelativeResize="0"/>
          <p:nvPr/>
        </p:nvPicPr>
        <p:blipFill rotWithShape="1">
          <a:blip r:embed="rId8">
            <a:alphaModFix/>
          </a:blip>
          <a:srcRect b="0" l="0" r="0" t="0"/>
          <a:stretch/>
        </p:blipFill>
        <p:spPr>
          <a:xfrm>
            <a:off x="1524000" y="5229225"/>
            <a:ext cx="752475" cy="628650"/>
          </a:xfrm>
          <a:prstGeom prst="rect">
            <a:avLst/>
          </a:prstGeom>
          <a:noFill/>
          <a:ln>
            <a:noFill/>
          </a:ln>
        </p:spPr>
      </p:pic>
      <p:pic>
        <p:nvPicPr>
          <p:cNvPr id="188" name="Google Shape;188;p20"/>
          <p:cNvPicPr preferRelativeResize="0"/>
          <p:nvPr/>
        </p:nvPicPr>
        <p:blipFill rotWithShape="1">
          <a:blip r:embed="rId9">
            <a:alphaModFix/>
          </a:blip>
          <a:srcRect b="0" l="0" r="0" t="0"/>
          <a:stretch/>
        </p:blipFill>
        <p:spPr>
          <a:xfrm>
            <a:off x="1524000" y="5838825"/>
            <a:ext cx="676275" cy="638175"/>
          </a:xfrm>
          <a:prstGeom prst="rect">
            <a:avLst/>
          </a:prstGeom>
          <a:noFill/>
          <a:ln>
            <a:noFill/>
          </a:ln>
        </p:spPr>
      </p:pic>
      <p:sp>
        <p:nvSpPr>
          <p:cNvPr id="189" name="Google Shape;189;p20"/>
          <p:cNvSpPr/>
          <p:nvPr/>
        </p:nvSpPr>
        <p:spPr>
          <a:xfrm>
            <a:off x="533400" y="1219653"/>
            <a:ext cx="1676400" cy="60016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Contoh</a:t>
            </a:r>
            <a:endParaRPr b="1" sz="2200">
              <a:solidFill>
                <a:schemeClr val="dk1"/>
              </a:solidFill>
              <a:latin typeface="Calibri"/>
              <a:ea typeface="Calibri"/>
              <a:cs typeface="Calibri"/>
              <a:sym typeface="Calibri"/>
            </a:endParaRPr>
          </a:p>
        </p:txBody>
      </p:sp>
      <p:sp>
        <p:nvSpPr>
          <p:cNvPr id="190" name="Google Shape;190;p20"/>
          <p:cNvSpPr/>
          <p:nvPr/>
        </p:nvSpPr>
        <p:spPr>
          <a:xfrm>
            <a:off x="2801256" y="4267200"/>
            <a:ext cx="5029200" cy="1107996"/>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FPB dari 22 dan 6 adalah 2 sehingga pembilang dan penyebut dibagi 2.</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0"/>
                                        </p:tgtEl>
                                        <p:attrNameLst>
                                          <p:attrName>style.visibility</p:attrName>
                                        </p:attrNameLst>
                                      </p:cBhvr>
                                      <p:to>
                                        <p:strVal val="visible"/>
                                      </p:to>
                                    </p:set>
                                    <p:anim calcmode="lin" valueType="num">
                                      <p:cBhvr additive="base">
                                        <p:cTn dur="500"/>
                                        <p:tgtEl>
                                          <p:spTgt spid="19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21"/>
          <p:cNvSpPr/>
          <p:nvPr/>
        </p:nvSpPr>
        <p:spPr>
          <a:xfrm>
            <a:off x="529770" y="1321713"/>
            <a:ext cx="6324600" cy="44627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300">
                <a:solidFill>
                  <a:srgbClr val="00B0F0"/>
                </a:solidFill>
                <a:latin typeface="Calibri"/>
                <a:ea typeface="Calibri"/>
                <a:cs typeface="Calibri"/>
                <a:sym typeface="Calibri"/>
              </a:rPr>
              <a:t>Pecahan Campuran Dikalikan Pecahan Campuran</a:t>
            </a:r>
            <a:endParaRPr b="1" sz="2300">
              <a:solidFill>
                <a:srgbClr val="00B0F0"/>
              </a:solidFill>
              <a:latin typeface="Calibri"/>
              <a:ea typeface="Calibri"/>
              <a:cs typeface="Calibri"/>
              <a:sym typeface="Calibri"/>
            </a:endParaRPr>
          </a:p>
        </p:txBody>
      </p:sp>
      <p:sp>
        <p:nvSpPr>
          <p:cNvPr id="196" name="Google Shape;196;p21"/>
          <p:cNvSpPr/>
          <p:nvPr/>
        </p:nvSpPr>
        <p:spPr>
          <a:xfrm>
            <a:off x="515256" y="1828800"/>
            <a:ext cx="7620000" cy="2692019"/>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300">
                <a:solidFill>
                  <a:schemeClr val="dk1"/>
                </a:solidFill>
                <a:latin typeface="Calibri"/>
                <a:ea typeface="Calibri"/>
                <a:cs typeface="Calibri"/>
                <a:sym typeface="Calibri"/>
              </a:rPr>
              <a:t>Kamu sudah dapat mengubah pecahan campuran ke pecahan biasa. Pengubahan tersebut sangat membantu dalam menyelesaikan perkalian antarpecahan campuran. Untuk mempermudah pengerjaannya, pecahan campuran diubah terlebih dahulu ke pecahan biasa.</a:t>
            </a:r>
            <a:endParaRPr/>
          </a:p>
        </p:txBody>
      </p:sp>
      <p:pic>
        <p:nvPicPr>
          <p:cNvPr id="197" name="Google Shape;197;p21"/>
          <p:cNvPicPr preferRelativeResize="0"/>
          <p:nvPr/>
        </p:nvPicPr>
        <p:blipFill rotWithShape="1">
          <a:blip r:embed="rId3">
            <a:alphaModFix/>
          </a:blip>
          <a:srcRect b="0" l="0" r="0" t="0"/>
          <a:stretch/>
        </p:blipFill>
        <p:spPr>
          <a:xfrm>
            <a:off x="1600200" y="4772025"/>
            <a:ext cx="5295900" cy="1095375"/>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6"/>
                                        </p:tgtEl>
                                        <p:attrNameLst>
                                          <p:attrName>style.visibility</p:attrName>
                                        </p:attrNameLst>
                                      </p:cBhvr>
                                      <p:to>
                                        <p:strVal val="visible"/>
                                      </p:to>
                                    </p:set>
                                    <p:anim calcmode="lin" valueType="num">
                                      <p:cBhvr additive="base">
                                        <p:cTn dur="500"/>
                                        <p:tgtEl>
                                          <p:spTgt spid="19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7"/>
                                        </p:tgtEl>
                                        <p:attrNameLst>
                                          <p:attrName>style.visibility</p:attrName>
                                        </p:attrNameLst>
                                      </p:cBhvr>
                                      <p:to>
                                        <p:strVal val="visible"/>
                                      </p:to>
                                    </p:set>
                                    <p:anim calcmode="lin" valueType="num">
                                      <p:cBhvr additive="base">
                                        <p:cTn dur="500"/>
                                        <p:tgtEl>
                                          <p:spTgt spid="197"/>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