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27" r:id="rId2"/>
    <p:sldId id="277" r:id="rId3"/>
    <p:sldId id="328" r:id="rId4"/>
    <p:sldId id="329" r:id="rId5"/>
    <p:sldId id="302" r:id="rId6"/>
    <p:sldId id="304" r:id="rId7"/>
    <p:sldId id="330" r:id="rId8"/>
    <p:sldId id="331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990033"/>
    <a:srgbClr val="FFFF99"/>
    <a:srgbClr val="FF0066"/>
    <a:srgbClr val="FFFF66"/>
    <a:srgbClr val="FF99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03" autoAdjust="0"/>
  </p:normalViewPr>
  <p:slideViewPr>
    <p:cSldViewPr>
      <p:cViewPr>
        <p:scale>
          <a:sx n="50" d="100"/>
          <a:sy n="50" d="100"/>
        </p:scale>
        <p:origin x="-546" y="-11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139" y="871897"/>
            <a:ext cx="2414719" cy="320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992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52954" y="506167"/>
            <a:ext cx="71195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Permainan Invasi</a:t>
            </a:r>
          </a:p>
        </p:txBody>
      </p:sp>
      <p:pic>
        <p:nvPicPr>
          <p:cNvPr id="12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3" cstate="print"/>
          <a:srcRect b="31898"/>
          <a:stretch>
            <a:fillRect/>
          </a:stretch>
        </p:blipFill>
        <p:spPr bwMode="auto">
          <a:xfrm>
            <a:off x="6406794" y="1142990"/>
            <a:ext cx="2522924" cy="360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14282" y="1635646"/>
            <a:ext cx="4645750" cy="733044"/>
            <a:chOff x="295276" y="214296"/>
            <a:chExt cx="4645750" cy="73304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5750" cy="73304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76276" y="267070"/>
              <a:ext cx="3976718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Permainan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Sepak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Bola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9552" y="2499742"/>
            <a:ext cx="3979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Sepak bola </a:t>
            </a:r>
            <a:r>
              <a:rPr lang="sv-SE" sz="24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termasuk permainan invasi.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552" y="3364180"/>
            <a:ext cx="4912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Dalam permainan invasi</a:t>
            </a:r>
            <a:r>
              <a:rPr lang="sv-SE" sz="24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, pemain menyerang ke daerah lawan untuk mendapatkan skor.</a:t>
            </a:r>
            <a:endParaRPr lang="en-US" sz="24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PENA 5A - 20 Variasi Gerak Menendang Bol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0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PENA 5A - 21 Variasi Gerak Mengontrol Bol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Template Bupena Merdeka (Konten QR-Media mengajar)\BACKGROUND\kelas 2.jpg"/>
          <p:cNvPicPr>
            <a:picLocks noChangeAspect="1" noChangeArrowheads="1"/>
          </p:cNvPicPr>
          <p:nvPr/>
        </p:nvPicPr>
        <p:blipFill>
          <a:blip r:embed="rId2" cstate="print"/>
          <a:srcRect l="1785" r="1785" b="9849"/>
          <a:stretch>
            <a:fillRect/>
          </a:stretch>
        </p:blipFill>
        <p:spPr bwMode="auto">
          <a:xfrm>
            <a:off x="-32" y="-6350"/>
            <a:ext cx="9177986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72199" y="1388316"/>
            <a:ext cx="2714644" cy="339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74188">
            <a:off x="274272" y="1158365"/>
            <a:ext cx="4173207" cy="3006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928662" y="1714494"/>
            <a:ext cx="321129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>
                <a:solidFill>
                  <a:srgbClr val="FFFF99"/>
                </a:solidFill>
              </a:rPr>
              <a:t>Pemain berusaha</a:t>
            </a:r>
          </a:p>
          <a:p>
            <a:r>
              <a:rPr lang="id-ID" sz="2600" b="1" dirty="0">
                <a:solidFill>
                  <a:srgbClr val="FFFF99"/>
                </a:solidFill>
              </a:rPr>
              <a:t>memasukkan bola sebanyak-banyaknya ke gawang</a:t>
            </a:r>
          </a:p>
          <a:p>
            <a:r>
              <a:rPr lang="id-ID" sz="2600" b="1" dirty="0">
                <a:solidFill>
                  <a:srgbClr val="FFFF99"/>
                </a:solidFill>
              </a:rPr>
              <a:t>lawan. </a:t>
            </a:r>
            <a:endParaRPr lang="en-US" sz="2600" b="1" dirty="0">
              <a:solidFill>
                <a:srgbClr val="FFFF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214296"/>
            <a:ext cx="5076056" cy="733044"/>
            <a:chOff x="295276" y="214296"/>
            <a:chExt cx="5076056" cy="733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5076056" cy="733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76276" y="267070"/>
              <a:ext cx="455104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Permainan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Bola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Tangan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2254\Downloads\1.37 Gb anak melempar bola ke sekelompok anak lain yang mengelilingin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000114"/>
            <a:ext cx="6433090" cy="365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/>
          <p:nvPr/>
        </p:nvGrpSpPr>
        <p:grpSpPr>
          <a:xfrm>
            <a:off x="285720" y="267494"/>
            <a:ext cx="6858048" cy="732620"/>
            <a:chOff x="631758" y="1785540"/>
            <a:chExt cx="9952838" cy="732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9849162" cy="7326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532" y="1921552"/>
              <a:ext cx="98630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009999"/>
                  </a:solidFill>
                </a:rPr>
                <a:t>Teknik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Dasar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dalam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Permainan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 Bola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Tangan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5" name="Group 10"/>
          <p:cNvGrpSpPr/>
          <p:nvPr/>
        </p:nvGrpSpPr>
        <p:grpSpPr>
          <a:xfrm>
            <a:off x="347579" y="1419622"/>
            <a:ext cx="2814012" cy="1112784"/>
            <a:chOff x="845319" y="1761460"/>
            <a:chExt cx="2579511" cy="11127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05" y="1761460"/>
              <a:ext cx="2514025" cy="111278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845319" y="1839282"/>
              <a:ext cx="257951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0066"/>
                  </a:solidFill>
                </a:rPr>
                <a:t>Variasi</a:t>
              </a:r>
              <a:r>
                <a:rPr 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>
                  <a:solidFill>
                    <a:srgbClr val="FF0066"/>
                  </a:solidFill>
                </a:rPr>
                <a:t>Gerak</a:t>
              </a:r>
              <a:r>
                <a:rPr 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>
                  <a:solidFill>
                    <a:srgbClr val="FF0066"/>
                  </a:solidFill>
                </a:rPr>
                <a:t>Melempar</a:t>
              </a:r>
              <a:r>
                <a:rPr lang="en-US" sz="2600" b="1" dirty="0">
                  <a:solidFill>
                    <a:srgbClr val="FF0066"/>
                  </a:solidFill>
                </a:rPr>
                <a:t> Bola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2254\Downloads\1.41 Gb beberapa anak lempar tangkap bola, posisi acak (pakai baju olahraga, di lapangan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6984"/>
            <a:ext cx="5616056" cy="444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5" name="Group 10"/>
          <p:cNvGrpSpPr/>
          <p:nvPr/>
        </p:nvGrpSpPr>
        <p:grpSpPr>
          <a:xfrm>
            <a:off x="6012160" y="1101776"/>
            <a:ext cx="2814012" cy="1112784"/>
            <a:chOff x="845319" y="1761460"/>
            <a:chExt cx="2579511" cy="11127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05" y="1761460"/>
              <a:ext cx="2514025" cy="111278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845319" y="1839282"/>
              <a:ext cx="257951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0066"/>
                  </a:solidFill>
                </a:rPr>
                <a:t>Variasi</a:t>
              </a:r>
              <a:r>
                <a:rPr 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>
                  <a:solidFill>
                    <a:srgbClr val="FF0066"/>
                  </a:solidFill>
                </a:rPr>
                <a:t>Gerak</a:t>
              </a:r>
              <a:r>
                <a:rPr 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>
                  <a:solidFill>
                    <a:srgbClr val="FF0066"/>
                  </a:solidFill>
                </a:rPr>
                <a:t>Menangkap</a:t>
              </a:r>
              <a:r>
                <a:rPr lang="en-US" sz="2600" b="1" dirty="0">
                  <a:solidFill>
                    <a:srgbClr val="FF0066"/>
                  </a:solidFill>
                </a:rPr>
                <a:t> Bola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6823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2254\Downloads\1.46 menggiring bola zig‐z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5976"/>
            <a:ext cx="7632848" cy="33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0"/>
          <p:cNvGrpSpPr/>
          <p:nvPr/>
        </p:nvGrpSpPr>
        <p:grpSpPr>
          <a:xfrm>
            <a:off x="35719" y="163192"/>
            <a:ext cx="2814012" cy="1112784"/>
            <a:chOff x="845319" y="1761460"/>
            <a:chExt cx="2579511" cy="111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05" y="1761460"/>
              <a:ext cx="2514025" cy="111278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845319" y="1839282"/>
              <a:ext cx="257951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0066"/>
                  </a:solidFill>
                </a:rPr>
                <a:t>Variasi</a:t>
              </a:r>
              <a:r>
                <a:rPr 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>
                  <a:solidFill>
                    <a:srgbClr val="FF0066"/>
                  </a:solidFill>
                </a:rPr>
                <a:t>Gerak</a:t>
              </a:r>
              <a:r>
                <a:rPr 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Menggiring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Bola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70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75</Words>
  <Application>Microsoft Office PowerPoint</Application>
  <PresentationFormat>On-screen Show (16:9)</PresentationFormat>
  <Paragraphs>19</Paragraphs>
  <Slides>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 Triyono</cp:lastModifiedBy>
  <cp:revision>63</cp:revision>
  <dcterms:created xsi:type="dcterms:W3CDTF">2022-01-17T01:37:52Z</dcterms:created>
  <dcterms:modified xsi:type="dcterms:W3CDTF">2023-07-10T01:24:42Z</dcterms:modified>
</cp:coreProperties>
</file>