
<file path=[Content_Types].xml><?xml version="1.0" encoding="utf-8"?>
<Types xmlns="http://schemas.openxmlformats.org/package/2006/content-types"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y="6858000" cx="9144000"/>
  <p:notesSz cx="6858000" cy="9144000"/>
  <p:embeddedFontLst>
    <p:embeddedFont>
      <p:font typeface="Oswald"/>
      <p:regular r:id="rId20"/>
      <p:bold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swald-regular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schemas.openxmlformats.org/officeDocument/2006/relationships/font" Target="fonts/Oswald-bold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4" name="Google Shape;4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Google Shape;6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7" name="Google Shape;7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4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g7df94f910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g7df94f9104_1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g82041a63f3_2_3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" name="Google Shape;368;g82041a63f3_2_3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g82041a63f3_2_3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8" name="Google Shape;428;g82041a63f3_2_39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4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82041a63f3_2_4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6" name="Google Shape;476;g82041a63f3_2_44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5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g82041a63f3_2_4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7" name="Google Shape;527;g82041a63f3_2_49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9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Google Shape;560;g8c7828dd9e_3_1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561" name="Google Shape;561;g8c7828dd9e_3_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2" name="Google Shape;562;g8c7828dd9e_3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3" name="Google Shape;563;g8c7828dd9e_3_1:notes"/>
          <p:cNvSpPr txBox="1"/>
          <p:nvPr>
            <p:ph idx="3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4FB5B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gif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gif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gif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4FB5B"/>
        </a:soli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/>
          <p:nvPr/>
        </p:nvSpPr>
        <p:spPr>
          <a:xfrm>
            <a:off x="1116000" y="1390650"/>
            <a:ext cx="6624600" cy="12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Nunito"/>
              <a:buNone/>
            </a:pPr>
            <a:r>
              <a:rPr b="1" i="0" lang="en-US" sz="2400" u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PENANAMAN KONSEP</a:t>
            </a:r>
            <a:r>
              <a:rPr b="1" i="0" lang="en-US" sz="3200" u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r>
              <a:rPr b="1" i="0" lang="en-US" sz="3600" u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PENJUMLAHAN DAN PENGURANGAN</a:t>
            </a:r>
            <a:endParaRPr b="1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31" name="Google Shape;31;p4"/>
          <p:cNvSpPr txBox="1"/>
          <p:nvPr/>
        </p:nvSpPr>
        <p:spPr>
          <a:xfrm>
            <a:off x="2739475" y="1844950"/>
            <a:ext cx="73500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4"/>
          <p:cNvSpPr txBox="1"/>
          <p:nvPr/>
        </p:nvSpPr>
        <p:spPr>
          <a:xfrm>
            <a:off x="1396950" y="1255925"/>
            <a:ext cx="63516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 </a:t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</p:txBody>
      </p:sp>
    </p:spTree>
  </p:cSld>
  <p:clrMapOvr>
    <a:masterClrMapping/>
  </p:clrMapOvr>
  <p:transition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4FB5B"/>
        </a:solidFill>
      </p:bgPr>
    </p:bg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3"/>
          <p:cNvSpPr txBox="1"/>
          <p:nvPr/>
        </p:nvSpPr>
        <p:spPr>
          <a:xfrm>
            <a:off x="250825" y="185737"/>
            <a:ext cx="8604250" cy="641350"/>
          </a:xfrm>
          <a:prstGeom prst="rect">
            <a:avLst/>
          </a:prstGeom>
          <a:gradFill>
            <a:gsLst>
              <a:gs pos="0">
                <a:srgbClr val="FFFF00">
                  <a:alpha val="62745"/>
                </a:srgbClr>
              </a:gs>
              <a:gs pos="100000">
                <a:srgbClr val="FF0000">
                  <a:alpha val="88627"/>
                </a:srgbClr>
              </a:gs>
            </a:gsLst>
            <a:lin ang="81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Positif Dikurang Positif</a:t>
            </a:r>
            <a:endParaRPr/>
          </a:p>
        </p:txBody>
      </p:sp>
      <p:sp>
        <p:nvSpPr>
          <p:cNvPr id="333" name="Google Shape;333;p13"/>
          <p:cNvSpPr txBox="1"/>
          <p:nvPr/>
        </p:nvSpPr>
        <p:spPr>
          <a:xfrm>
            <a:off x="177800" y="908050"/>
            <a:ext cx="2954337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4 - 2 = ?</a:t>
            </a:r>
            <a:endParaRPr/>
          </a:p>
        </p:txBody>
      </p:sp>
      <p:sp>
        <p:nvSpPr>
          <p:cNvPr id="334" name="Google Shape;334;p13"/>
          <p:cNvSpPr txBox="1"/>
          <p:nvPr/>
        </p:nvSpPr>
        <p:spPr>
          <a:xfrm>
            <a:off x="3060700" y="1027112"/>
            <a:ext cx="59753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Positif 4 </a:t>
            </a:r>
            <a:r>
              <a:rPr b="0" i="0" lang="en-US" sz="24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dikurang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positif 2 = berapa ?</a:t>
            </a:r>
            <a:endParaRPr/>
          </a:p>
        </p:txBody>
      </p:sp>
      <p:sp>
        <p:nvSpPr>
          <p:cNvPr id="335" name="Google Shape;335;p13"/>
          <p:cNvSpPr/>
          <p:nvPr/>
        </p:nvSpPr>
        <p:spPr>
          <a:xfrm>
            <a:off x="4572000" y="1773237"/>
            <a:ext cx="4572000" cy="5084762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Google Shape;336;p13"/>
          <p:cNvSpPr/>
          <p:nvPr/>
        </p:nvSpPr>
        <p:spPr>
          <a:xfrm>
            <a:off x="0" y="1773237"/>
            <a:ext cx="4572000" cy="5084762"/>
          </a:xfrm>
          <a:prstGeom prst="rect">
            <a:avLst/>
          </a:prstGeom>
          <a:solidFill>
            <a:schemeClr val="folHlink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p13"/>
          <p:cNvSpPr/>
          <p:nvPr/>
        </p:nvSpPr>
        <p:spPr>
          <a:xfrm rot="-5400000">
            <a:off x="6084093" y="2277268"/>
            <a:ext cx="215900" cy="1223962"/>
          </a:xfrm>
          <a:prstGeom prst="leftBrace">
            <a:avLst>
              <a:gd fmla="val 8333" name="adj1"/>
              <a:gd fmla="val 10813" name="adj2"/>
            </a:avLst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38" name="Google Shape;338;p13"/>
          <p:cNvCxnSpPr/>
          <p:nvPr/>
        </p:nvCxnSpPr>
        <p:spPr>
          <a:xfrm>
            <a:off x="6188075" y="3068637"/>
            <a:ext cx="0" cy="360362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sp>
        <p:nvSpPr>
          <p:cNvPr id="339" name="Google Shape;339;p13"/>
          <p:cNvSpPr txBox="1"/>
          <p:nvPr/>
        </p:nvSpPr>
        <p:spPr>
          <a:xfrm>
            <a:off x="5795962" y="3303587"/>
            <a:ext cx="74295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340" name="Google Shape;340;p13"/>
          <p:cNvSpPr txBox="1"/>
          <p:nvPr/>
        </p:nvSpPr>
        <p:spPr>
          <a:xfrm>
            <a:off x="107950" y="1916112"/>
            <a:ext cx="41052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Sediakan 4 positif.</a:t>
            </a:r>
            <a:endParaRPr/>
          </a:p>
        </p:txBody>
      </p:sp>
      <p:sp>
        <p:nvSpPr>
          <p:cNvPr id="341" name="Google Shape;341;p13"/>
          <p:cNvSpPr txBox="1"/>
          <p:nvPr/>
        </p:nvSpPr>
        <p:spPr>
          <a:xfrm>
            <a:off x="107950" y="2420937"/>
            <a:ext cx="43926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 startAt="2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Ambil 2 positif. </a:t>
            </a:r>
            <a:endParaRPr/>
          </a:p>
        </p:txBody>
      </p:sp>
      <p:sp>
        <p:nvSpPr>
          <p:cNvPr id="342" name="Google Shape;342;p13"/>
          <p:cNvSpPr txBox="1"/>
          <p:nvPr/>
        </p:nvSpPr>
        <p:spPr>
          <a:xfrm>
            <a:off x="107950" y="3284537"/>
            <a:ext cx="4392612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 startAt="3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Hitung</a:t>
            </a:r>
            <a:r>
              <a:rPr lang="en-US" sz="2400">
                <a:solidFill>
                  <a:schemeClr val="dk1"/>
                </a:solidFill>
              </a:rPr>
              <a:t> 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yang tak punya pasangan. </a:t>
            </a:r>
            <a:endParaRPr/>
          </a:p>
        </p:txBody>
      </p:sp>
      <p:sp>
        <p:nvSpPr>
          <p:cNvPr id="343" name="Google Shape;343;p13"/>
          <p:cNvSpPr txBox="1"/>
          <p:nvPr/>
        </p:nvSpPr>
        <p:spPr>
          <a:xfrm>
            <a:off x="107950" y="4508500"/>
            <a:ext cx="4392612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 startAt="4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Karena yang tak</a:t>
            </a:r>
            <a:r>
              <a:rPr lang="en-US" sz="2400">
                <a:solidFill>
                  <a:schemeClr val="dk1"/>
                </a:solidFill>
              </a:rPr>
              <a:t> 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berpasangan adalah semua (2) positif, maka : </a:t>
            </a:r>
            <a:endParaRPr/>
          </a:p>
        </p:txBody>
      </p:sp>
      <p:sp>
        <p:nvSpPr>
          <p:cNvPr id="344" name="Google Shape;344;p13"/>
          <p:cNvSpPr txBox="1"/>
          <p:nvPr/>
        </p:nvSpPr>
        <p:spPr>
          <a:xfrm>
            <a:off x="323850" y="5661025"/>
            <a:ext cx="3159125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4 - 2 = 2 </a:t>
            </a:r>
            <a:endParaRPr/>
          </a:p>
        </p:txBody>
      </p:sp>
      <p:sp>
        <p:nvSpPr>
          <p:cNvPr id="345" name="Google Shape;345;p13"/>
          <p:cNvSpPr/>
          <p:nvPr/>
        </p:nvSpPr>
        <p:spPr>
          <a:xfrm>
            <a:off x="4643437" y="5661025"/>
            <a:ext cx="4500562" cy="1008062"/>
          </a:xfrm>
          <a:prstGeom prst="wedgeEllipseCallout">
            <a:avLst>
              <a:gd fmla="val 15375" name="adj1"/>
              <a:gd fmla="val -26464" name="adj2"/>
            </a:avLst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Jadi, 4 - 2 = 2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grpSp>
        <p:nvGrpSpPr>
          <p:cNvPr id="346" name="Google Shape;346;p13"/>
          <p:cNvGrpSpPr/>
          <p:nvPr/>
        </p:nvGrpSpPr>
        <p:grpSpPr>
          <a:xfrm>
            <a:off x="5508625" y="2060575"/>
            <a:ext cx="647700" cy="649287"/>
            <a:chOff x="3633787" y="2371725"/>
            <a:chExt cx="2286000" cy="2286000"/>
          </a:xfrm>
        </p:grpSpPr>
        <p:sp>
          <p:nvSpPr>
            <p:cNvPr id="347" name="Google Shape;347;p13"/>
            <p:cNvSpPr/>
            <p:nvPr/>
          </p:nvSpPr>
          <p:spPr>
            <a:xfrm>
              <a:off x="3633787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8" name="Google Shape;348;p13"/>
            <p:cNvSpPr/>
            <p:nvPr/>
          </p:nvSpPr>
          <p:spPr>
            <a:xfrm>
              <a:off x="3832225" y="2657475"/>
              <a:ext cx="1833562" cy="1714500"/>
            </a:xfrm>
            <a:custGeom>
              <a:rect b="b" l="l" r="r" t="t"/>
              <a:pathLst>
                <a:path extrusionOk="0" h="120000" w="120000">
                  <a:moveTo>
                    <a:pt x="48000" y="0"/>
                  </a:moveTo>
                  <a:lnTo>
                    <a:pt x="48000" y="48000"/>
                  </a:lnTo>
                  <a:lnTo>
                    <a:pt x="0" y="48000"/>
                  </a:lnTo>
                  <a:lnTo>
                    <a:pt x="0" y="72000"/>
                  </a:lnTo>
                  <a:lnTo>
                    <a:pt x="48000" y="72000"/>
                  </a:lnTo>
                  <a:lnTo>
                    <a:pt x="48000" y="120000"/>
                  </a:lnTo>
                  <a:lnTo>
                    <a:pt x="72000" y="120000"/>
                  </a:lnTo>
                  <a:lnTo>
                    <a:pt x="72000" y="72000"/>
                  </a:lnTo>
                  <a:lnTo>
                    <a:pt x="120000" y="72000"/>
                  </a:lnTo>
                  <a:lnTo>
                    <a:pt x="120000" y="48000"/>
                  </a:lnTo>
                  <a:lnTo>
                    <a:pt x="72000" y="48000"/>
                  </a:lnTo>
                  <a:lnTo>
                    <a:pt x="72000" y="0"/>
                  </a:lnTo>
                  <a:lnTo>
                    <a:pt x="4800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49" name="Google Shape;349;p13"/>
          <p:cNvGrpSpPr/>
          <p:nvPr/>
        </p:nvGrpSpPr>
        <p:grpSpPr>
          <a:xfrm>
            <a:off x="6229350" y="2060575"/>
            <a:ext cx="647700" cy="649287"/>
            <a:chOff x="3633787" y="2371725"/>
            <a:chExt cx="2286000" cy="2286000"/>
          </a:xfrm>
        </p:grpSpPr>
        <p:sp>
          <p:nvSpPr>
            <p:cNvPr id="350" name="Google Shape;350;p13"/>
            <p:cNvSpPr/>
            <p:nvPr/>
          </p:nvSpPr>
          <p:spPr>
            <a:xfrm>
              <a:off x="3633787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13"/>
            <p:cNvSpPr/>
            <p:nvPr/>
          </p:nvSpPr>
          <p:spPr>
            <a:xfrm>
              <a:off x="3832225" y="2657475"/>
              <a:ext cx="1833562" cy="1714500"/>
            </a:xfrm>
            <a:custGeom>
              <a:rect b="b" l="l" r="r" t="t"/>
              <a:pathLst>
                <a:path extrusionOk="0" h="120000" w="120000">
                  <a:moveTo>
                    <a:pt x="48000" y="0"/>
                  </a:moveTo>
                  <a:lnTo>
                    <a:pt x="48000" y="48000"/>
                  </a:lnTo>
                  <a:lnTo>
                    <a:pt x="0" y="48000"/>
                  </a:lnTo>
                  <a:lnTo>
                    <a:pt x="0" y="72000"/>
                  </a:lnTo>
                  <a:lnTo>
                    <a:pt x="48000" y="72000"/>
                  </a:lnTo>
                  <a:lnTo>
                    <a:pt x="48000" y="120000"/>
                  </a:lnTo>
                  <a:lnTo>
                    <a:pt x="72000" y="120000"/>
                  </a:lnTo>
                  <a:lnTo>
                    <a:pt x="72000" y="72000"/>
                  </a:lnTo>
                  <a:lnTo>
                    <a:pt x="120000" y="72000"/>
                  </a:lnTo>
                  <a:lnTo>
                    <a:pt x="120000" y="48000"/>
                  </a:lnTo>
                  <a:lnTo>
                    <a:pt x="72000" y="48000"/>
                  </a:lnTo>
                  <a:lnTo>
                    <a:pt x="72000" y="0"/>
                  </a:lnTo>
                  <a:lnTo>
                    <a:pt x="4800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52" name="Google Shape;352;p13"/>
          <p:cNvGrpSpPr/>
          <p:nvPr/>
        </p:nvGrpSpPr>
        <p:grpSpPr>
          <a:xfrm>
            <a:off x="6948487" y="2060575"/>
            <a:ext cx="647700" cy="649287"/>
            <a:chOff x="3633787" y="2371725"/>
            <a:chExt cx="2286000" cy="2286000"/>
          </a:xfrm>
        </p:grpSpPr>
        <p:sp>
          <p:nvSpPr>
            <p:cNvPr id="353" name="Google Shape;353;p13"/>
            <p:cNvSpPr/>
            <p:nvPr/>
          </p:nvSpPr>
          <p:spPr>
            <a:xfrm>
              <a:off x="3633787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" name="Google Shape;354;p13"/>
            <p:cNvSpPr/>
            <p:nvPr/>
          </p:nvSpPr>
          <p:spPr>
            <a:xfrm>
              <a:off x="3832225" y="2657475"/>
              <a:ext cx="1833562" cy="1714500"/>
            </a:xfrm>
            <a:custGeom>
              <a:rect b="b" l="l" r="r" t="t"/>
              <a:pathLst>
                <a:path extrusionOk="0" h="120000" w="120000">
                  <a:moveTo>
                    <a:pt x="48000" y="0"/>
                  </a:moveTo>
                  <a:lnTo>
                    <a:pt x="48000" y="48000"/>
                  </a:lnTo>
                  <a:lnTo>
                    <a:pt x="0" y="48000"/>
                  </a:lnTo>
                  <a:lnTo>
                    <a:pt x="0" y="72000"/>
                  </a:lnTo>
                  <a:lnTo>
                    <a:pt x="48000" y="72000"/>
                  </a:lnTo>
                  <a:lnTo>
                    <a:pt x="48000" y="120000"/>
                  </a:lnTo>
                  <a:lnTo>
                    <a:pt x="72000" y="120000"/>
                  </a:lnTo>
                  <a:lnTo>
                    <a:pt x="72000" y="72000"/>
                  </a:lnTo>
                  <a:lnTo>
                    <a:pt x="120000" y="72000"/>
                  </a:lnTo>
                  <a:lnTo>
                    <a:pt x="120000" y="48000"/>
                  </a:lnTo>
                  <a:lnTo>
                    <a:pt x="72000" y="48000"/>
                  </a:lnTo>
                  <a:lnTo>
                    <a:pt x="72000" y="0"/>
                  </a:lnTo>
                  <a:lnTo>
                    <a:pt x="4800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55" name="Google Shape;355;p13"/>
          <p:cNvGrpSpPr/>
          <p:nvPr/>
        </p:nvGrpSpPr>
        <p:grpSpPr>
          <a:xfrm>
            <a:off x="7669212" y="2060575"/>
            <a:ext cx="647700" cy="649287"/>
            <a:chOff x="3633787" y="2371725"/>
            <a:chExt cx="2286000" cy="2286000"/>
          </a:xfrm>
        </p:grpSpPr>
        <p:sp>
          <p:nvSpPr>
            <p:cNvPr id="356" name="Google Shape;356;p13"/>
            <p:cNvSpPr/>
            <p:nvPr/>
          </p:nvSpPr>
          <p:spPr>
            <a:xfrm>
              <a:off x="3633787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" name="Google Shape;357;p13"/>
            <p:cNvSpPr/>
            <p:nvPr/>
          </p:nvSpPr>
          <p:spPr>
            <a:xfrm>
              <a:off x="3832225" y="2657475"/>
              <a:ext cx="1833562" cy="1714500"/>
            </a:xfrm>
            <a:custGeom>
              <a:rect b="b" l="l" r="r" t="t"/>
              <a:pathLst>
                <a:path extrusionOk="0" h="120000" w="120000">
                  <a:moveTo>
                    <a:pt x="48000" y="0"/>
                  </a:moveTo>
                  <a:lnTo>
                    <a:pt x="48000" y="48000"/>
                  </a:lnTo>
                  <a:lnTo>
                    <a:pt x="0" y="48000"/>
                  </a:lnTo>
                  <a:lnTo>
                    <a:pt x="0" y="72000"/>
                  </a:lnTo>
                  <a:lnTo>
                    <a:pt x="48000" y="72000"/>
                  </a:lnTo>
                  <a:lnTo>
                    <a:pt x="48000" y="120000"/>
                  </a:lnTo>
                  <a:lnTo>
                    <a:pt x="72000" y="120000"/>
                  </a:lnTo>
                  <a:lnTo>
                    <a:pt x="72000" y="72000"/>
                  </a:lnTo>
                  <a:lnTo>
                    <a:pt x="120000" y="72000"/>
                  </a:lnTo>
                  <a:lnTo>
                    <a:pt x="120000" y="48000"/>
                  </a:lnTo>
                  <a:lnTo>
                    <a:pt x="72000" y="48000"/>
                  </a:lnTo>
                  <a:lnTo>
                    <a:pt x="72000" y="0"/>
                  </a:lnTo>
                  <a:lnTo>
                    <a:pt x="4800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58" name="Google Shape;358;p13"/>
          <p:cNvGrpSpPr/>
          <p:nvPr/>
        </p:nvGrpSpPr>
        <p:grpSpPr>
          <a:xfrm>
            <a:off x="6804025" y="115887"/>
            <a:ext cx="647700" cy="649287"/>
            <a:chOff x="3633787" y="2371725"/>
            <a:chExt cx="2286000" cy="2286000"/>
          </a:xfrm>
        </p:grpSpPr>
        <p:sp>
          <p:nvSpPr>
            <p:cNvPr id="359" name="Google Shape;359;p13"/>
            <p:cNvSpPr/>
            <p:nvPr/>
          </p:nvSpPr>
          <p:spPr>
            <a:xfrm>
              <a:off x="3633787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0" name="Google Shape;360;p13"/>
            <p:cNvSpPr/>
            <p:nvPr/>
          </p:nvSpPr>
          <p:spPr>
            <a:xfrm>
              <a:off x="3832225" y="2657475"/>
              <a:ext cx="1833562" cy="1714500"/>
            </a:xfrm>
            <a:custGeom>
              <a:rect b="b" l="l" r="r" t="t"/>
              <a:pathLst>
                <a:path extrusionOk="0" h="120000" w="120000">
                  <a:moveTo>
                    <a:pt x="48000" y="0"/>
                  </a:moveTo>
                  <a:lnTo>
                    <a:pt x="48000" y="48000"/>
                  </a:lnTo>
                  <a:lnTo>
                    <a:pt x="0" y="48000"/>
                  </a:lnTo>
                  <a:lnTo>
                    <a:pt x="0" y="72000"/>
                  </a:lnTo>
                  <a:lnTo>
                    <a:pt x="48000" y="72000"/>
                  </a:lnTo>
                  <a:lnTo>
                    <a:pt x="48000" y="120000"/>
                  </a:lnTo>
                  <a:lnTo>
                    <a:pt x="72000" y="120000"/>
                  </a:lnTo>
                  <a:lnTo>
                    <a:pt x="72000" y="72000"/>
                  </a:lnTo>
                  <a:lnTo>
                    <a:pt x="120000" y="72000"/>
                  </a:lnTo>
                  <a:lnTo>
                    <a:pt x="120000" y="48000"/>
                  </a:lnTo>
                  <a:lnTo>
                    <a:pt x="72000" y="48000"/>
                  </a:lnTo>
                  <a:lnTo>
                    <a:pt x="72000" y="0"/>
                  </a:lnTo>
                  <a:lnTo>
                    <a:pt x="4800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1" name="Google Shape;361;p13"/>
          <p:cNvSpPr/>
          <p:nvPr/>
        </p:nvSpPr>
        <p:spPr>
          <a:xfrm rot="-5400000">
            <a:off x="7713662" y="214312"/>
            <a:ext cx="114300" cy="4953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chemeClr val="dk2"/>
                </a:solidFill>
                <a:latin typeface="Arial"/>
              </a:rPr>
              <a:t>-</a:t>
            </a:r>
          </a:p>
        </p:txBody>
      </p:sp>
      <p:grpSp>
        <p:nvGrpSpPr>
          <p:cNvPr id="362" name="Google Shape;362;p13"/>
          <p:cNvGrpSpPr/>
          <p:nvPr/>
        </p:nvGrpSpPr>
        <p:grpSpPr>
          <a:xfrm>
            <a:off x="8101012" y="115887"/>
            <a:ext cx="647700" cy="649287"/>
            <a:chOff x="3633787" y="2371725"/>
            <a:chExt cx="2286000" cy="2286000"/>
          </a:xfrm>
        </p:grpSpPr>
        <p:sp>
          <p:nvSpPr>
            <p:cNvPr id="363" name="Google Shape;363;p13"/>
            <p:cNvSpPr/>
            <p:nvPr/>
          </p:nvSpPr>
          <p:spPr>
            <a:xfrm>
              <a:off x="3633787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" name="Google Shape;364;p13"/>
            <p:cNvSpPr/>
            <p:nvPr/>
          </p:nvSpPr>
          <p:spPr>
            <a:xfrm>
              <a:off x="3832225" y="2657475"/>
              <a:ext cx="1833562" cy="1714500"/>
            </a:xfrm>
            <a:custGeom>
              <a:rect b="b" l="l" r="r" t="t"/>
              <a:pathLst>
                <a:path extrusionOk="0" h="120000" w="120000">
                  <a:moveTo>
                    <a:pt x="48000" y="0"/>
                  </a:moveTo>
                  <a:lnTo>
                    <a:pt x="48000" y="48000"/>
                  </a:lnTo>
                  <a:lnTo>
                    <a:pt x="0" y="48000"/>
                  </a:lnTo>
                  <a:lnTo>
                    <a:pt x="0" y="72000"/>
                  </a:lnTo>
                  <a:lnTo>
                    <a:pt x="48000" y="72000"/>
                  </a:lnTo>
                  <a:lnTo>
                    <a:pt x="48000" y="120000"/>
                  </a:lnTo>
                  <a:lnTo>
                    <a:pt x="72000" y="120000"/>
                  </a:lnTo>
                  <a:lnTo>
                    <a:pt x="72000" y="72000"/>
                  </a:lnTo>
                  <a:lnTo>
                    <a:pt x="120000" y="72000"/>
                  </a:lnTo>
                  <a:lnTo>
                    <a:pt x="120000" y="48000"/>
                  </a:lnTo>
                  <a:lnTo>
                    <a:pt x="72000" y="48000"/>
                  </a:lnTo>
                  <a:lnTo>
                    <a:pt x="72000" y="0"/>
                  </a:lnTo>
                  <a:lnTo>
                    <a:pt x="4800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365" name="Google Shape;365;p13"/>
          <p:cNvPicPr preferRelativeResize="0"/>
          <p:nvPr/>
        </p:nvPicPr>
        <p:blipFill rotWithShape="1">
          <a:blip r:embed="rId3">
            <a:alphaModFix amt="23000"/>
          </a:blip>
          <a:srcRect b="0" l="15187" r="29077" t="0"/>
          <a:stretch/>
        </p:blipFill>
        <p:spPr>
          <a:xfrm>
            <a:off x="7523150" y="3137650"/>
            <a:ext cx="1079500" cy="2095450"/>
          </a:xfrm>
          <a:prstGeom prst="rect">
            <a:avLst/>
          </a:prstGeom>
          <a:noFill/>
          <a:ln cap="flat" cmpd="sng" w="9525">
            <a:solidFill>
              <a:srgbClr val="00FFFF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4FB5B"/>
        </a:solidFill>
      </p:bgPr>
    </p:bg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14"/>
          <p:cNvSpPr txBox="1"/>
          <p:nvPr/>
        </p:nvSpPr>
        <p:spPr>
          <a:xfrm>
            <a:off x="250825" y="185737"/>
            <a:ext cx="8604300" cy="641400"/>
          </a:xfrm>
          <a:prstGeom prst="rect">
            <a:avLst/>
          </a:prstGeom>
          <a:gradFill>
            <a:gsLst>
              <a:gs pos="0">
                <a:srgbClr val="FFFF00">
                  <a:alpha val="62745"/>
                </a:srgbClr>
              </a:gs>
              <a:gs pos="100000">
                <a:srgbClr val="FF0000">
                  <a:alpha val="88627"/>
                </a:srgbClr>
              </a:gs>
            </a:gsLst>
            <a:lin ang="8100019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Masih Positif Dikurang Positif</a:t>
            </a:r>
            <a:endParaRPr/>
          </a:p>
        </p:txBody>
      </p:sp>
      <p:sp>
        <p:nvSpPr>
          <p:cNvPr id="371" name="Google Shape;371;p14"/>
          <p:cNvSpPr txBox="1"/>
          <p:nvPr/>
        </p:nvSpPr>
        <p:spPr>
          <a:xfrm>
            <a:off x="177800" y="908050"/>
            <a:ext cx="2954400" cy="7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3 - 4 = ?</a:t>
            </a:r>
            <a:endParaRPr/>
          </a:p>
        </p:txBody>
      </p:sp>
      <p:sp>
        <p:nvSpPr>
          <p:cNvPr id="372" name="Google Shape;372;p14"/>
          <p:cNvSpPr txBox="1"/>
          <p:nvPr/>
        </p:nvSpPr>
        <p:spPr>
          <a:xfrm>
            <a:off x="3060700" y="1027112"/>
            <a:ext cx="597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Positif 3 </a:t>
            </a:r>
            <a:r>
              <a:rPr b="0" i="0" lang="en-US" sz="24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dikurang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positif 4 = berapa ?</a:t>
            </a:r>
            <a:endParaRPr/>
          </a:p>
        </p:txBody>
      </p:sp>
      <p:sp>
        <p:nvSpPr>
          <p:cNvPr id="373" name="Google Shape;373;p14"/>
          <p:cNvSpPr/>
          <p:nvPr/>
        </p:nvSpPr>
        <p:spPr>
          <a:xfrm>
            <a:off x="4572000" y="1557337"/>
            <a:ext cx="4572000" cy="53007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p14"/>
          <p:cNvSpPr/>
          <p:nvPr/>
        </p:nvSpPr>
        <p:spPr>
          <a:xfrm>
            <a:off x="0" y="1557337"/>
            <a:ext cx="4572000" cy="5300700"/>
          </a:xfrm>
          <a:prstGeom prst="rect">
            <a:avLst/>
          </a:prstGeom>
          <a:solidFill>
            <a:schemeClr val="folHlink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5" name="Google Shape;375;p14"/>
          <p:cNvSpPr txBox="1"/>
          <p:nvPr/>
        </p:nvSpPr>
        <p:spPr>
          <a:xfrm>
            <a:off x="107950" y="1557337"/>
            <a:ext cx="4105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Sediakan</a:t>
            </a: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manik positif.</a:t>
            </a:r>
            <a:endParaRPr/>
          </a:p>
        </p:txBody>
      </p:sp>
      <p:sp>
        <p:nvSpPr>
          <p:cNvPr id="376" name="Google Shape;376;p14"/>
          <p:cNvSpPr txBox="1"/>
          <p:nvPr/>
        </p:nvSpPr>
        <p:spPr>
          <a:xfrm>
            <a:off x="107950" y="1989137"/>
            <a:ext cx="43926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 startAt="2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Ambil 4 positif. </a:t>
            </a:r>
            <a:endParaRPr/>
          </a:p>
        </p:txBody>
      </p:sp>
      <p:sp>
        <p:nvSpPr>
          <p:cNvPr id="377" name="Google Shape;377;p14"/>
          <p:cNvSpPr txBox="1"/>
          <p:nvPr/>
        </p:nvSpPr>
        <p:spPr>
          <a:xfrm>
            <a:off x="107950" y="3500437"/>
            <a:ext cx="4535400" cy="7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 startAt="4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Bantu 4 pasang dan letakkan di sampingnya.</a:t>
            </a:r>
            <a:endParaRPr/>
          </a:p>
        </p:txBody>
      </p:sp>
      <p:sp>
        <p:nvSpPr>
          <p:cNvPr id="378" name="Google Shape;378;p14"/>
          <p:cNvSpPr txBox="1"/>
          <p:nvPr/>
        </p:nvSpPr>
        <p:spPr>
          <a:xfrm>
            <a:off x="106362" y="5302250"/>
            <a:ext cx="4537200" cy="10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 startAt="7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Karena yang tak berpasangan adalah (-1), maka hasilnya adalah (-1).</a:t>
            </a:r>
            <a:endParaRPr/>
          </a:p>
        </p:txBody>
      </p:sp>
      <p:pic>
        <p:nvPicPr>
          <p:cNvPr id="379" name="Google Shape;37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16462" y="2781300"/>
            <a:ext cx="1440000" cy="2519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0" name="Google Shape;380;p14"/>
          <p:cNvSpPr/>
          <p:nvPr/>
        </p:nvSpPr>
        <p:spPr>
          <a:xfrm>
            <a:off x="4643437" y="5589587"/>
            <a:ext cx="3241800" cy="1152600"/>
          </a:xfrm>
          <a:prstGeom prst="wedgeEllipseCallout">
            <a:avLst>
              <a:gd fmla="val 4760" name="adj1"/>
              <a:gd fmla="val -22046" name="adj2"/>
            </a:avLst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Jadi, 3 - 4 = 3+(-4)= -1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grpSp>
        <p:nvGrpSpPr>
          <p:cNvPr id="381" name="Google Shape;381;p14"/>
          <p:cNvGrpSpPr/>
          <p:nvPr/>
        </p:nvGrpSpPr>
        <p:grpSpPr>
          <a:xfrm>
            <a:off x="4787759" y="1844583"/>
            <a:ext cx="503149" cy="503149"/>
            <a:chOff x="3633787" y="2371725"/>
            <a:chExt cx="2286000" cy="2286000"/>
          </a:xfrm>
        </p:grpSpPr>
        <p:sp>
          <p:nvSpPr>
            <p:cNvPr id="382" name="Google Shape;382;p14"/>
            <p:cNvSpPr/>
            <p:nvPr/>
          </p:nvSpPr>
          <p:spPr>
            <a:xfrm>
              <a:off x="3633787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3" name="Google Shape;383;p14"/>
            <p:cNvSpPr/>
            <p:nvPr/>
          </p:nvSpPr>
          <p:spPr>
            <a:xfrm>
              <a:off x="3832225" y="2657475"/>
              <a:ext cx="1833600" cy="1714500"/>
            </a:xfrm>
            <a:custGeom>
              <a:rect b="b" l="l" r="r" t="t"/>
              <a:pathLst>
                <a:path extrusionOk="0" h="120000" w="120000">
                  <a:moveTo>
                    <a:pt x="48000" y="0"/>
                  </a:moveTo>
                  <a:lnTo>
                    <a:pt x="48000" y="48000"/>
                  </a:lnTo>
                  <a:lnTo>
                    <a:pt x="0" y="48000"/>
                  </a:lnTo>
                  <a:lnTo>
                    <a:pt x="0" y="72000"/>
                  </a:lnTo>
                  <a:lnTo>
                    <a:pt x="48000" y="72000"/>
                  </a:lnTo>
                  <a:lnTo>
                    <a:pt x="48000" y="120000"/>
                  </a:lnTo>
                  <a:lnTo>
                    <a:pt x="72000" y="120000"/>
                  </a:lnTo>
                  <a:lnTo>
                    <a:pt x="72000" y="72000"/>
                  </a:lnTo>
                  <a:lnTo>
                    <a:pt x="120000" y="72000"/>
                  </a:lnTo>
                  <a:lnTo>
                    <a:pt x="120000" y="48000"/>
                  </a:lnTo>
                  <a:lnTo>
                    <a:pt x="72000" y="48000"/>
                  </a:lnTo>
                  <a:lnTo>
                    <a:pt x="72000" y="0"/>
                  </a:lnTo>
                  <a:lnTo>
                    <a:pt x="4800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84" name="Google Shape;384;p14"/>
          <p:cNvGrpSpPr/>
          <p:nvPr/>
        </p:nvGrpSpPr>
        <p:grpSpPr>
          <a:xfrm>
            <a:off x="5364022" y="1844583"/>
            <a:ext cx="503149" cy="503149"/>
            <a:chOff x="3633787" y="2371725"/>
            <a:chExt cx="2286000" cy="2286000"/>
          </a:xfrm>
        </p:grpSpPr>
        <p:sp>
          <p:nvSpPr>
            <p:cNvPr id="385" name="Google Shape;385;p14"/>
            <p:cNvSpPr/>
            <p:nvPr/>
          </p:nvSpPr>
          <p:spPr>
            <a:xfrm>
              <a:off x="3633787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6" name="Google Shape;386;p14"/>
            <p:cNvSpPr/>
            <p:nvPr/>
          </p:nvSpPr>
          <p:spPr>
            <a:xfrm>
              <a:off x="3832225" y="2657475"/>
              <a:ext cx="1833600" cy="1714500"/>
            </a:xfrm>
            <a:custGeom>
              <a:rect b="b" l="l" r="r" t="t"/>
              <a:pathLst>
                <a:path extrusionOk="0" h="120000" w="120000">
                  <a:moveTo>
                    <a:pt x="48000" y="0"/>
                  </a:moveTo>
                  <a:lnTo>
                    <a:pt x="48000" y="48000"/>
                  </a:lnTo>
                  <a:lnTo>
                    <a:pt x="0" y="48000"/>
                  </a:lnTo>
                  <a:lnTo>
                    <a:pt x="0" y="72000"/>
                  </a:lnTo>
                  <a:lnTo>
                    <a:pt x="48000" y="72000"/>
                  </a:lnTo>
                  <a:lnTo>
                    <a:pt x="48000" y="120000"/>
                  </a:lnTo>
                  <a:lnTo>
                    <a:pt x="72000" y="120000"/>
                  </a:lnTo>
                  <a:lnTo>
                    <a:pt x="72000" y="72000"/>
                  </a:lnTo>
                  <a:lnTo>
                    <a:pt x="120000" y="72000"/>
                  </a:lnTo>
                  <a:lnTo>
                    <a:pt x="120000" y="48000"/>
                  </a:lnTo>
                  <a:lnTo>
                    <a:pt x="72000" y="48000"/>
                  </a:lnTo>
                  <a:lnTo>
                    <a:pt x="72000" y="0"/>
                  </a:lnTo>
                  <a:lnTo>
                    <a:pt x="4800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87" name="Google Shape;387;p14"/>
          <p:cNvGrpSpPr/>
          <p:nvPr/>
        </p:nvGrpSpPr>
        <p:grpSpPr>
          <a:xfrm>
            <a:off x="5940284" y="1844583"/>
            <a:ext cx="503149" cy="503149"/>
            <a:chOff x="3633787" y="2371725"/>
            <a:chExt cx="2286000" cy="2286000"/>
          </a:xfrm>
        </p:grpSpPr>
        <p:sp>
          <p:nvSpPr>
            <p:cNvPr id="388" name="Google Shape;388;p14"/>
            <p:cNvSpPr/>
            <p:nvPr/>
          </p:nvSpPr>
          <p:spPr>
            <a:xfrm>
              <a:off x="3633787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9" name="Google Shape;389;p14"/>
            <p:cNvSpPr/>
            <p:nvPr/>
          </p:nvSpPr>
          <p:spPr>
            <a:xfrm>
              <a:off x="3832225" y="2657475"/>
              <a:ext cx="1833600" cy="1714500"/>
            </a:xfrm>
            <a:custGeom>
              <a:rect b="b" l="l" r="r" t="t"/>
              <a:pathLst>
                <a:path extrusionOk="0" h="120000" w="120000">
                  <a:moveTo>
                    <a:pt x="48000" y="0"/>
                  </a:moveTo>
                  <a:lnTo>
                    <a:pt x="48000" y="48000"/>
                  </a:lnTo>
                  <a:lnTo>
                    <a:pt x="0" y="48000"/>
                  </a:lnTo>
                  <a:lnTo>
                    <a:pt x="0" y="72000"/>
                  </a:lnTo>
                  <a:lnTo>
                    <a:pt x="48000" y="72000"/>
                  </a:lnTo>
                  <a:lnTo>
                    <a:pt x="48000" y="120000"/>
                  </a:lnTo>
                  <a:lnTo>
                    <a:pt x="72000" y="120000"/>
                  </a:lnTo>
                  <a:lnTo>
                    <a:pt x="72000" y="72000"/>
                  </a:lnTo>
                  <a:lnTo>
                    <a:pt x="120000" y="72000"/>
                  </a:lnTo>
                  <a:lnTo>
                    <a:pt x="120000" y="48000"/>
                  </a:lnTo>
                  <a:lnTo>
                    <a:pt x="72000" y="48000"/>
                  </a:lnTo>
                  <a:lnTo>
                    <a:pt x="72000" y="0"/>
                  </a:lnTo>
                  <a:lnTo>
                    <a:pt x="4800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90" name="Google Shape;390;p14"/>
          <p:cNvGrpSpPr/>
          <p:nvPr/>
        </p:nvGrpSpPr>
        <p:grpSpPr>
          <a:xfrm>
            <a:off x="6948366" y="115822"/>
            <a:ext cx="647624" cy="649224"/>
            <a:chOff x="3633787" y="2371725"/>
            <a:chExt cx="2286000" cy="2286000"/>
          </a:xfrm>
        </p:grpSpPr>
        <p:sp>
          <p:nvSpPr>
            <p:cNvPr id="391" name="Google Shape;391;p14"/>
            <p:cNvSpPr/>
            <p:nvPr/>
          </p:nvSpPr>
          <p:spPr>
            <a:xfrm>
              <a:off x="3633787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2" name="Google Shape;392;p14"/>
            <p:cNvSpPr/>
            <p:nvPr/>
          </p:nvSpPr>
          <p:spPr>
            <a:xfrm>
              <a:off x="3832225" y="2657475"/>
              <a:ext cx="1833600" cy="1714500"/>
            </a:xfrm>
            <a:custGeom>
              <a:rect b="b" l="l" r="r" t="t"/>
              <a:pathLst>
                <a:path extrusionOk="0" h="120000" w="120000">
                  <a:moveTo>
                    <a:pt x="48000" y="0"/>
                  </a:moveTo>
                  <a:lnTo>
                    <a:pt x="48000" y="48000"/>
                  </a:lnTo>
                  <a:lnTo>
                    <a:pt x="0" y="48000"/>
                  </a:lnTo>
                  <a:lnTo>
                    <a:pt x="0" y="72000"/>
                  </a:lnTo>
                  <a:lnTo>
                    <a:pt x="48000" y="72000"/>
                  </a:lnTo>
                  <a:lnTo>
                    <a:pt x="48000" y="120000"/>
                  </a:lnTo>
                  <a:lnTo>
                    <a:pt x="72000" y="120000"/>
                  </a:lnTo>
                  <a:lnTo>
                    <a:pt x="72000" y="72000"/>
                  </a:lnTo>
                  <a:lnTo>
                    <a:pt x="120000" y="72000"/>
                  </a:lnTo>
                  <a:lnTo>
                    <a:pt x="120000" y="48000"/>
                  </a:lnTo>
                  <a:lnTo>
                    <a:pt x="72000" y="48000"/>
                  </a:lnTo>
                  <a:lnTo>
                    <a:pt x="72000" y="0"/>
                  </a:lnTo>
                  <a:lnTo>
                    <a:pt x="4800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3" name="Google Shape;393;p14"/>
          <p:cNvSpPr/>
          <p:nvPr/>
        </p:nvSpPr>
        <p:spPr>
          <a:xfrm rot="-5400000">
            <a:off x="7858125" y="214312"/>
            <a:ext cx="114300" cy="4953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chemeClr val="dk2"/>
                </a:solidFill>
                <a:latin typeface="Arial"/>
              </a:rPr>
              <a:t>-</a:t>
            </a:r>
          </a:p>
        </p:txBody>
      </p:sp>
      <p:grpSp>
        <p:nvGrpSpPr>
          <p:cNvPr id="394" name="Google Shape;394;p14"/>
          <p:cNvGrpSpPr/>
          <p:nvPr/>
        </p:nvGrpSpPr>
        <p:grpSpPr>
          <a:xfrm>
            <a:off x="8243766" y="115822"/>
            <a:ext cx="647624" cy="649224"/>
            <a:chOff x="3633787" y="2371725"/>
            <a:chExt cx="2286000" cy="2286000"/>
          </a:xfrm>
        </p:grpSpPr>
        <p:sp>
          <p:nvSpPr>
            <p:cNvPr id="395" name="Google Shape;395;p14"/>
            <p:cNvSpPr/>
            <p:nvPr/>
          </p:nvSpPr>
          <p:spPr>
            <a:xfrm>
              <a:off x="3633787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6" name="Google Shape;396;p14"/>
            <p:cNvSpPr/>
            <p:nvPr/>
          </p:nvSpPr>
          <p:spPr>
            <a:xfrm>
              <a:off x="3832225" y="2657475"/>
              <a:ext cx="1833600" cy="1714500"/>
            </a:xfrm>
            <a:custGeom>
              <a:rect b="b" l="l" r="r" t="t"/>
              <a:pathLst>
                <a:path extrusionOk="0" h="120000" w="120000">
                  <a:moveTo>
                    <a:pt x="48000" y="0"/>
                  </a:moveTo>
                  <a:lnTo>
                    <a:pt x="48000" y="48000"/>
                  </a:lnTo>
                  <a:lnTo>
                    <a:pt x="0" y="48000"/>
                  </a:lnTo>
                  <a:lnTo>
                    <a:pt x="0" y="72000"/>
                  </a:lnTo>
                  <a:lnTo>
                    <a:pt x="48000" y="72000"/>
                  </a:lnTo>
                  <a:lnTo>
                    <a:pt x="48000" y="120000"/>
                  </a:lnTo>
                  <a:lnTo>
                    <a:pt x="72000" y="120000"/>
                  </a:lnTo>
                  <a:lnTo>
                    <a:pt x="72000" y="72000"/>
                  </a:lnTo>
                  <a:lnTo>
                    <a:pt x="120000" y="72000"/>
                  </a:lnTo>
                  <a:lnTo>
                    <a:pt x="120000" y="48000"/>
                  </a:lnTo>
                  <a:lnTo>
                    <a:pt x="72000" y="48000"/>
                  </a:lnTo>
                  <a:lnTo>
                    <a:pt x="72000" y="0"/>
                  </a:lnTo>
                  <a:lnTo>
                    <a:pt x="4800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7" name="Google Shape;397;p14"/>
          <p:cNvSpPr txBox="1"/>
          <p:nvPr/>
        </p:nvSpPr>
        <p:spPr>
          <a:xfrm>
            <a:off x="107950" y="2468562"/>
            <a:ext cx="4392600" cy="10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 startAt="3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Ternyata tak bisa diambil 4 sebab hanya ada 3 positif. </a:t>
            </a:r>
            <a:endParaRPr/>
          </a:p>
        </p:txBody>
      </p:sp>
      <p:sp>
        <p:nvSpPr>
          <p:cNvPr id="398" name="Google Shape;398;p14"/>
          <p:cNvSpPr txBox="1"/>
          <p:nvPr/>
        </p:nvSpPr>
        <p:spPr>
          <a:xfrm>
            <a:off x="107950" y="4221162"/>
            <a:ext cx="43926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 startAt="5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Ambil 4 positif.</a:t>
            </a:r>
            <a:endParaRPr/>
          </a:p>
        </p:txBody>
      </p:sp>
      <p:sp>
        <p:nvSpPr>
          <p:cNvPr id="399" name="Google Shape;399;p14"/>
          <p:cNvSpPr txBox="1"/>
          <p:nvPr/>
        </p:nvSpPr>
        <p:spPr>
          <a:xfrm>
            <a:off x="107950" y="4652962"/>
            <a:ext cx="4392600" cy="7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 startAt="6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Hitung manik yang tak punya pasangan. </a:t>
            </a:r>
            <a:endParaRPr/>
          </a:p>
        </p:txBody>
      </p:sp>
      <p:grpSp>
        <p:nvGrpSpPr>
          <p:cNvPr id="400" name="Google Shape;400;p14"/>
          <p:cNvGrpSpPr/>
          <p:nvPr/>
        </p:nvGrpSpPr>
        <p:grpSpPr>
          <a:xfrm>
            <a:off x="6516547" y="1844596"/>
            <a:ext cx="503149" cy="504749"/>
            <a:chOff x="3633787" y="2371725"/>
            <a:chExt cx="2286000" cy="2286000"/>
          </a:xfrm>
        </p:grpSpPr>
        <p:sp>
          <p:nvSpPr>
            <p:cNvPr id="401" name="Google Shape;401;p14"/>
            <p:cNvSpPr/>
            <p:nvPr/>
          </p:nvSpPr>
          <p:spPr>
            <a:xfrm>
              <a:off x="3633787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14"/>
            <p:cNvSpPr/>
            <p:nvPr/>
          </p:nvSpPr>
          <p:spPr>
            <a:xfrm>
              <a:off x="3832225" y="2657475"/>
              <a:ext cx="1833600" cy="1714500"/>
            </a:xfrm>
            <a:custGeom>
              <a:rect b="b" l="l" r="r" t="t"/>
              <a:pathLst>
                <a:path extrusionOk="0" h="120000" w="120000">
                  <a:moveTo>
                    <a:pt x="48000" y="0"/>
                  </a:moveTo>
                  <a:lnTo>
                    <a:pt x="48000" y="48000"/>
                  </a:lnTo>
                  <a:lnTo>
                    <a:pt x="0" y="48000"/>
                  </a:lnTo>
                  <a:lnTo>
                    <a:pt x="0" y="72000"/>
                  </a:lnTo>
                  <a:lnTo>
                    <a:pt x="48000" y="72000"/>
                  </a:lnTo>
                  <a:lnTo>
                    <a:pt x="48000" y="120000"/>
                  </a:lnTo>
                  <a:lnTo>
                    <a:pt x="72000" y="120000"/>
                  </a:lnTo>
                  <a:lnTo>
                    <a:pt x="72000" y="72000"/>
                  </a:lnTo>
                  <a:lnTo>
                    <a:pt x="120000" y="72000"/>
                  </a:lnTo>
                  <a:lnTo>
                    <a:pt x="120000" y="48000"/>
                  </a:lnTo>
                  <a:lnTo>
                    <a:pt x="72000" y="48000"/>
                  </a:lnTo>
                  <a:lnTo>
                    <a:pt x="72000" y="0"/>
                  </a:lnTo>
                  <a:lnTo>
                    <a:pt x="4800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03" name="Google Shape;403;p14"/>
          <p:cNvGrpSpPr/>
          <p:nvPr/>
        </p:nvGrpSpPr>
        <p:grpSpPr>
          <a:xfrm>
            <a:off x="6516435" y="2420858"/>
            <a:ext cx="503149" cy="504749"/>
            <a:chOff x="6515100" y="2371725"/>
            <a:chExt cx="2286000" cy="2286000"/>
          </a:xfrm>
        </p:grpSpPr>
        <p:sp>
          <p:nvSpPr>
            <p:cNvPr id="404" name="Google Shape;404;p14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5" name="Google Shape;405;p14"/>
            <p:cNvSpPr/>
            <p:nvPr/>
          </p:nvSpPr>
          <p:spPr>
            <a:xfrm>
              <a:off x="6808787" y="3292475"/>
              <a:ext cx="1730400" cy="476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06" name="Google Shape;406;p14"/>
          <p:cNvGrpSpPr/>
          <p:nvPr/>
        </p:nvGrpSpPr>
        <p:grpSpPr>
          <a:xfrm>
            <a:off x="7092809" y="1844596"/>
            <a:ext cx="503149" cy="504749"/>
            <a:chOff x="3633787" y="2371725"/>
            <a:chExt cx="2286000" cy="2286000"/>
          </a:xfrm>
        </p:grpSpPr>
        <p:sp>
          <p:nvSpPr>
            <p:cNvPr id="407" name="Google Shape;407;p14"/>
            <p:cNvSpPr/>
            <p:nvPr/>
          </p:nvSpPr>
          <p:spPr>
            <a:xfrm>
              <a:off x="3633787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4"/>
            <p:cNvSpPr/>
            <p:nvPr/>
          </p:nvSpPr>
          <p:spPr>
            <a:xfrm>
              <a:off x="3832225" y="2657475"/>
              <a:ext cx="1833600" cy="1714500"/>
            </a:xfrm>
            <a:custGeom>
              <a:rect b="b" l="l" r="r" t="t"/>
              <a:pathLst>
                <a:path extrusionOk="0" h="120000" w="120000">
                  <a:moveTo>
                    <a:pt x="48000" y="0"/>
                  </a:moveTo>
                  <a:lnTo>
                    <a:pt x="48000" y="48000"/>
                  </a:lnTo>
                  <a:lnTo>
                    <a:pt x="0" y="48000"/>
                  </a:lnTo>
                  <a:lnTo>
                    <a:pt x="0" y="72000"/>
                  </a:lnTo>
                  <a:lnTo>
                    <a:pt x="48000" y="72000"/>
                  </a:lnTo>
                  <a:lnTo>
                    <a:pt x="48000" y="120000"/>
                  </a:lnTo>
                  <a:lnTo>
                    <a:pt x="72000" y="120000"/>
                  </a:lnTo>
                  <a:lnTo>
                    <a:pt x="72000" y="72000"/>
                  </a:lnTo>
                  <a:lnTo>
                    <a:pt x="120000" y="72000"/>
                  </a:lnTo>
                  <a:lnTo>
                    <a:pt x="120000" y="48000"/>
                  </a:lnTo>
                  <a:lnTo>
                    <a:pt x="72000" y="48000"/>
                  </a:lnTo>
                  <a:lnTo>
                    <a:pt x="72000" y="0"/>
                  </a:lnTo>
                  <a:lnTo>
                    <a:pt x="4800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09" name="Google Shape;409;p14"/>
          <p:cNvGrpSpPr/>
          <p:nvPr/>
        </p:nvGrpSpPr>
        <p:grpSpPr>
          <a:xfrm>
            <a:off x="7092698" y="2420858"/>
            <a:ext cx="503149" cy="504749"/>
            <a:chOff x="6515100" y="2371725"/>
            <a:chExt cx="2286000" cy="2286000"/>
          </a:xfrm>
        </p:grpSpPr>
        <p:sp>
          <p:nvSpPr>
            <p:cNvPr id="410" name="Google Shape;410;p14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14"/>
            <p:cNvSpPr/>
            <p:nvPr/>
          </p:nvSpPr>
          <p:spPr>
            <a:xfrm>
              <a:off x="6808787" y="3292475"/>
              <a:ext cx="1730400" cy="476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12" name="Google Shape;412;p14"/>
          <p:cNvGrpSpPr/>
          <p:nvPr/>
        </p:nvGrpSpPr>
        <p:grpSpPr>
          <a:xfrm>
            <a:off x="7669072" y="1844596"/>
            <a:ext cx="503149" cy="504749"/>
            <a:chOff x="3633787" y="2371725"/>
            <a:chExt cx="2286000" cy="2286000"/>
          </a:xfrm>
        </p:grpSpPr>
        <p:sp>
          <p:nvSpPr>
            <p:cNvPr id="413" name="Google Shape;413;p14"/>
            <p:cNvSpPr/>
            <p:nvPr/>
          </p:nvSpPr>
          <p:spPr>
            <a:xfrm>
              <a:off x="3633787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4"/>
            <p:cNvSpPr/>
            <p:nvPr/>
          </p:nvSpPr>
          <p:spPr>
            <a:xfrm>
              <a:off x="3832225" y="2657475"/>
              <a:ext cx="1833600" cy="1714500"/>
            </a:xfrm>
            <a:custGeom>
              <a:rect b="b" l="l" r="r" t="t"/>
              <a:pathLst>
                <a:path extrusionOk="0" h="120000" w="120000">
                  <a:moveTo>
                    <a:pt x="48000" y="0"/>
                  </a:moveTo>
                  <a:lnTo>
                    <a:pt x="48000" y="48000"/>
                  </a:lnTo>
                  <a:lnTo>
                    <a:pt x="0" y="48000"/>
                  </a:lnTo>
                  <a:lnTo>
                    <a:pt x="0" y="72000"/>
                  </a:lnTo>
                  <a:lnTo>
                    <a:pt x="48000" y="72000"/>
                  </a:lnTo>
                  <a:lnTo>
                    <a:pt x="48000" y="120000"/>
                  </a:lnTo>
                  <a:lnTo>
                    <a:pt x="72000" y="120000"/>
                  </a:lnTo>
                  <a:lnTo>
                    <a:pt x="72000" y="72000"/>
                  </a:lnTo>
                  <a:lnTo>
                    <a:pt x="120000" y="72000"/>
                  </a:lnTo>
                  <a:lnTo>
                    <a:pt x="120000" y="48000"/>
                  </a:lnTo>
                  <a:lnTo>
                    <a:pt x="72000" y="48000"/>
                  </a:lnTo>
                  <a:lnTo>
                    <a:pt x="72000" y="0"/>
                  </a:lnTo>
                  <a:lnTo>
                    <a:pt x="4800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15" name="Google Shape;415;p14"/>
          <p:cNvGrpSpPr/>
          <p:nvPr/>
        </p:nvGrpSpPr>
        <p:grpSpPr>
          <a:xfrm>
            <a:off x="7668960" y="2420858"/>
            <a:ext cx="503149" cy="504749"/>
            <a:chOff x="6515100" y="2371725"/>
            <a:chExt cx="2286000" cy="2286000"/>
          </a:xfrm>
        </p:grpSpPr>
        <p:sp>
          <p:nvSpPr>
            <p:cNvPr id="416" name="Google Shape;416;p14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14"/>
            <p:cNvSpPr/>
            <p:nvPr/>
          </p:nvSpPr>
          <p:spPr>
            <a:xfrm>
              <a:off x="6808787" y="3292475"/>
              <a:ext cx="1730400" cy="476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18" name="Google Shape;418;p14"/>
          <p:cNvGrpSpPr/>
          <p:nvPr/>
        </p:nvGrpSpPr>
        <p:grpSpPr>
          <a:xfrm>
            <a:off x="8245335" y="1844596"/>
            <a:ext cx="503149" cy="504749"/>
            <a:chOff x="3633787" y="2371725"/>
            <a:chExt cx="2286000" cy="2286000"/>
          </a:xfrm>
        </p:grpSpPr>
        <p:sp>
          <p:nvSpPr>
            <p:cNvPr id="419" name="Google Shape;419;p14"/>
            <p:cNvSpPr/>
            <p:nvPr/>
          </p:nvSpPr>
          <p:spPr>
            <a:xfrm>
              <a:off x="3633787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0" name="Google Shape;420;p14"/>
            <p:cNvSpPr/>
            <p:nvPr/>
          </p:nvSpPr>
          <p:spPr>
            <a:xfrm>
              <a:off x="3832225" y="2657475"/>
              <a:ext cx="1833600" cy="1714500"/>
            </a:xfrm>
            <a:custGeom>
              <a:rect b="b" l="l" r="r" t="t"/>
              <a:pathLst>
                <a:path extrusionOk="0" h="120000" w="120000">
                  <a:moveTo>
                    <a:pt x="48000" y="0"/>
                  </a:moveTo>
                  <a:lnTo>
                    <a:pt x="48000" y="48000"/>
                  </a:lnTo>
                  <a:lnTo>
                    <a:pt x="0" y="48000"/>
                  </a:lnTo>
                  <a:lnTo>
                    <a:pt x="0" y="72000"/>
                  </a:lnTo>
                  <a:lnTo>
                    <a:pt x="48000" y="72000"/>
                  </a:lnTo>
                  <a:lnTo>
                    <a:pt x="48000" y="120000"/>
                  </a:lnTo>
                  <a:lnTo>
                    <a:pt x="72000" y="120000"/>
                  </a:lnTo>
                  <a:lnTo>
                    <a:pt x="72000" y="72000"/>
                  </a:lnTo>
                  <a:lnTo>
                    <a:pt x="120000" y="72000"/>
                  </a:lnTo>
                  <a:lnTo>
                    <a:pt x="120000" y="48000"/>
                  </a:lnTo>
                  <a:lnTo>
                    <a:pt x="72000" y="48000"/>
                  </a:lnTo>
                  <a:lnTo>
                    <a:pt x="72000" y="0"/>
                  </a:lnTo>
                  <a:lnTo>
                    <a:pt x="4800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21" name="Google Shape;421;p14"/>
          <p:cNvGrpSpPr/>
          <p:nvPr/>
        </p:nvGrpSpPr>
        <p:grpSpPr>
          <a:xfrm>
            <a:off x="8245223" y="2420858"/>
            <a:ext cx="503149" cy="504749"/>
            <a:chOff x="6515100" y="2371725"/>
            <a:chExt cx="2286000" cy="2286000"/>
          </a:xfrm>
        </p:grpSpPr>
        <p:sp>
          <p:nvSpPr>
            <p:cNvPr id="422" name="Google Shape;422;p14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4"/>
            <p:cNvSpPr/>
            <p:nvPr/>
          </p:nvSpPr>
          <p:spPr>
            <a:xfrm>
              <a:off x="6808787" y="3292475"/>
              <a:ext cx="1730400" cy="476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4" name="Google Shape;424;p14"/>
          <p:cNvSpPr txBox="1"/>
          <p:nvPr/>
        </p:nvSpPr>
        <p:spPr>
          <a:xfrm>
            <a:off x="6084887" y="3213100"/>
            <a:ext cx="2843100" cy="12003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Memberi 4 pasang  lalu mengambil lagi 4 positif saja sama artinya hanya memberi 4 negatif saja</a:t>
            </a:r>
            <a:endParaRPr/>
          </a:p>
        </p:txBody>
      </p:sp>
      <p:sp>
        <p:nvSpPr>
          <p:cNvPr id="425" name="Google Shape;425;p14"/>
          <p:cNvSpPr txBox="1"/>
          <p:nvPr/>
        </p:nvSpPr>
        <p:spPr>
          <a:xfrm>
            <a:off x="6084887" y="4533900"/>
            <a:ext cx="28083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Karenanya 3 – 4 = 3 + (-4)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4FB5B"/>
        </a:solidFill>
      </p:bgPr>
    </p:bg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15"/>
          <p:cNvSpPr txBox="1"/>
          <p:nvPr/>
        </p:nvSpPr>
        <p:spPr>
          <a:xfrm>
            <a:off x="250825" y="185737"/>
            <a:ext cx="8604300" cy="641400"/>
          </a:xfrm>
          <a:prstGeom prst="rect">
            <a:avLst/>
          </a:prstGeom>
          <a:gradFill>
            <a:gsLst>
              <a:gs pos="0">
                <a:srgbClr val="FFFF00">
                  <a:alpha val="62745"/>
                </a:srgbClr>
              </a:gs>
              <a:gs pos="100000">
                <a:srgbClr val="FF0000">
                  <a:alpha val="88627"/>
                </a:srgbClr>
              </a:gs>
            </a:gsLst>
            <a:lin ang="8100019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Negatif Dikurang Positif</a:t>
            </a:r>
            <a:endParaRPr/>
          </a:p>
        </p:txBody>
      </p:sp>
      <p:sp>
        <p:nvSpPr>
          <p:cNvPr id="431" name="Google Shape;431;p15"/>
          <p:cNvSpPr txBox="1"/>
          <p:nvPr/>
        </p:nvSpPr>
        <p:spPr>
          <a:xfrm>
            <a:off x="177800" y="908050"/>
            <a:ext cx="2954400" cy="7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-3 - 2 = ?</a:t>
            </a:r>
            <a:endParaRPr/>
          </a:p>
        </p:txBody>
      </p:sp>
      <p:sp>
        <p:nvSpPr>
          <p:cNvPr id="432" name="Google Shape;432;p15"/>
          <p:cNvSpPr txBox="1"/>
          <p:nvPr/>
        </p:nvSpPr>
        <p:spPr>
          <a:xfrm>
            <a:off x="3060700" y="1027112"/>
            <a:ext cx="597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Negatif 3 </a:t>
            </a:r>
            <a:r>
              <a:rPr b="0" i="0" lang="en-US" sz="24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dikurang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positif 2 = berapa ?</a:t>
            </a:r>
            <a:endParaRPr/>
          </a:p>
        </p:txBody>
      </p:sp>
      <p:sp>
        <p:nvSpPr>
          <p:cNvPr id="433" name="Google Shape;433;p15"/>
          <p:cNvSpPr/>
          <p:nvPr/>
        </p:nvSpPr>
        <p:spPr>
          <a:xfrm>
            <a:off x="4572000" y="1557337"/>
            <a:ext cx="4572000" cy="53007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4" name="Google Shape;434;p15"/>
          <p:cNvSpPr/>
          <p:nvPr/>
        </p:nvSpPr>
        <p:spPr>
          <a:xfrm>
            <a:off x="0" y="1557337"/>
            <a:ext cx="4572000" cy="5300700"/>
          </a:xfrm>
          <a:prstGeom prst="rect">
            <a:avLst/>
          </a:prstGeom>
          <a:solidFill>
            <a:schemeClr val="folHlink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5" name="Google Shape;435;p15"/>
          <p:cNvSpPr txBox="1"/>
          <p:nvPr/>
        </p:nvSpPr>
        <p:spPr>
          <a:xfrm>
            <a:off x="107950" y="1557337"/>
            <a:ext cx="41052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Siapkan 3</a:t>
            </a:r>
            <a:r>
              <a:rPr b="1" lang="en-US" sz="2000">
                <a:solidFill>
                  <a:schemeClr val="dk1"/>
                </a:solidFill>
              </a:rPr>
              <a:t> 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negatif.</a:t>
            </a:r>
            <a:endParaRPr/>
          </a:p>
        </p:txBody>
      </p:sp>
      <p:sp>
        <p:nvSpPr>
          <p:cNvPr id="436" name="Google Shape;436;p15"/>
          <p:cNvSpPr txBox="1"/>
          <p:nvPr/>
        </p:nvSpPr>
        <p:spPr>
          <a:xfrm>
            <a:off x="107950" y="1989137"/>
            <a:ext cx="43926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 startAt="2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Ambil 2  positif. </a:t>
            </a:r>
            <a:endParaRPr/>
          </a:p>
        </p:txBody>
      </p:sp>
      <p:sp>
        <p:nvSpPr>
          <p:cNvPr id="437" name="Google Shape;437;p15"/>
          <p:cNvSpPr txBox="1"/>
          <p:nvPr/>
        </p:nvSpPr>
        <p:spPr>
          <a:xfrm>
            <a:off x="107950" y="3500437"/>
            <a:ext cx="4535400" cy="7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 startAt="4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Bantu 2 pasang dan letakkan di sampingnya.</a:t>
            </a:r>
            <a:endParaRPr/>
          </a:p>
        </p:txBody>
      </p:sp>
      <p:sp>
        <p:nvSpPr>
          <p:cNvPr id="438" name="Google Shape;438;p15"/>
          <p:cNvSpPr txBox="1"/>
          <p:nvPr/>
        </p:nvSpPr>
        <p:spPr>
          <a:xfrm>
            <a:off x="106362" y="5302250"/>
            <a:ext cx="4537200" cy="10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 startAt="7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Karena yang tak berpasangan adalah (-5), maka hasilnya adalah (-5).</a:t>
            </a:r>
            <a:endParaRPr/>
          </a:p>
        </p:txBody>
      </p:sp>
      <p:pic>
        <p:nvPicPr>
          <p:cNvPr id="439" name="Google Shape;439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16462" y="2781300"/>
            <a:ext cx="1440000" cy="2519400"/>
          </a:xfrm>
          <a:prstGeom prst="rect">
            <a:avLst/>
          </a:prstGeom>
          <a:noFill/>
          <a:ln>
            <a:noFill/>
          </a:ln>
        </p:spPr>
      </p:pic>
      <p:sp>
        <p:nvSpPr>
          <p:cNvPr id="440" name="Google Shape;440;p15"/>
          <p:cNvSpPr/>
          <p:nvPr/>
        </p:nvSpPr>
        <p:spPr>
          <a:xfrm>
            <a:off x="4643437" y="5589587"/>
            <a:ext cx="2881200" cy="1152600"/>
          </a:xfrm>
          <a:prstGeom prst="wedgeEllipseCallout">
            <a:avLst>
              <a:gd fmla="val 5355" name="adj1"/>
              <a:gd fmla="val -22046" name="adj2"/>
            </a:avLst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Jadi, -3 - 2 = -3+(-2)= -5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441" name="Google Shape;441;p15"/>
          <p:cNvSpPr/>
          <p:nvPr/>
        </p:nvSpPr>
        <p:spPr>
          <a:xfrm rot="-5400000">
            <a:off x="7858125" y="214312"/>
            <a:ext cx="114300" cy="4953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chemeClr val="dk2"/>
                </a:solidFill>
                <a:latin typeface="Arial"/>
              </a:rPr>
              <a:t>-</a:t>
            </a:r>
          </a:p>
        </p:txBody>
      </p:sp>
      <p:grpSp>
        <p:nvGrpSpPr>
          <p:cNvPr id="442" name="Google Shape;442;p15"/>
          <p:cNvGrpSpPr/>
          <p:nvPr/>
        </p:nvGrpSpPr>
        <p:grpSpPr>
          <a:xfrm>
            <a:off x="8245354" y="115822"/>
            <a:ext cx="647624" cy="649224"/>
            <a:chOff x="3633787" y="2371725"/>
            <a:chExt cx="2286000" cy="2286000"/>
          </a:xfrm>
        </p:grpSpPr>
        <p:sp>
          <p:nvSpPr>
            <p:cNvPr id="443" name="Google Shape;443;p15"/>
            <p:cNvSpPr/>
            <p:nvPr/>
          </p:nvSpPr>
          <p:spPr>
            <a:xfrm>
              <a:off x="3633787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4" name="Google Shape;444;p15"/>
            <p:cNvSpPr/>
            <p:nvPr/>
          </p:nvSpPr>
          <p:spPr>
            <a:xfrm>
              <a:off x="3832225" y="2657475"/>
              <a:ext cx="1833600" cy="1714500"/>
            </a:xfrm>
            <a:custGeom>
              <a:rect b="b" l="l" r="r" t="t"/>
              <a:pathLst>
                <a:path extrusionOk="0" h="120000" w="120000">
                  <a:moveTo>
                    <a:pt x="48000" y="0"/>
                  </a:moveTo>
                  <a:lnTo>
                    <a:pt x="48000" y="48000"/>
                  </a:lnTo>
                  <a:lnTo>
                    <a:pt x="0" y="48000"/>
                  </a:lnTo>
                  <a:lnTo>
                    <a:pt x="0" y="72000"/>
                  </a:lnTo>
                  <a:lnTo>
                    <a:pt x="48000" y="72000"/>
                  </a:lnTo>
                  <a:lnTo>
                    <a:pt x="48000" y="120000"/>
                  </a:lnTo>
                  <a:lnTo>
                    <a:pt x="72000" y="120000"/>
                  </a:lnTo>
                  <a:lnTo>
                    <a:pt x="72000" y="72000"/>
                  </a:lnTo>
                  <a:lnTo>
                    <a:pt x="120000" y="72000"/>
                  </a:lnTo>
                  <a:lnTo>
                    <a:pt x="120000" y="48000"/>
                  </a:lnTo>
                  <a:lnTo>
                    <a:pt x="72000" y="48000"/>
                  </a:lnTo>
                  <a:lnTo>
                    <a:pt x="72000" y="0"/>
                  </a:lnTo>
                  <a:lnTo>
                    <a:pt x="4800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5" name="Google Shape;445;p15"/>
          <p:cNvSpPr txBox="1"/>
          <p:nvPr/>
        </p:nvSpPr>
        <p:spPr>
          <a:xfrm>
            <a:off x="107950" y="2468562"/>
            <a:ext cx="4392600" cy="7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 startAt="3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Ternyata tak bisa diambil 2 sebab tidak ada positif. </a:t>
            </a:r>
            <a:endParaRPr/>
          </a:p>
        </p:txBody>
      </p:sp>
      <p:sp>
        <p:nvSpPr>
          <p:cNvPr id="446" name="Google Shape;446;p15"/>
          <p:cNvSpPr txBox="1"/>
          <p:nvPr/>
        </p:nvSpPr>
        <p:spPr>
          <a:xfrm>
            <a:off x="107950" y="4221162"/>
            <a:ext cx="43926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 startAt="5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Ambil 2 positif.</a:t>
            </a:r>
            <a:endParaRPr/>
          </a:p>
        </p:txBody>
      </p:sp>
      <p:sp>
        <p:nvSpPr>
          <p:cNvPr id="447" name="Google Shape;447;p15"/>
          <p:cNvSpPr txBox="1"/>
          <p:nvPr/>
        </p:nvSpPr>
        <p:spPr>
          <a:xfrm>
            <a:off x="107950" y="4652962"/>
            <a:ext cx="4392600" cy="7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 startAt="6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Hitung manik yang tak punya pasangan. </a:t>
            </a:r>
            <a:endParaRPr/>
          </a:p>
        </p:txBody>
      </p:sp>
      <p:grpSp>
        <p:nvGrpSpPr>
          <p:cNvPr id="448" name="Google Shape;448;p15"/>
          <p:cNvGrpSpPr/>
          <p:nvPr/>
        </p:nvGrpSpPr>
        <p:grpSpPr>
          <a:xfrm>
            <a:off x="4859085" y="2276396"/>
            <a:ext cx="503149" cy="504749"/>
            <a:chOff x="6515100" y="2371725"/>
            <a:chExt cx="2286000" cy="2286000"/>
          </a:xfrm>
        </p:grpSpPr>
        <p:sp>
          <p:nvSpPr>
            <p:cNvPr id="449" name="Google Shape;449;p15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0" name="Google Shape;450;p15"/>
            <p:cNvSpPr/>
            <p:nvPr/>
          </p:nvSpPr>
          <p:spPr>
            <a:xfrm>
              <a:off x="6808787" y="3292475"/>
              <a:ext cx="1730400" cy="476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51" name="Google Shape;451;p15"/>
          <p:cNvGrpSpPr/>
          <p:nvPr/>
        </p:nvGrpSpPr>
        <p:grpSpPr>
          <a:xfrm>
            <a:off x="5435348" y="2276396"/>
            <a:ext cx="503149" cy="504749"/>
            <a:chOff x="6515100" y="2371725"/>
            <a:chExt cx="2286000" cy="2286000"/>
          </a:xfrm>
        </p:grpSpPr>
        <p:sp>
          <p:nvSpPr>
            <p:cNvPr id="452" name="Google Shape;452;p15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3" name="Google Shape;453;p15"/>
            <p:cNvSpPr/>
            <p:nvPr/>
          </p:nvSpPr>
          <p:spPr>
            <a:xfrm>
              <a:off x="6808787" y="3292475"/>
              <a:ext cx="1730400" cy="476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54" name="Google Shape;454;p15"/>
          <p:cNvGrpSpPr/>
          <p:nvPr/>
        </p:nvGrpSpPr>
        <p:grpSpPr>
          <a:xfrm>
            <a:off x="6011610" y="2276396"/>
            <a:ext cx="503149" cy="504749"/>
            <a:chOff x="6515100" y="2371725"/>
            <a:chExt cx="2286000" cy="2286000"/>
          </a:xfrm>
        </p:grpSpPr>
        <p:sp>
          <p:nvSpPr>
            <p:cNvPr id="455" name="Google Shape;455;p15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6" name="Google Shape;456;p15"/>
            <p:cNvSpPr/>
            <p:nvPr/>
          </p:nvSpPr>
          <p:spPr>
            <a:xfrm>
              <a:off x="6808787" y="3292475"/>
              <a:ext cx="1730400" cy="476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7" name="Google Shape;457;p15"/>
          <p:cNvSpPr txBox="1"/>
          <p:nvPr/>
        </p:nvSpPr>
        <p:spPr>
          <a:xfrm>
            <a:off x="6084887" y="3213100"/>
            <a:ext cx="2843100" cy="12003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Memberi 2 pasang  lalu mengambil lagi 2 positif saja sama artinya hanya memberi 2 negatif saja</a:t>
            </a:r>
            <a:endParaRPr/>
          </a:p>
        </p:txBody>
      </p:sp>
      <p:sp>
        <p:nvSpPr>
          <p:cNvPr id="458" name="Google Shape;458;p15"/>
          <p:cNvSpPr txBox="1"/>
          <p:nvPr/>
        </p:nvSpPr>
        <p:spPr>
          <a:xfrm>
            <a:off x="6084887" y="4533900"/>
            <a:ext cx="28083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Karenanya -3 – 2 = -3 + (-2)</a:t>
            </a:r>
            <a:endParaRPr/>
          </a:p>
        </p:txBody>
      </p:sp>
      <p:grpSp>
        <p:nvGrpSpPr>
          <p:cNvPr id="459" name="Google Shape;459;p15"/>
          <p:cNvGrpSpPr/>
          <p:nvPr/>
        </p:nvGrpSpPr>
        <p:grpSpPr>
          <a:xfrm>
            <a:off x="6877160" y="73078"/>
            <a:ext cx="719176" cy="692201"/>
            <a:chOff x="6515100" y="2371725"/>
            <a:chExt cx="2286000" cy="2286000"/>
          </a:xfrm>
        </p:grpSpPr>
        <p:sp>
          <p:nvSpPr>
            <p:cNvPr id="460" name="Google Shape;460;p15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1" name="Google Shape;461;p15"/>
            <p:cNvSpPr/>
            <p:nvPr/>
          </p:nvSpPr>
          <p:spPr>
            <a:xfrm>
              <a:off x="6808787" y="3292475"/>
              <a:ext cx="1730400" cy="476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62" name="Google Shape;462;p15"/>
          <p:cNvGrpSpPr/>
          <p:nvPr/>
        </p:nvGrpSpPr>
        <p:grpSpPr>
          <a:xfrm>
            <a:off x="6589572" y="1700133"/>
            <a:ext cx="503149" cy="504749"/>
            <a:chOff x="3633787" y="2371725"/>
            <a:chExt cx="2286000" cy="2286000"/>
          </a:xfrm>
        </p:grpSpPr>
        <p:sp>
          <p:nvSpPr>
            <p:cNvPr id="463" name="Google Shape;463;p15"/>
            <p:cNvSpPr/>
            <p:nvPr/>
          </p:nvSpPr>
          <p:spPr>
            <a:xfrm>
              <a:off x="3633787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4" name="Google Shape;464;p15"/>
            <p:cNvSpPr/>
            <p:nvPr/>
          </p:nvSpPr>
          <p:spPr>
            <a:xfrm>
              <a:off x="3832225" y="2657475"/>
              <a:ext cx="1833600" cy="1714500"/>
            </a:xfrm>
            <a:custGeom>
              <a:rect b="b" l="l" r="r" t="t"/>
              <a:pathLst>
                <a:path extrusionOk="0" h="120000" w="120000">
                  <a:moveTo>
                    <a:pt x="48000" y="0"/>
                  </a:moveTo>
                  <a:lnTo>
                    <a:pt x="48000" y="48000"/>
                  </a:lnTo>
                  <a:lnTo>
                    <a:pt x="0" y="48000"/>
                  </a:lnTo>
                  <a:lnTo>
                    <a:pt x="0" y="72000"/>
                  </a:lnTo>
                  <a:lnTo>
                    <a:pt x="48000" y="72000"/>
                  </a:lnTo>
                  <a:lnTo>
                    <a:pt x="48000" y="120000"/>
                  </a:lnTo>
                  <a:lnTo>
                    <a:pt x="72000" y="120000"/>
                  </a:lnTo>
                  <a:lnTo>
                    <a:pt x="72000" y="72000"/>
                  </a:lnTo>
                  <a:lnTo>
                    <a:pt x="120000" y="72000"/>
                  </a:lnTo>
                  <a:lnTo>
                    <a:pt x="120000" y="48000"/>
                  </a:lnTo>
                  <a:lnTo>
                    <a:pt x="72000" y="48000"/>
                  </a:lnTo>
                  <a:lnTo>
                    <a:pt x="72000" y="0"/>
                  </a:lnTo>
                  <a:lnTo>
                    <a:pt x="4800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65" name="Google Shape;465;p15"/>
          <p:cNvGrpSpPr/>
          <p:nvPr/>
        </p:nvGrpSpPr>
        <p:grpSpPr>
          <a:xfrm>
            <a:off x="6589460" y="2274808"/>
            <a:ext cx="503149" cy="504749"/>
            <a:chOff x="6515100" y="2371725"/>
            <a:chExt cx="2286000" cy="2286000"/>
          </a:xfrm>
        </p:grpSpPr>
        <p:sp>
          <p:nvSpPr>
            <p:cNvPr id="466" name="Google Shape;466;p15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7" name="Google Shape;467;p15"/>
            <p:cNvSpPr/>
            <p:nvPr/>
          </p:nvSpPr>
          <p:spPr>
            <a:xfrm>
              <a:off x="6808787" y="3292475"/>
              <a:ext cx="1730400" cy="476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68" name="Google Shape;468;p15"/>
          <p:cNvGrpSpPr/>
          <p:nvPr/>
        </p:nvGrpSpPr>
        <p:grpSpPr>
          <a:xfrm>
            <a:off x="7164247" y="1701721"/>
            <a:ext cx="503149" cy="504749"/>
            <a:chOff x="3633787" y="2371725"/>
            <a:chExt cx="2286000" cy="2286000"/>
          </a:xfrm>
        </p:grpSpPr>
        <p:sp>
          <p:nvSpPr>
            <p:cNvPr id="469" name="Google Shape;469;p15"/>
            <p:cNvSpPr/>
            <p:nvPr/>
          </p:nvSpPr>
          <p:spPr>
            <a:xfrm>
              <a:off x="3633787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0" name="Google Shape;470;p15"/>
            <p:cNvSpPr/>
            <p:nvPr/>
          </p:nvSpPr>
          <p:spPr>
            <a:xfrm>
              <a:off x="3832225" y="2657475"/>
              <a:ext cx="1833600" cy="1714500"/>
            </a:xfrm>
            <a:custGeom>
              <a:rect b="b" l="l" r="r" t="t"/>
              <a:pathLst>
                <a:path extrusionOk="0" h="120000" w="120000">
                  <a:moveTo>
                    <a:pt x="48000" y="0"/>
                  </a:moveTo>
                  <a:lnTo>
                    <a:pt x="48000" y="48000"/>
                  </a:lnTo>
                  <a:lnTo>
                    <a:pt x="0" y="48000"/>
                  </a:lnTo>
                  <a:lnTo>
                    <a:pt x="0" y="72000"/>
                  </a:lnTo>
                  <a:lnTo>
                    <a:pt x="48000" y="72000"/>
                  </a:lnTo>
                  <a:lnTo>
                    <a:pt x="48000" y="120000"/>
                  </a:lnTo>
                  <a:lnTo>
                    <a:pt x="72000" y="120000"/>
                  </a:lnTo>
                  <a:lnTo>
                    <a:pt x="72000" y="72000"/>
                  </a:lnTo>
                  <a:lnTo>
                    <a:pt x="120000" y="72000"/>
                  </a:lnTo>
                  <a:lnTo>
                    <a:pt x="120000" y="48000"/>
                  </a:lnTo>
                  <a:lnTo>
                    <a:pt x="72000" y="48000"/>
                  </a:lnTo>
                  <a:lnTo>
                    <a:pt x="72000" y="0"/>
                  </a:lnTo>
                  <a:lnTo>
                    <a:pt x="4800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71" name="Google Shape;471;p15"/>
          <p:cNvGrpSpPr/>
          <p:nvPr/>
        </p:nvGrpSpPr>
        <p:grpSpPr>
          <a:xfrm>
            <a:off x="7164135" y="2276396"/>
            <a:ext cx="503149" cy="504749"/>
            <a:chOff x="6515100" y="2371725"/>
            <a:chExt cx="2286000" cy="2286000"/>
          </a:xfrm>
        </p:grpSpPr>
        <p:sp>
          <p:nvSpPr>
            <p:cNvPr id="472" name="Google Shape;472;p15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3" name="Google Shape;473;p15"/>
            <p:cNvSpPr/>
            <p:nvPr/>
          </p:nvSpPr>
          <p:spPr>
            <a:xfrm>
              <a:off x="6808787" y="3292475"/>
              <a:ext cx="1730400" cy="476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4FB5B"/>
        </a:solidFill>
      </p:bgPr>
    </p:bg>
    <p:spTree>
      <p:nvGrpSpPr>
        <p:cNvPr id="477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16"/>
          <p:cNvSpPr txBox="1"/>
          <p:nvPr/>
        </p:nvSpPr>
        <p:spPr>
          <a:xfrm>
            <a:off x="250825" y="185737"/>
            <a:ext cx="8604250" cy="641350"/>
          </a:xfrm>
          <a:prstGeom prst="rect">
            <a:avLst/>
          </a:prstGeom>
          <a:gradFill>
            <a:gsLst>
              <a:gs pos="0">
                <a:srgbClr val="FFFF00">
                  <a:alpha val="62745"/>
                </a:srgbClr>
              </a:gs>
              <a:gs pos="100000">
                <a:srgbClr val="FF0000">
                  <a:alpha val="88627"/>
                </a:srgbClr>
              </a:gs>
            </a:gsLst>
            <a:lin ang="81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Negatif Dikurang negatif</a:t>
            </a:r>
            <a:endParaRPr/>
          </a:p>
        </p:txBody>
      </p:sp>
      <p:sp>
        <p:nvSpPr>
          <p:cNvPr id="479" name="Google Shape;479;p16"/>
          <p:cNvSpPr txBox="1"/>
          <p:nvPr/>
        </p:nvSpPr>
        <p:spPr>
          <a:xfrm>
            <a:off x="0" y="765175"/>
            <a:ext cx="3132137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-2 – (-3) = ?</a:t>
            </a:r>
            <a:endParaRPr/>
          </a:p>
        </p:txBody>
      </p:sp>
      <p:sp>
        <p:nvSpPr>
          <p:cNvPr id="480" name="Google Shape;480;p16"/>
          <p:cNvSpPr txBox="1"/>
          <p:nvPr/>
        </p:nvSpPr>
        <p:spPr>
          <a:xfrm>
            <a:off x="3060700" y="1027112"/>
            <a:ext cx="59753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Negatif 2 </a:t>
            </a:r>
            <a:r>
              <a:rPr b="0" i="0" lang="en-US" sz="24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dikurang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negatif 3 = berapa ?</a:t>
            </a:r>
            <a:endParaRPr/>
          </a:p>
        </p:txBody>
      </p:sp>
      <p:sp>
        <p:nvSpPr>
          <p:cNvPr id="481" name="Google Shape;481;p16"/>
          <p:cNvSpPr/>
          <p:nvPr/>
        </p:nvSpPr>
        <p:spPr>
          <a:xfrm>
            <a:off x="4572000" y="1557337"/>
            <a:ext cx="4572000" cy="5300662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2" name="Google Shape;482;p16"/>
          <p:cNvSpPr/>
          <p:nvPr/>
        </p:nvSpPr>
        <p:spPr>
          <a:xfrm>
            <a:off x="0" y="1557337"/>
            <a:ext cx="4572000" cy="5300662"/>
          </a:xfrm>
          <a:prstGeom prst="rect">
            <a:avLst/>
          </a:prstGeom>
          <a:solidFill>
            <a:schemeClr val="folHlink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" name="Google Shape;483;p16"/>
          <p:cNvSpPr txBox="1"/>
          <p:nvPr/>
        </p:nvSpPr>
        <p:spPr>
          <a:xfrm>
            <a:off x="107950" y="1557337"/>
            <a:ext cx="4105275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Siapkan 2</a:t>
            </a:r>
            <a:r>
              <a:rPr b="1" lang="en-US" sz="2000">
                <a:solidFill>
                  <a:schemeClr val="dk1"/>
                </a:solidFill>
              </a:rPr>
              <a:t> 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negatif.</a:t>
            </a:r>
            <a:endParaRPr/>
          </a:p>
        </p:txBody>
      </p:sp>
      <p:sp>
        <p:nvSpPr>
          <p:cNvPr id="484" name="Google Shape;484;p16"/>
          <p:cNvSpPr txBox="1"/>
          <p:nvPr/>
        </p:nvSpPr>
        <p:spPr>
          <a:xfrm>
            <a:off x="107950" y="1989137"/>
            <a:ext cx="439261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 startAt="2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Ambil 3 negatif. </a:t>
            </a:r>
            <a:endParaRPr/>
          </a:p>
        </p:txBody>
      </p:sp>
      <p:sp>
        <p:nvSpPr>
          <p:cNvPr id="485" name="Google Shape;485;p16"/>
          <p:cNvSpPr txBox="1"/>
          <p:nvPr/>
        </p:nvSpPr>
        <p:spPr>
          <a:xfrm>
            <a:off x="107950" y="3500437"/>
            <a:ext cx="4535487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 startAt="4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Bantu 3 pasang dan letakkan di sampingnya.</a:t>
            </a:r>
            <a:endParaRPr/>
          </a:p>
        </p:txBody>
      </p:sp>
      <p:sp>
        <p:nvSpPr>
          <p:cNvPr id="486" name="Google Shape;486;p16"/>
          <p:cNvSpPr txBox="1"/>
          <p:nvPr/>
        </p:nvSpPr>
        <p:spPr>
          <a:xfrm>
            <a:off x="106362" y="5302250"/>
            <a:ext cx="4537075" cy="100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 startAt="7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Karena yang tak berpasangan adalah 1,  maka hasilnya adalah 1.</a:t>
            </a:r>
            <a:endParaRPr/>
          </a:p>
        </p:txBody>
      </p:sp>
      <p:pic>
        <p:nvPicPr>
          <p:cNvPr id="487" name="Google Shape;487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16462" y="2781300"/>
            <a:ext cx="1439862" cy="2519362"/>
          </a:xfrm>
          <a:prstGeom prst="rect">
            <a:avLst/>
          </a:prstGeom>
          <a:noFill/>
          <a:ln>
            <a:noFill/>
          </a:ln>
        </p:spPr>
      </p:pic>
      <p:sp>
        <p:nvSpPr>
          <p:cNvPr id="488" name="Google Shape;488;p16"/>
          <p:cNvSpPr/>
          <p:nvPr/>
        </p:nvSpPr>
        <p:spPr>
          <a:xfrm>
            <a:off x="4643437" y="5589587"/>
            <a:ext cx="2881312" cy="1152525"/>
          </a:xfrm>
          <a:prstGeom prst="wedgeEllipseCallout">
            <a:avLst>
              <a:gd fmla="val 5355" name="adj1"/>
              <a:gd fmla="val -22046" name="adj2"/>
            </a:avLst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Jadi, -2 – (-3) = -2 + 3 = 1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489" name="Google Shape;489;p16"/>
          <p:cNvSpPr/>
          <p:nvPr/>
        </p:nvSpPr>
        <p:spPr>
          <a:xfrm rot="-5400000">
            <a:off x="7858125" y="214312"/>
            <a:ext cx="114300" cy="4953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chemeClr val="dk2"/>
                </a:solidFill>
                <a:latin typeface="Arial"/>
              </a:rPr>
              <a:t>-</a:t>
            </a:r>
          </a:p>
        </p:txBody>
      </p:sp>
      <p:sp>
        <p:nvSpPr>
          <p:cNvPr id="490" name="Google Shape;490;p16"/>
          <p:cNvSpPr txBox="1"/>
          <p:nvPr/>
        </p:nvSpPr>
        <p:spPr>
          <a:xfrm>
            <a:off x="107950" y="2468562"/>
            <a:ext cx="4392612" cy="100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 startAt="3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Ternyata tak bisa diambil 3 sebab hanya ada 2 negatif. </a:t>
            </a:r>
            <a:endParaRPr/>
          </a:p>
        </p:txBody>
      </p:sp>
      <p:sp>
        <p:nvSpPr>
          <p:cNvPr id="491" name="Google Shape;491;p16"/>
          <p:cNvSpPr txBox="1"/>
          <p:nvPr/>
        </p:nvSpPr>
        <p:spPr>
          <a:xfrm>
            <a:off x="107950" y="4221162"/>
            <a:ext cx="439261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 startAt="5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Ambil 3</a:t>
            </a:r>
            <a:r>
              <a:rPr b="1" lang="en-US" sz="2000">
                <a:solidFill>
                  <a:schemeClr val="dk1"/>
                </a:solidFill>
              </a:rPr>
              <a:t> 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negatif.</a:t>
            </a:r>
            <a:endParaRPr/>
          </a:p>
        </p:txBody>
      </p:sp>
      <p:sp>
        <p:nvSpPr>
          <p:cNvPr id="492" name="Google Shape;492;p16"/>
          <p:cNvSpPr txBox="1"/>
          <p:nvPr/>
        </p:nvSpPr>
        <p:spPr>
          <a:xfrm>
            <a:off x="107950" y="4652962"/>
            <a:ext cx="4392612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 startAt="6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Hitung yang tak punya pasangan. </a:t>
            </a:r>
            <a:endParaRPr/>
          </a:p>
        </p:txBody>
      </p:sp>
      <p:grpSp>
        <p:nvGrpSpPr>
          <p:cNvPr id="493" name="Google Shape;493;p16"/>
          <p:cNvGrpSpPr/>
          <p:nvPr/>
        </p:nvGrpSpPr>
        <p:grpSpPr>
          <a:xfrm>
            <a:off x="5435600" y="2276475"/>
            <a:ext cx="503237" cy="504825"/>
            <a:chOff x="6515100" y="2371725"/>
            <a:chExt cx="2286000" cy="2286000"/>
          </a:xfrm>
        </p:grpSpPr>
        <p:sp>
          <p:nvSpPr>
            <p:cNvPr id="494" name="Google Shape;494;p16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6"/>
            <p:cNvSpPr/>
            <p:nvPr/>
          </p:nvSpPr>
          <p:spPr>
            <a:xfrm>
              <a:off x="6808787" y="3292475"/>
              <a:ext cx="1730375" cy="47625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96" name="Google Shape;496;p16"/>
          <p:cNvGrpSpPr/>
          <p:nvPr/>
        </p:nvGrpSpPr>
        <p:grpSpPr>
          <a:xfrm>
            <a:off x="6011862" y="2276475"/>
            <a:ext cx="503237" cy="504825"/>
            <a:chOff x="6515100" y="2371725"/>
            <a:chExt cx="2286000" cy="2286000"/>
          </a:xfrm>
        </p:grpSpPr>
        <p:sp>
          <p:nvSpPr>
            <p:cNvPr id="497" name="Google Shape;497;p16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8" name="Google Shape;498;p16"/>
            <p:cNvSpPr/>
            <p:nvPr/>
          </p:nvSpPr>
          <p:spPr>
            <a:xfrm>
              <a:off x="6808787" y="3292475"/>
              <a:ext cx="1730375" cy="47625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9" name="Google Shape;499;p16"/>
          <p:cNvSpPr txBox="1"/>
          <p:nvPr/>
        </p:nvSpPr>
        <p:spPr>
          <a:xfrm>
            <a:off x="6084887" y="3213100"/>
            <a:ext cx="2879725" cy="120015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Memberi 3 pasang  lalu mengambil lagi 3 negatif saja sama artinya hanya memberi 3 positif saja</a:t>
            </a:r>
            <a:endParaRPr/>
          </a:p>
        </p:txBody>
      </p:sp>
      <p:sp>
        <p:nvSpPr>
          <p:cNvPr id="500" name="Google Shape;500;p16"/>
          <p:cNvSpPr txBox="1"/>
          <p:nvPr/>
        </p:nvSpPr>
        <p:spPr>
          <a:xfrm>
            <a:off x="6084887" y="4533900"/>
            <a:ext cx="2879725" cy="83185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Karenanya -2 – (-3) = -2 + 3</a:t>
            </a:r>
            <a:endParaRPr/>
          </a:p>
        </p:txBody>
      </p:sp>
      <p:grpSp>
        <p:nvGrpSpPr>
          <p:cNvPr id="501" name="Google Shape;501;p16"/>
          <p:cNvGrpSpPr/>
          <p:nvPr/>
        </p:nvGrpSpPr>
        <p:grpSpPr>
          <a:xfrm>
            <a:off x="6877050" y="73025"/>
            <a:ext cx="719137" cy="692150"/>
            <a:chOff x="6515100" y="2371725"/>
            <a:chExt cx="2286000" cy="2286000"/>
          </a:xfrm>
        </p:grpSpPr>
        <p:sp>
          <p:nvSpPr>
            <p:cNvPr id="502" name="Google Shape;502;p16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3" name="Google Shape;503;p16"/>
            <p:cNvSpPr/>
            <p:nvPr/>
          </p:nvSpPr>
          <p:spPr>
            <a:xfrm>
              <a:off x="6808787" y="3292475"/>
              <a:ext cx="1730375" cy="47625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04" name="Google Shape;504;p16"/>
          <p:cNvGrpSpPr/>
          <p:nvPr/>
        </p:nvGrpSpPr>
        <p:grpSpPr>
          <a:xfrm>
            <a:off x="6589712" y="1700212"/>
            <a:ext cx="503237" cy="504825"/>
            <a:chOff x="3633787" y="2371725"/>
            <a:chExt cx="2286000" cy="2286000"/>
          </a:xfrm>
        </p:grpSpPr>
        <p:sp>
          <p:nvSpPr>
            <p:cNvPr id="505" name="Google Shape;505;p16"/>
            <p:cNvSpPr/>
            <p:nvPr/>
          </p:nvSpPr>
          <p:spPr>
            <a:xfrm>
              <a:off x="3633787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6" name="Google Shape;506;p16"/>
            <p:cNvSpPr/>
            <p:nvPr/>
          </p:nvSpPr>
          <p:spPr>
            <a:xfrm>
              <a:off x="3832225" y="2657475"/>
              <a:ext cx="1833562" cy="1714500"/>
            </a:xfrm>
            <a:custGeom>
              <a:rect b="b" l="l" r="r" t="t"/>
              <a:pathLst>
                <a:path extrusionOk="0" h="120000" w="120000">
                  <a:moveTo>
                    <a:pt x="48000" y="0"/>
                  </a:moveTo>
                  <a:lnTo>
                    <a:pt x="48000" y="48000"/>
                  </a:lnTo>
                  <a:lnTo>
                    <a:pt x="0" y="48000"/>
                  </a:lnTo>
                  <a:lnTo>
                    <a:pt x="0" y="72000"/>
                  </a:lnTo>
                  <a:lnTo>
                    <a:pt x="48000" y="72000"/>
                  </a:lnTo>
                  <a:lnTo>
                    <a:pt x="48000" y="120000"/>
                  </a:lnTo>
                  <a:lnTo>
                    <a:pt x="72000" y="120000"/>
                  </a:lnTo>
                  <a:lnTo>
                    <a:pt x="72000" y="72000"/>
                  </a:lnTo>
                  <a:lnTo>
                    <a:pt x="120000" y="72000"/>
                  </a:lnTo>
                  <a:lnTo>
                    <a:pt x="120000" y="48000"/>
                  </a:lnTo>
                  <a:lnTo>
                    <a:pt x="72000" y="48000"/>
                  </a:lnTo>
                  <a:lnTo>
                    <a:pt x="72000" y="0"/>
                  </a:lnTo>
                  <a:lnTo>
                    <a:pt x="4800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07" name="Google Shape;507;p16"/>
          <p:cNvGrpSpPr/>
          <p:nvPr/>
        </p:nvGrpSpPr>
        <p:grpSpPr>
          <a:xfrm>
            <a:off x="6589712" y="2274887"/>
            <a:ext cx="503237" cy="504825"/>
            <a:chOff x="6515100" y="2371725"/>
            <a:chExt cx="2286000" cy="2286000"/>
          </a:xfrm>
        </p:grpSpPr>
        <p:sp>
          <p:nvSpPr>
            <p:cNvPr id="508" name="Google Shape;508;p16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9" name="Google Shape;509;p16"/>
            <p:cNvSpPr/>
            <p:nvPr/>
          </p:nvSpPr>
          <p:spPr>
            <a:xfrm>
              <a:off x="6808787" y="3292475"/>
              <a:ext cx="1730375" cy="47625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10" name="Google Shape;510;p16"/>
          <p:cNvGrpSpPr/>
          <p:nvPr/>
        </p:nvGrpSpPr>
        <p:grpSpPr>
          <a:xfrm>
            <a:off x="7164387" y="1701800"/>
            <a:ext cx="503237" cy="504825"/>
            <a:chOff x="3633787" y="2371725"/>
            <a:chExt cx="2286000" cy="2286000"/>
          </a:xfrm>
        </p:grpSpPr>
        <p:sp>
          <p:nvSpPr>
            <p:cNvPr id="511" name="Google Shape;511;p16"/>
            <p:cNvSpPr/>
            <p:nvPr/>
          </p:nvSpPr>
          <p:spPr>
            <a:xfrm>
              <a:off x="3633787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2" name="Google Shape;512;p16"/>
            <p:cNvSpPr/>
            <p:nvPr/>
          </p:nvSpPr>
          <p:spPr>
            <a:xfrm>
              <a:off x="3832225" y="2657475"/>
              <a:ext cx="1833562" cy="1714500"/>
            </a:xfrm>
            <a:custGeom>
              <a:rect b="b" l="l" r="r" t="t"/>
              <a:pathLst>
                <a:path extrusionOk="0" h="120000" w="120000">
                  <a:moveTo>
                    <a:pt x="48000" y="0"/>
                  </a:moveTo>
                  <a:lnTo>
                    <a:pt x="48000" y="48000"/>
                  </a:lnTo>
                  <a:lnTo>
                    <a:pt x="0" y="48000"/>
                  </a:lnTo>
                  <a:lnTo>
                    <a:pt x="0" y="72000"/>
                  </a:lnTo>
                  <a:lnTo>
                    <a:pt x="48000" y="72000"/>
                  </a:lnTo>
                  <a:lnTo>
                    <a:pt x="48000" y="120000"/>
                  </a:lnTo>
                  <a:lnTo>
                    <a:pt x="72000" y="120000"/>
                  </a:lnTo>
                  <a:lnTo>
                    <a:pt x="72000" y="72000"/>
                  </a:lnTo>
                  <a:lnTo>
                    <a:pt x="120000" y="72000"/>
                  </a:lnTo>
                  <a:lnTo>
                    <a:pt x="120000" y="48000"/>
                  </a:lnTo>
                  <a:lnTo>
                    <a:pt x="72000" y="48000"/>
                  </a:lnTo>
                  <a:lnTo>
                    <a:pt x="72000" y="0"/>
                  </a:lnTo>
                  <a:lnTo>
                    <a:pt x="4800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13" name="Google Shape;513;p16"/>
          <p:cNvGrpSpPr/>
          <p:nvPr/>
        </p:nvGrpSpPr>
        <p:grpSpPr>
          <a:xfrm>
            <a:off x="7164387" y="2276475"/>
            <a:ext cx="503237" cy="504825"/>
            <a:chOff x="6515100" y="2371725"/>
            <a:chExt cx="2286000" cy="2286000"/>
          </a:xfrm>
        </p:grpSpPr>
        <p:sp>
          <p:nvSpPr>
            <p:cNvPr id="514" name="Google Shape;514;p16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5" name="Google Shape;515;p16"/>
            <p:cNvSpPr/>
            <p:nvPr/>
          </p:nvSpPr>
          <p:spPr>
            <a:xfrm>
              <a:off x="6808787" y="3292475"/>
              <a:ext cx="1730375" cy="47625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16" name="Google Shape;516;p16"/>
          <p:cNvGrpSpPr/>
          <p:nvPr/>
        </p:nvGrpSpPr>
        <p:grpSpPr>
          <a:xfrm>
            <a:off x="8245475" y="115887"/>
            <a:ext cx="719137" cy="692150"/>
            <a:chOff x="6515100" y="2371725"/>
            <a:chExt cx="2286000" cy="2286000"/>
          </a:xfrm>
        </p:grpSpPr>
        <p:sp>
          <p:nvSpPr>
            <p:cNvPr id="517" name="Google Shape;517;p16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8" name="Google Shape;518;p16"/>
            <p:cNvSpPr/>
            <p:nvPr/>
          </p:nvSpPr>
          <p:spPr>
            <a:xfrm>
              <a:off x="6808787" y="3292475"/>
              <a:ext cx="1730375" cy="47625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19" name="Google Shape;519;p16"/>
          <p:cNvGrpSpPr/>
          <p:nvPr/>
        </p:nvGrpSpPr>
        <p:grpSpPr>
          <a:xfrm>
            <a:off x="7740650" y="1700212"/>
            <a:ext cx="503237" cy="504825"/>
            <a:chOff x="3633787" y="2371725"/>
            <a:chExt cx="2286000" cy="2286000"/>
          </a:xfrm>
        </p:grpSpPr>
        <p:sp>
          <p:nvSpPr>
            <p:cNvPr id="520" name="Google Shape;520;p16"/>
            <p:cNvSpPr/>
            <p:nvPr/>
          </p:nvSpPr>
          <p:spPr>
            <a:xfrm>
              <a:off x="3633787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1" name="Google Shape;521;p16"/>
            <p:cNvSpPr/>
            <p:nvPr/>
          </p:nvSpPr>
          <p:spPr>
            <a:xfrm>
              <a:off x="3832225" y="2657475"/>
              <a:ext cx="1833562" cy="1714500"/>
            </a:xfrm>
            <a:custGeom>
              <a:rect b="b" l="l" r="r" t="t"/>
              <a:pathLst>
                <a:path extrusionOk="0" h="120000" w="120000">
                  <a:moveTo>
                    <a:pt x="48000" y="0"/>
                  </a:moveTo>
                  <a:lnTo>
                    <a:pt x="48000" y="48000"/>
                  </a:lnTo>
                  <a:lnTo>
                    <a:pt x="0" y="48000"/>
                  </a:lnTo>
                  <a:lnTo>
                    <a:pt x="0" y="72000"/>
                  </a:lnTo>
                  <a:lnTo>
                    <a:pt x="48000" y="72000"/>
                  </a:lnTo>
                  <a:lnTo>
                    <a:pt x="48000" y="120000"/>
                  </a:lnTo>
                  <a:lnTo>
                    <a:pt x="72000" y="120000"/>
                  </a:lnTo>
                  <a:lnTo>
                    <a:pt x="72000" y="72000"/>
                  </a:lnTo>
                  <a:lnTo>
                    <a:pt x="120000" y="72000"/>
                  </a:lnTo>
                  <a:lnTo>
                    <a:pt x="120000" y="48000"/>
                  </a:lnTo>
                  <a:lnTo>
                    <a:pt x="72000" y="48000"/>
                  </a:lnTo>
                  <a:lnTo>
                    <a:pt x="72000" y="0"/>
                  </a:lnTo>
                  <a:lnTo>
                    <a:pt x="4800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22" name="Google Shape;522;p16"/>
          <p:cNvGrpSpPr/>
          <p:nvPr/>
        </p:nvGrpSpPr>
        <p:grpSpPr>
          <a:xfrm>
            <a:off x="7740650" y="2274887"/>
            <a:ext cx="503237" cy="504825"/>
            <a:chOff x="6515100" y="2371725"/>
            <a:chExt cx="2286000" cy="2286000"/>
          </a:xfrm>
        </p:grpSpPr>
        <p:sp>
          <p:nvSpPr>
            <p:cNvPr id="523" name="Google Shape;523;p16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4" name="Google Shape;524;p16"/>
            <p:cNvSpPr/>
            <p:nvPr/>
          </p:nvSpPr>
          <p:spPr>
            <a:xfrm>
              <a:off x="6808787" y="3292475"/>
              <a:ext cx="1730375" cy="47625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4FB5B"/>
        </a:solidFill>
      </p:bgPr>
    </p:bg>
    <p:spTree>
      <p:nvGrpSpPr>
        <p:cNvPr id="528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p17"/>
          <p:cNvSpPr txBox="1"/>
          <p:nvPr/>
        </p:nvSpPr>
        <p:spPr>
          <a:xfrm>
            <a:off x="250825" y="185737"/>
            <a:ext cx="8604250" cy="579437"/>
          </a:xfrm>
          <a:prstGeom prst="rect">
            <a:avLst/>
          </a:prstGeom>
          <a:gradFill>
            <a:gsLst>
              <a:gs pos="0">
                <a:srgbClr val="FFFF00">
                  <a:alpha val="62745"/>
                </a:srgbClr>
              </a:gs>
              <a:gs pos="100000">
                <a:srgbClr val="FF0000">
                  <a:alpha val="88627"/>
                </a:srgbClr>
              </a:gs>
            </a:gsLst>
            <a:lin ang="81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Masih Negatif Dikurang negatif</a:t>
            </a:r>
            <a:endParaRPr/>
          </a:p>
        </p:txBody>
      </p:sp>
      <p:sp>
        <p:nvSpPr>
          <p:cNvPr id="530" name="Google Shape;530;p17"/>
          <p:cNvSpPr txBox="1"/>
          <p:nvPr/>
        </p:nvSpPr>
        <p:spPr>
          <a:xfrm>
            <a:off x="0" y="765175"/>
            <a:ext cx="3132137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-4 – (-2) = ?</a:t>
            </a:r>
            <a:endParaRPr/>
          </a:p>
        </p:txBody>
      </p:sp>
      <p:sp>
        <p:nvSpPr>
          <p:cNvPr id="531" name="Google Shape;531;p17"/>
          <p:cNvSpPr txBox="1"/>
          <p:nvPr/>
        </p:nvSpPr>
        <p:spPr>
          <a:xfrm>
            <a:off x="3060700" y="1027112"/>
            <a:ext cx="59753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Negatif 4 </a:t>
            </a:r>
            <a:r>
              <a:rPr b="0" i="0" lang="en-US" sz="24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dikurang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negatif 2 = berapa ?</a:t>
            </a:r>
            <a:endParaRPr/>
          </a:p>
        </p:txBody>
      </p:sp>
      <p:sp>
        <p:nvSpPr>
          <p:cNvPr id="532" name="Google Shape;532;p17"/>
          <p:cNvSpPr/>
          <p:nvPr/>
        </p:nvSpPr>
        <p:spPr>
          <a:xfrm>
            <a:off x="4572000" y="1557337"/>
            <a:ext cx="4572000" cy="5300662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3" name="Google Shape;533;p17"/>
          <p:cNvSpPr/>
          <p:nvPr/>
        </p:nvSpPr>
        <p:spPr>
          <a:xfrm>
            <a:off x="0" y="1557337"/>
            <a:ext cx="4572000" cy="5300662"/>
          </a:xfrm>
          <a:prstGeom prst="rect">
            <a:avLst/>
          </a:prstGeom>
          <a:solidFill>
            <a:schemeClr val="folHlink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4" name="Google Shape;534;p17"/>
          <p:cNvSpPr txBox="1"/>
          <p:nvPr/>
        </p:nvSpPr>
        <p:spPr>
          <a:xfrm>
            <a:off x="107950" y="1736725"/>
            <a:ext cx="4105275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Siapkan 4 negatif.</a:t>
            </a:r>
            <a:endParaRPr/>
          </a:p>
        </p:txBody>
      </p:sp>
      <p:sp>
        <p:nvSpPr>
          <p:cNvPr id="535" name="Google Shape;535;p17"/>
          <p:cNvSpPr txBox="1"/>
          <p:nvPr/>
        </p:nvSpPr>
        <p:spPr>
          <a:xfrm>
            <a:off x="107950" y="2384425"/>
            <a:ext cx="439261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 startAt="2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Ambil 2 negatif. </a:t>
            </a:r>
            <a:endParaRPr/>
          </a:p>
        </p:txBody>
      </p:sp>
      <p:sp>
        <p:nvSpPr>
          <p:cNvPr id="536" name="Google Shape;536;p17"/>
          <p:cNvSpPr txBox="1"/>
          <p:nvPr/>
        </p:nvSpPr>
        <p:spPr>
          <a:xfrm>
            <a:off x="106362" y="4652962"/>
            <a:ext cx="4537075" cy="100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 startAt="7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Karena yang tak berpasangan adalah (-2),  maka hasilnya adalah (-2).</a:t>
            </a:r>
            <a:endParaRPr/>
          </a:p>
        </p:txBody>
      </p:sp>
      <p:pic>
        <p:nvPicPr>
          <p:cNvPr id="537" name="Google Shape;537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7380287" y="3068637"/>
            <a:ext cx="1439862" cy="2519362"/>
          </a:xfrm>
          <a:prstGeom prst="rect">
            <a:avLst/>
          </a:prstGeom>
          <a:noFill/>
          <a:ln>
            <a:noFill/>
          </a:ln>
        </p:spPr>
      </p:pic>
      <p:sp>
        <p:nvSpPr>
          <p:cNvPr id="538" name="Google Shape;538;p17"/>
          <p:cNvSpPr/>
          <p:nvPr/>
        </p:nvSpPr>
        <p:spPr>
          <a:xfrm>
            <a:off x="4643437" y="5589587"/>
            <a:ext cx="2881312" cy="1152525"/>
          </a:xfrm>
          <a:prstGeom prst="wedgeEllipseCallout">
            <a:avLst>
              <a:gd fmla="val 23837" name="adj1"/>
              <a:gd fmla="val -18982" name="adj2"/>
            </a:avLst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Jadi, -4 – (-2) = -4 + 2 = -2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539" name="Google Shape;539;p17"/>
          <p:cNvSpPr/>
          <p:nvPr/>
        </p:nvSpPr>
        <p:spPr>
          <a:xfrm rot="-5400000">
            <a:off x="7858125" y="214312"/>
            <a:ext cx="114300" cy="4953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chemeClr val="dk2"/>
                </a:solidFill>
                <a:latin typeface="Arial"/>
              </a:rPr>
              <a:t>-</a:t>
            </a:r>
          </a:p>
        </p:txBody>
      </p:sp>
      <p:sp>
        <p:nvSpPr>
          <p:cNvPr id="540" name="Google Shape;540;p17"/>
          <p:cNvSpPr txBox="1"/>
          <p:nvPr/>
        </p:nvSpPr>
        <p:spPr>
          <a:xfrm>
            <a:off x="107950" y="3357562"/>
            <a:ext cx="4392612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 startAt="6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Hitung yang tak punya pasangan. </a:t>
            </a:r>
            <a:endParaRPr/>
          </a:p>
        </p:txBody>
      </p:sp>
      <p:grpSp>
        <p:nvGrpSpPr>
          <p:cNvPr id="541" name="Google Shape;541;p17"/>
          <p:cNvGrpSpPr/>
          <p:nvPr/>
        </p:nvGrpSpPr>
        <p:grpSpPr>
          <a:xfrm>
            <a:off x="5435600" y="2276475"/>
            <a:ext cx="503237" cy="504825"/>
            <a:chOff x="6515100" y="2371725"/>
            <a:chExt cx="2286000" cy="2286000"/>
          </a:xfrm>
        </p:grpSpPr>
        <p:sp>
          <p:nvSpPr>
            <p:cNvPr id="542" name="Google Shape;542;p17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3" name="Google Shape;543;p17"/>
            <p:cNvSpPr/>
            <p:nvPr/>
          </p:nvSpPr>
          <p:spPr>
            <a:xfrm>
              <a:off x="6808787" y="3292475"/>
              <a:ext cx="1730375" cy="47625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44" name="Google Shape;544;p17"/>
          <p:cNvGrpSpPr/>
          <p:nvPr/>
        </p:nvGrpSpPr>
        <p:grpSpPr>
          <a:xfrm>
            <a:off x="6011862" y="2276475"/>
            <a:ext cx="503237" cy="504825"/>
            <a:chOff x="6515100" y="2371725"/>
            <a:chExt cx="2286000" cy="2286000"/>
          </a:xfrm>
        </p:grpSpPr>
        <p:sp>
          <p:nvSpPr>
            <p:cNvPr id="545" name="Google Shape;545;p17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6" name="Google Shape;546;p17"/>
            <p:cNvSpPr/>
            <p:nvPr/>
          </p:nvSpPr>
          <p:spPr>
            <a:xfrm>
              <a:off x="6808787" y="3292475"/>
              <a:ext cx="1730375" cy="47625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47" name="Google Shape;547;p17"/>
          <p:cNvGrpSpPr/>
          <p:nvPr/>
        </p:nvGrpSpPr>
        <p:grpSpPr>
          <a:xfrm>
            <a:off x="6877050" y="73025"/>
            <a:ext cx="719137" cy="692150"/>
            <a:chOff x="6515100" y="2371725"/>
            <a:chExt cx="2286000" cy="2286000"/>
          </a:xfrm>
        </p:grpSpPr>
        <p:sp>
          <p:nvSpPr>
            <p:cNvPr id="548" name="Google Shape;548;p17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9" name="Google Shape;549;p17"/>
            <p:cNvSpPr/>
            <p:nvPr/>
          </p:nvSpPr>
          <p:spPr>
            <a:xfrm>
              <a:off x="6808787" y="3292475"/>
              <a:ext cx="1730375" cy="47625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50" name="Google Shape;550;p17"/>
          <p:cNvGrpSpPr/>
          <p:nvPr/>
        </p:nvGrpSpPr>
        <p:grpSpPr>
          <a:xfrm>
            <a:off x="6589712" y="2274887"/>
            <a:ext cx="503237" cy="504825"/>
            <a:chOff x="6515100" y="2371725"/>
            <a:chExt cx="2286000" cy="2286000"/>
          </a:xfrm>
        </p:grpSpPr>
        <p:sp>
          <p:nvSpPr>
            <p:cNvPr id="551" name="Google Shape;551;p17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2" name="Google Shape;552;p17"/>
            <p:cNvSpPr/>
            <p:nvPr/>
          </p:nvSpPr>
          <p:spPr>
            <a:xfrm>
              <a:off x="6808787" y="3292475"/>
              <a:ext cx="1730375" cy="47625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53" name="Google Shape;553;p17"/>
          <p:cNvGrpSpPr/>
          <p:nvPr/>
        </p:nvGrpSpPr>
        <p:grpSpPr>
          <a:xfrm>
            <a:off x="7164387" y="2276475"/>
            <a:ext cx="503237" cy="504825"/>
            <a:chOff x="6515100" y="2371725"/>
            <a:chExt cx="2286000" cy="2286000"/>
          </a:xfrm>
        </p:grpSpPr>
        <p:sp>
          <p:nvSpPr>
            <p:cNvPr id="554" name="Google Shape;554;p17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5" name="Google Shape;555;p17"/>
            <p:cNvSpPr/>
            <p:nvPr/>
          </p:nvSpPr>
          <p:spPr>
            <a:xfrm>
              <a:off x="6808787" y="3292475"/>
              <a:ext cx="1730375" cy="47625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56" name="Google Shape;556;p17"/>
          <p:cNvGrpSpPr/>
          <p:nvPr/>
        </p:nvGrpSpPr>
        <p:grpSpPr>
          <a:xfrm>
            <a:off x="8245475" y="115887"/>
            <a:ext cx="719137" cy="692150"/>
            <a:chOff x="6515100" y="2371725"/>
            <a:chExt cx="2286000" cy="2286000"/>
          </a:xfrm>
        </p:grpSpPr>
        <p:sp>
          <p:nvSpPr>
            <p:cNvPr id="557" name="Google Shape;557;p17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8" name="Google Shape;558;p17"/>
            <p:cNvSpPr/>
            <p:nvPr/>
          </p:nvSpPr>
          <p:spPr>
            <a:xfrm>
              <a:off x="6808787" y="3292475"/>
              <a:ext cx="1730375" cy="47625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/>
                                        <p:tgtEl>
                                          <p:spTgt spid="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4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18"/>
          <p:cNvSpPr txBox="1"/>
          <p:nvPr>
            <p:ph type="title"/>
          </p:nvPr>
        </p:nvSpPr>
        <p:spPr>
          <a:xfrm>
            <a:off x="468312" y="1889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Font typeface="Arial"/>
              <a:buNone/>
            </a:pPr>
            <a:r>
              <a:rPr b="0" i="0" lang="en-US" sz="79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KESIMPULAN</a:t>
            </a:r>
            <a:endParaRPr/>
          </a:p>
        </p:txBody>
      </p:sp>
      <p:sp>
        <p:nvSpPr>
          <p:cNvPr id="566" name="Google Shape;566;p18"/>
          <p:cNvSpPr txBox="1"/>
          <p:nvPr>
            <p:ph idx="1" type="body"/>
          </p:nvPr>
        </p:nvSpPr>
        <p:spPr>
          <a:xfrm>
            <a:off x="457200" y="15901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OPERASI JUMLAH</a:t>
            </a:r>
            <a:endParaRPr/>
          </a:p>
          <a:p>
            <a:pPr indent="-228600" lvl="2" marL="11430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Positif + positif =positif</a:t>
            </a:r>
            <a:endParaRPr/>
          </a:p>
          <a:p>
            <a:pPr indent="-228600" lvl="2" marL="11430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Negatif + negatif = negatif</a:t>
            </a:r>
            <a:endParaRPr/>
          </a:p>
          <a:p>
            <a:pPr indent="-228600" lvl="2" marL="11430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Positif + negatif , pasangkan untuk membentuk nol, sisanya adalah hasil</a:t>
            </a:r>
            <a:endParaRPr/>
          </a:p>
          <a:p>
            <a:pPr indent="-228600" lvl="2" marL="11430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Negatif + positif, sama dengan cara positif + negatif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OPERASI KURANG</a:t>
            </a:r>
            <a:endParaRPr/>
          </a:p>
          <a:p>
            <a:pPr indent="-228600" lvl="2" marL="11430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Ubah menjadi operasi jumlah yaitu menambah dengan lawan bilangan pengurang, negatif jadi positif dan positif jadi negatif</a:t>
            </a:r>
            <a:endParaRPr/>
          </a:p>
          <a:p>
            <a:pPr indent="-228600" lvl="2" marL="11430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Ikuti cara operasi jumlah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4FB5B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"/>
          <p:cNvGrpSpPr/>
          <p:nvPr/>
        </p:nvGrpSpPr>
        <p:grpSpPr>
          <a:xfrm>
            <a:off x="809672" y="3751295"/>
            <a:ext cx="1890751" cy="1873148"/>
            <a:chOff x="6515100" y="2371725"/>
            <a:chExt cx="2286000" cy="2286000"/>
          </a:xfrm>
        </p:grpSpPr>
        <p:sp>
          <p:nvSpPr>
            <p:cNvPr id="38" name="Google Shape;38;p5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5"/>
            <p:cNvSpPr/>
            <p:nvPr/>
          </p:nvSpPr>
          <p:spPr>
            <a:xfrm>
              <a:off x="6808787" y="3292475"/>
              <a:ext cx="1730400" cy="476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" name="Google Shape;40;p5"/>
          <p:cNvSpPr txBox="1"/>
          <p:nvPr/>
        </p:nvSpPr>
        <p:spPr>
          <a:xfrm>
            <a:off x="4211637" y="2133600"/>
            <a:ext cx="4321200" cy="7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4000" u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POSITIF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41" name="Google Shape;41;p5"/>
          <p:cNvSpPr txBox="1"/>
          <p:nvPr/>
        </p:nvSpPr>
        <p:spPr>
          <a:xfrm>
            <a:off x="4454687" y="4250137"/>
            <a:ext cx="3816300" cy="6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3600" u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NEGATIF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42" name="Google Shape;42;p5"/>
          <p:cNvSpPr/>
          <p:nvPr/>
        </p:nvSpPr>
        <p:spPr>
          <a:xfrm>
            <a:off x="2916275" y="2196313"/>
            <a:ext cx="1079400" cy="576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5"/>
          <p:cNvSpPr/>
          <p:nvPr/>
        </p:nvSpPr>
        <p:spPr>
          <a:xfrm>
            <a:off x="3037850" y="4399750"/>
            <a:ext cx="1079400" cy="576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4" name="Google Shape;44;p5"/>
          <p:cNvGrpSpPr/>
          <p:nvPr/>
        </p:nvGrpSpPr>
        <p:grpSpPr>
          <a:xfrm>
            <a:off x="809586" y="1558907"/>
            <a:ext cx="1890751" cy="1873148"/>
            <a:chOff x="3633787" y="2371725"/>
            <a:chExt cx="2286000" cy="2286000"/>
          </a:xfrm>
        </p:grpSpPr>
        <p:sp>
          <p:nvSpPr>
            <p:cNvPr id="45" name="Google Shape;45;p5"/>
            <p:cNvSpPr/>
            <p:nvPr/>
          </p:nvSpPr>
          <p:spPr>
            <a:xfrm>
              <a:off x="3633787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5"/>
            <p:cNvSpPr/>
            <p:nvPr/>
          </p:nvSpPr>
          <p:spPr>
            <a:xfrm>
              <a:off x="3832225" y="2657475"/>
              <a:ext cx="1833600" cy="1714500"/>
            </a:xfrm>
            <a:custGeom>
              <a:rect b="b" l="l" r="r" t="t"/>
              <a:pathLst>
                <a:path extrusionOk="0" h="120000" w="120000">
                  <a:moveTo>
                    <a:pt x="48000" y="0"/>
                  </a:moveTo>
                  <a:lnTo>
                    <a:pt x="48000" y="48000"/>
                  </a:lnTo>
                  <a:lnTo>
                    <a:pt x="0" y="48000"/>
                  </a:lnTo>
                  <a:lnTo>
                    <a:pt x="0" y="72000"/>
                  </a:lnTo>
                  <a:lnTo>
                    <a:pt x="48000" y="72000"/>
                  </a:lnTo>
                  <a:lnTo>
                    <a:pt x="48000" y="120000"/>
                  </a:lnTo>
                  <a:lnTo>
                    <a:pt x="72000" y="120000"/>
                  </a:lnTo>
                  <a:lnTo>
                    <a:pt x="72000" y="72000"/>
                  </a:lnTo>
                  <a:lnTo>
                    <a:pt x="120000" y="72000"/>
                  </a:lnTo>
                  <a:lnTo>
                    <a:pt x="120000" y="48000"/>
                  </a:lnTo>
                  <a:lnTo>
                    <a:pt x="72000" y="48000"/>
                  </a:lnTo>
                  <a:lnTo>
                    <a:pt x="72000" y="0"/>
                  </a:lnTo>
                  <a:lnTo>
                    <a:pt x="4800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4FB5B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6"/>
          <p:cNvGrpSpPr/>
          <p:nvPr/>
        </p:nvGrpSpPr>
        <p:grpSpPr>
          <a:xfrm>
            <a:off x="468312" y="1484312"/>
            <a:ext cx="1890713" cy="914400"/>
            <a:chOff x="468312" y="1484312"/>
            <a:chExt cx="1890713" cy="914400"/>
          </a:xfrm>
        </p:grpSpPr>
        <p:grpSp>
          <p:nvGrpSpPr>
            <p:cNvPr id="52" name="Google Shape;52;p6"/>
            <p:cNvGrpSpPr/>
            <p:nvPr/>
          </p:nvGrpSpPr>
          <p:grpSpPr>
            <a:xfrm>
              <a:off x="468312" y="1484312"/>
              <a:ext cx="914400" cy="914400"/>
              <a:chOff x="3633787" y="2371725"/>
              <a:chExt cx="2286000" cy="2286000"/>
            </a:xfrm>
          </p:grpSpPr>
          <p:sp>
            <p:nvSpPr>
              <p:cNvPr id="53" name="Google Shape;53;p6"/>
              <p:cNvSpPr/>
              <p:nvPr/>
            </p:nvSpPr>
            <p:spPr>
              <a:xfrm>
                <a:off x="3633787" y="2371725"/>
                <a:ext cx="2286000" cy="2286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" name="Google Shape;54;p6"/>
              <p:cNvSpPr/>
              <p:nvPr/>
            </p:nvSpPr>
            <p:spPr>
              <a:xfrm>
                <a:off x="3832225" y="2657475"/>
                <a:ext cx="1833562" cy="1714500"/>
              </a:xfrm>
              <a:custGeom>
                <a:rect b="b" l="l" r="r" t="t"/>
                <a:pathLst>
                  <a:path extrusionOk="0" h="120000" w="120000">
                    <a:moveTo>
                      <a:pt x="48000" y="0"/>
                    </a:moveTo>
                    <a:lnTo>
                      <a:pt x="48000" y="48000"/>
                    </a:lnTo>
                    <a:lnTo>
                      <a:pt x="0" y="48000"/>
                    </a:lnTo>
                    <a:lnTo>
                      <a:pt x="0" y="72000"/>
                    </a:lnTo>
                    <a:lnTo>
                      <a:pt x="48000" y="72000"/>
                    </a:lnTo>
                    <a:lnTo>
                      <a:pt x="48000" y="120000"/>
                    </a:lnTo>
                    <a:lnTo>
                      <a:pt x="72000" y="120000"/>
                    </a:lnTo>
                    <a:lnTo>
                      <a:pt x="72000" y="72000"/>
                    </a:lnTo>
                    <a:lnTo>
                      <a:pt x="120000" y="72000"/>
                    </a:lnTo>
                    <a:lnTo>
                      <a:pt x="120000" y="48000"/>
                    </a:lnTo>
                    <a:lnTo>
                      <a:pt x="72000" y="48000"/>
                    </a:lnTo>
                    <a:lnTo>
                      <a:pt x="72000" y="0"/>
                    </a:lnTo>
                    <a:lnTo>
                      <a:pt x="48000" y="0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5" name="Google Shape;55;p6"/>
            <p:cNvGrpSpPr/>
            <p:nvPr/>
          </p:nvGrpSpPr>
          <p:grpSpPr>
            <a:xfrm>
              <a:off x="1444625" y="1484312"/>
              <a:ext cx="914400" cy="914400"/>
              <a:chOff x="3633787" y="2371725"/>
              <a:chExt cx="2286000" cy="2286000"/>
            </a:xfrm>
          </p:grpSpPr>
          <p:sp>
            <p:nvSpPr>
              <p:cNvPr id="56" name="Google Shape;56;p6"/>
              <p:cNvSpPr/>
              <p:nvPr/>
            </p:nvSpPr>
            <p:spPr>
              <a:xfrm>
                <a:off x="3633787" y="2371725"/>
                <a:ext cx="2286000" cy="2286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" name="Google Shape;57;p6"/>
              <p:cNvSpPr/>
              <p:nvPr/>
            </p:nvSpPr>
            <p:spPr>
              <a:xfrm>
                <a:off x="3832225" y="2657475"/>
                <a:ext cx="1833562" cy="1714500"/>
              </a:xfrm>
              <a:custGeom>
                <a:rect b="b" l="l" r="r" t="t"/>
                <a:pathLst>
                  <a:path extrusionOk="0" h="120000" w="120000">
                    <a:moveTo>
                      <a:pt x="48000" y="0"/>
                    </a:moveTo>
                    <a:lnTo>
                      <a:pt x="48000" y="48000"/>
                    </a:lnTo>
                    <a:lnTo>
                      <a:pt x="0" y="48000"/>
                    </a:lnTo>
                    <a:lnTo>
                      <a:pt x="0" y="72000"/>
                    </a:lnTo>
                    <a:lnTo>
                      <a:pt x="48000" y="72000"/>
                    </a:lnTo>
                    <a:lnTo>
                      <a:pt x="48000" y="120000"/>
                    </a:lnTo>
                    <a:lnTo>
                      <a:pt x="72000" y="120000"/>
                    </a:lnTo>
                    <a:lnTo>
                      <a:pt x="72000" y="72000"/>
                    </a:lnTo>
                    <a:lnTo>
                      <a:pt x="120000" y="72000"/>
                    </a:lnTo>
                    <a:lnTo>
                      <a:pt x="120000" y="48000"/>
                    </a:lnTo>
                    <a:lnTo>
                      <a:pt x="72000" y="48000"/>
                    </a:lnTo>
                    <a:lnTo>
                      <a:pt x="72000" y="0"/>
                    </a:lnTo>
                    <a:lnTo>
                      <a:pt x="48000" y="0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58" name="Google Shape;58;p6"/>
          <p:cNvGrpSpPr/>
          <p:nvPr/>
        </p:nvGrpSpPr>
        <p:grpSpPr>
          <a:xfrm>
            <a:off x="468312" y="2636837"/>
            <a:ext cx="2970213" cy="936625"/>
            <a:chOff x="468312" y="2636837"/>
            <a:chExt cx="2970213" cy="936625"/>
          </a:xfrm>
        </p:grpSpPr>
        <p:grpSp>
          <p:nvGrpSpPr>
            <p:cNvPr id="59" name="Google Shape;59;p6"/>
            <p:cNvGrpSpPr/>
            <p:nvPr/>
          </p:nvGrpSpPr>
          <p:grpSpPr>
            <a:xfrm>
              <a:off x="468312" y="2659062"/>
              <a:ext cx="914400" cy="914400"/>
              <a:chOff x="3633787" y="2371725"/>
              <a:chExt cx="2286000" cy="2286000"/>
            </a:xfrm>
          </p:grpSpPr>
          <p:sp>
            <p:nvSpPr>
              <p:cNvPr id="60" name="Google Shape;60;p6"/>
              <p:cNvSpPr/>
              <p:nvPr/>
            </p:nvSpPr>
            <p:spPr>
              <a:xfrm>
                <a:off x="3633787" y="2371725"/>
                <a:ext cx="2286000" cy="2286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6"/>
              <p:cNvSpPr/>
              <p:nvPr/>
            </p:nvSpPr>
            <p:spPr>
              <a:xfrm>
                <a:off x="3832225" y="2657475"/>
                <a:ext cx="1833562" cy="1714500"/>
              </a:xfrm>
              <a:custGeom>
                <a:rect b="b" l="l" r="r" t="t"/>
                <a:pathLst>
                  <a:path extrusionOk="0" h="120000" w="120000">
                    <a:moveTo>
                      <a:pt x="48000" y="0"/>
                    </a:moveTo>
                    <a:lnTo>
                      <a:pt x="48000" y="48000"/>
                    </a:lnTo>
                    <a:lnTo>
                      <a:pt x="0" y="48000"/>
                    </a:lnTo>
                    <a:lnTo>
                      <a:pt x="0" y="72000"/>
                    </a:lnTo>
                    <a:lnTo>
                      <a:pt x="48000" y="72000"/>
                    </a:lnTo>
                    <a:lnTo>
                      <a:pt x="48000" y="120000"/>
                    </a:lnTo>
                    <a:lnTo>
                      <a:pt x="72000" y="120000"/>
                    </a:lnTo>
                    <a:lnTo>
                      <a:pt x="72000" y="72000"/>
                    </a:lnTo>
                    <a:lnTo>
                      <a:pt x="120000" y="72000"/>
                    </a:lnTo>
                    <a:lnTo>
                      <a:pt x="120000" y="48000"/>
                    </a:lnTo>
                    <a:lnTo>
                      <a:pt x="72000" y="48000"/>
                    </a:lnTo>
                    <a:lnTo>
                      <a:pt x="72000" y="0"/>
                    </a:lnTo>
                    <a:lnTo>
                      <a:pt x="48000" y="0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2" name="Google Shape;62;p6"/>
            <p:cNvGrpSpPr/>
            <p:nvPr/>
          </p:nvGrpSpPr>
          <p:grpSpPr>
            <a:xfrm>
              <a:off x="1493837" y="2636837"/>
              <a:ext cx="914400" cy="914400"/>
              <a:chOff x="3633787" y="2371725"/>
              <a:chExt cx="2286000" cy="2286000"/>
            </a:xfrm>
          </p:grpSpPr>
          <p:sp>
            <p:nvSpPr>
              <p:cNvPr id="63" name="Google Shape;63;p6"/>
              <p:cNvSpPr/>
              <p:nvPr/>
            </p:nvSpPr>
            <p:spPr>
              <a:xfrm>
                <a:off x="3633787" y="2371725"/>
                <a:ext cx="2286000" cy="2286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4" name="Google Shape;64;p6"/>
              <p:cNvSpPr/>
              <p:nvPr/>
            </p:nvSpPr>
            <p:spPr>
              <a:xfrm>
                <a:off x="3832225" y="2657475"/>
                <a:ext cx="1833562" cy="1714500"/>
              </a:xfrm>
              <a:custGeom>
                <a:rect b="b" l="l" r="r" t="t"/>
                <a:pathLst>
                  <a:path extrusionOk="0" h="120000" w="120000">
                    <a:moveTo>
                      <a:pt x="48000" y="0"/>
                    </a:moveTo>
                    <a:lnTo>
                      <a:pt x="48000" y="48000"/>
                    </a:lnTo>
                    <a:lnTo>
                      <a:pt x="0" y="48000"/>
                    </a:lnTo>
                    <a:lnTo>
                      <a:pt x="0" y="72000"/>
                    </a:lnTo>
                    <a:lnTo>
                      <a:pt x="48000" y="72000"/>
                    </a:lnTo>
                    <a:lnTo>
                      <a:pt x="48000" y="120000"/>
                    </a:lnTo>
                    <a:lnTo>
                      <a:pt x="72000" y="120000"/>
                    </a:lnTo>
                    <a:lnTo>
                      <a:pt x="72000" y="72000"/>
                    </a:lnTo>
                    <a:lnTo>
                      <a:pt x="120000" y="72000"/>
                    </a:lnTo>
                    <a:lnTo>
                      <a:pt x="120000" y="48000"/>
                    </a:lnTo>
                    <a:lnTo>
                      <a:pt x="72000" y="48000"/>
                    </a:lnTo>
                    <a:lnTo>
                      <a:pt x="72000" y="0"/>
                    </a:lnTo>
                    <a:lnTo>
                      <a:pt x="48000" y="0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5" name="Google Shape;65;p6"/>
            <p:cNvGrpSpPr/>
            <p:nvPr/>
          </p:nvGrpSpPr>
          <p:grpSpPr>
            <a:xfrm>
              <a:off x="2524125" y="2659062"/>
              <a:ext cx="914400" cy="914400"/>
              <a:chOff x="3633787" y="2371725"/>
              <a:chExt cx="2286000" cy="2286000"/>
            </a:xfrm>
          </p:grpSpPr>
          <p:sp>
            <p:nvSpPr>
              <p:cNvPr id="66" name="Google Shape;66;p6"/>
              <p:cNvSpPr/>
              <p:nvPr/>
            </p:nvSpPr>
            <p:spPr>
              <a:xfrm>
                <a:off x="3633787" y="2371725"/>
                <a:ext cx="2286000" cy="2286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" name="Google Shape;67;p6"/>
              <p:cNvSpPr/>
              <p:nvPr/>
            </p:nvSpPr>
            <p:spPr>
              <a:xfrm>
                <a:off x="3832225" y="2657475"/>
                <a:ext cx="1833562" cy="1714500"/>
              </a:xfrm>
              <a:custGeom>
                <a:rect b="b" l="l" r="r" t="t"/>
                <a:pathLst>
                  <a:path extrusionOk="0" h="120000" w="120000">
                    <a:moveTo>
                      <a:pt x="48000" y="0"/>
                    </a:moveTo>
                    <a:lnTo>
                      <a:pt x="48000" y="48000"/>
                    </a:lnTo>
                    <a:lnTo>
                      <a:pt x="0" y="48000"/>
                    </a:lnTo>
                    <a:lnTo>
                      <a:pt x="0" y="72000"/>
                    </a:lnTo>
                    <a:lnTo>
                      <a:pt x="48000" y="72000"/>
                    </a:lnTo>
                    <a:lnTo>
                      <a:pt x="48000" y="120000"/>
                    </a:lnTo>
                    <a:lnTo>
                      <a:pt x="72000" y="120000"/>
                    </a:lnTo>
                    <a:lnTo>
                      <a:pt x="72000" y="72000"/>
                    </a:lnTo>
                    <a:lnTo>
                      <a:pt x="120000" y="72000"/>
                    </a:lnTo>
                    <a:lnTo>
                      <a:pt x="120000" y="48000"/>
                    </a:lnTo>
                    <a:lnTo>
                      <a:pt x="72000" y="48000"/>
                    </a:lnTo>
                    <a:lnTo>
                      <a:pt x="72000" y="0"/>
                    </a:lnTo>
                    <a:lnTo>
                      <a:pt x="48000" y="0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68" name="Google Shape;68;p6"/>
          <p:cNvGrpSpPr/>
          <p:nvPr/>
        </p:nvGrpSpPr>
        <p:grpSpPr>
          <a:xfrm>
            <a:off x="468312" y="3860800"/>
            <a:ext cx="2930525" cy="935037"/>
            <a:chOff x="468312" y="3860800"/>
            <a:chExt cx="2930525" cy="935037"/>
          </a:xfrm>
        </p:grpSpPr>
        <p:grpSp>
          <p:nvGrpSpPr>
            <p:cNvPr id="69" name="Google Shape;69;p6"/>
            <p:cNvGrpSpPr/>
            <p:nvPr/>
          </p:nvGrpSpPr>
          <p:grpSpPr>
            <a:xfrm>
              <a:off x="468312" y="3881437"/>
              <a:ext cx="914400" cy="914400"/>
              <a:chOff x="6515100" y="2371725"/>
              <a:chExt cx="2286000" cy="2286000"/>
            </a:xfrm>
          </p:grpSpPr>
          <p:sp>
            <p:nvSpPr>
              <p:cNvPr id="70" name="Google Shape;70;p6"/>
              <p:cNvSpPr/>
              <p:nvPr/>
            </p:nvSpPr>
            <p:spPr>
              <a:xfrm>
                <a:off x="6515100" y="2371725"/>
                <a:ext cx="2286000" cy="2286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" name="Google Shape;71;p6"/>
              <p:cNvSpPr/>
              <p:nvPr/>
            </p:nvSpPr>
            <p:spPr>
              <a:xfrm>
                <a:off x="6808787" y="3292475"/>
                <a:ext cx="1730375" cy="476250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2" name="Google Shape;72;p6"/>
            <p:cNvGrpSpPr/>
            <p:nvPr/>
          </p:nvGrpSpPr>
          <p:grpSpPr>
            <a:xfrm>
              <a:off x="1476375" y="3881437"/>
              <a:ext cx="914400" cy="914400"/>
              <a:chOff x="6515100" y="2371725"/>
              <a:chExt cx="2286000" cy="2286000"/>
            </a:xfrm>
          </p:grpSpPr>
          <p:sp>
            <p:nvSpPr>
              <p:cNvPr id="73" name="Google Shape;73;p6"/>
              <p:cNvSpPr/>
              <p:nvPr/>
            </p:nvSpPr>
            <p:spPr>
              <a:xfrm>
                <a:off x="6515100" y="2371725"/>
                <a:ext cx="2286000" cy="2286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" name="Google Shape;74;p6"/>
              <p:cNvSpPr/>
              <p:nvPr/>
            </p:nvSpPr>
            <p:spPr>
              <a:xfrm>
                <a:off x="6808787" y="3292475"/>
                <a:ext cx="1730375" cy="476250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5" name="Google Shape;75;p6"/>
            <p:cNvGrpSpPr/>
            <p:nvPr/>
          </p:nvGrpSpPr>
          <p:grpSpPr>
            <a:xfrm>
              <a:off x="2484437" y="3860800"/>
              <a:ext cx="914400" cy="914400"/>
              <a:chOff x="6515100" y="2371725"/>
              <a:chExt cx="2286000" cy="2286000"/>
            </a:xfrm>
          </p:grpSpPr>
          <p:sp>
            <p:nvSpPr>
              <p:cNvPr id="76" name="Google Shape;76;p6"/>
              <p:cNvSpPr/>
              <p:nvPr/>
            </p:nvSpPr>
            <p:spPr>
              <a:xfrm>
                <a:off x="6515100" y="2371725"/>
                <a:ext cx="2286000" cy="2286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7" name="Google Shape;77;p6"/>
              <p:cNvSpPr/>
              <p:nvPr/>
            </p:nvSpPr>
            <p:spPr>
              <a:xfrm>
                <a:off x="6808787" y="3292475"/>
                <a:ext cx="1730375" cy="476250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78" name="Google Shape;78;p6"/>
          <p:cNvGrpSpPr/>
          <p:nvPr/>
        </p:nvGrpSpPr>
        <p:grpSpPr>
          <a:xfrm>
            <a:off x="468312" y="5035550"/>
            <a:ext cx="3816350" cy="914400"/>
            <a:chOff x="468312" y="5035550"/>
            <a:chExt cx="3816350" cy="914400"/>
          </a:xfrm>
        </p:grpSpPr>
        <p:grpSp>
          <p:nvGrpSpPr>
            <p:cNvPr id="79" name="Google Shape;79;p6"/>
            <p:cNvGrpSpPr/>
            <p:nvPr/>
          </p:nvGrpSpPr>
          <p:grpSpPr>
            <a:xfrm>
              <a:off x="468312" y="5035550"/>
              <a:ext cx="914400" cy="914400"/>
              <a:chOff x="6515100" y="2371725"/>
              <a:chExt cx="2286000" cy="2286000"/>
            </a:xfrm>
          </p:grpSpPr>
          <p:sp>
            <p:nvSpPr>
              <p:cNvPr id="80" name="Google Shape;80;p6"/>
              <p:cNvSpPr/>
              <p:nvPr/>
            </p:nvSpPr>
            <p:spPr>
              <a:xfrm>
                <a:off x="6515100" y="2371725"/>
                <a:ext cx="2286000" cy="2286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1" name="Google Shape;81;p6"/>
              <p:cNvSpPr/>
              <p:nvPr/>
            </p:nvSpPr>
            <p:spPr>
              <a:xfrm>
                <a:off x="6808787" y="3292475"/>
                <a:ext cx="1730375" cy="476250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82" name="Google Shape;82;p6"/>
            <p:cNvGrpSpPr/>
            <p:nvPr/>
          </p:nvGrpSpPr>
          <p:grpSpPr>
            <a:xfrm>
              <a:off x="1425575" y="5035550"/>
              <a:ext cx="914400" cy="914400"/>
              <a:chOff x="6515100" y="2371725"/>
              <a:chExt cx="2286000" cy="2286000"/>
            </a:xfrm>
          </p:grpSpPr>
          <p:sp>
            <p:nvSpPr>
              <p:cNvPr id="83" name="Google Shape;83;p6"/>
              <p:cNvSpPr/>
              <p:nvPr/>
            </p:nvSpPr>
            <p:spPr>
              <a:xfrm>
                <a:off x="6515100" y="2371725"/>
                <a:ext cx="2286000" cy="2286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4" name="Google Shape;84;p6"/>
              <p:cNvSpPr/>
              <p:nvPr/>
            </p:nvSpPr>
            <p:spPr>
              <a:xfrm>
                <a:off x="6808787" y="3292475"/>
                <a:ext cx="1730375" cy="476250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85" name="Google Shape;85;p6"/>
            <p:cNvGrpSpPr/>
            <p:nvPr/>
          </p:nvGrpSpPr>
          <p:grpSpPr>
            <a:xfrm>
              <a:off x="3370262" y="5035550"/>
              <a:ext cx="914400" cy="914400"/>
              <a:chOff x="6515100" y="2371725"/>
              <a:chExt cx="2286000" cy="2286000"/>
            </a:xfrm>
          </p:grpSpPr>
          <p:sp>
            <p:nvSpPr>
              <p:cNvPr id="86" name="Google Shape;86;p6"/>
              <p:cNvSpPr/>
              <p:nvPr/>
            </p:nvSpPr>
            <p:spPr>
              <a:xfrm>
                <a:off x="6515100" y="2371725"/>
                <a:ext cx="2286000" cy="2286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7" name="Google Shape;87;p6"/>
              <p:cNvSpPr/>
              <p:nvPr/>
            </p:nvSpPr>
            <p:spPr>
              <a:xfrm>
                <a:off x="6808787" y="3292475"/>
                <a:ext cx="1730375" cy="476250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88" name="Google Shape;88;p6"/>
            <p:cNvGrpSpPr/>
            <p:nvPr/>
          </p:nvGrpSpPr>
          <p:grpSpPr>
            <a:xfrm>
              <a:off x="2411412" y="5035550"/>
              <a:ext cx="914400" cy="914400"/>
              <a:chOff x="6515100" y="2371725"/>
              <a:chExt cx="2286000" cy="2286000"/>
            </a:xfrm>
          </p:grpSpPr>
          <p:sp>
            <p:nvSpPr>
              <p:cNvPr id="89" name="Google Shape;89;p6"/>
              <p:cNvSpPr/>
              <p:nvPr/>
            </p:nvSpPr>
            <p:spPr>
              <a:xfrm>
                <a:off x="6515100" y="2371725"/>
                <a:ext cx="2286000" cy="2286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0" name="Google Shape;90;p6"/>
              <p:cNvSpPr/>
              <p:nvPr/>
            </p:nvSpPr>
            <p:spPr>
              <a:xfrm>
                <a:off x="6808787" y="3292475"/>
                <a:ext cx="1730375" cy="476250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91" name="Google Shape;91;p6"/>
          <p:cNvSpPr txBox="1"/>
          <p:nvPr/>
        </p:nvSpPr>
        <p:spPr>
          <a:xfrm>
            <a:off x="4932362" y="1557337"/>
            <a:ext cx="3527425" cy="57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3200" u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2 atau positif 2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2" name="Google Shape;92;p6"/>
          <p:cNvSpPr txBox="1"/>
          <p:nvPr/>
        </p:nvSpPr>
        <p:spPr>
          <a:xfrm>
            <a:off x="4932362" y="2781300"/>
            <a:ext cx="3600450" cy="57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3200" u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3 atau positif 3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3" name="Google Shape;93;p6"/>
          <p:cNvSpPr txBox="1"/>
          <p:nvPr/>
        </p:nvSpPr>
        <p:spPr>
          <a:xfrm>
            <a:off x="4860925" y="4076700"/>
            <a:ext cx="3814762" cy="57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3200" u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- 3 atau negatif 3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4" name="Google Shape;94;p6"/>
          <p:cNvSpPr txBox="1"/>
          <p:nvPr/>
        </p:nvSpPr>
        <p:spPr>
          <a:xfrm>
            <a:off x="4859337" y="5229225"/>
            <a:ext cx="3816350" cy="57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3200" u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- 4 atau negatif 4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5" name="Google Shape;95;p6"/>
          <p:cNvSpPr/>
          <p:nvPr/>
        </p:nvSpPr>
        <p:spPr>
          <a:xfrm>
            <a:off x="2986087" y="1700212"/>
            <a:ext cx="1873250" cy="431800"/>
          </a:xfrm>
          <a:prstGeom prst="notched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6"/>
          <p:cNvSpPr/>
          <p:nvPr/>
        </p:nvSpPr>
        <p:spPr>
          <a:xfrm>
            <a:off x="3708400" y="2852737"/>
            <a:ext cx="1152525" cy="431800"/>
          </a:xfrm>
          <a:prstGeom prst="notched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6"/>
          <p:cNvSpPr/>
          <p:nvPr/>
        </p:nvSpPr>
        <p:spPr>
          <a:xfrm>
            <a:off x="3708400" y="4149725"/>
            <a:ext cx="1152525" cy="431800"/>
          </a:xfrm>
          <a:prstGeom prst="notched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6"/>
          <p:cNvSpPr/>
          <p:nvPr/>
        </p:nvSpPr>
        <p:spPr>
          <a:xfrm>
            <a:off x="4356100" y="5300662"/>
            <a:ext cx="504825" cy="431800"/>
          </a:xfrm>
          <a:prstGeom prst="notched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4FB5B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7"/>
          <p:cNvSpPr txBox="1"/>
          <p:nvPr/>
        </p:nvSpPr>
        <p:spPr>
          <a:xfrm>
            <a:off x="323850" y="404812"/>
            <a:ext cx="7777162" cy="57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3200" u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Positif dan Negatif Yang Berpasangan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104" name="Google Shape;104;p7"/>
          <p:cNvGrpSpPr/>
          <p:nvPr/>
        </p:nvGrpSpPr>
        <p:grpSpPr>
          <a:xfrm>
            <a:off x="1258887" y="2205037"/>
            <a:ext cx="865187" cy="1439862"/>
            <a:chOff x="1979612" y="1557337"/>
            <a:chExt cx="1296987" cy="2160587"/>
          </a:xfrm>
        </p:grpSpPr>
        <p:sp>
          <p:nvSpPr>
            <p:cNvPr id="105" name="Google Shape;105;p7"/>
            <p:cNvSpPr/>
            <p:nvPr/>
          </p:nvSpPr>
          <p:spPr>
            <a:xfrm>
              <a:off x="1979612" y="1557337"/>
              <a:ext cx="1296987" cy="2160587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6" name="Google Shape;106;p7"/>
            <p:cNvGrpSpPr/>
            <p:nvPr/>
          </p:nvGrpSpPr>
          <p:grpSpPr>
            <a:xfrm>
              <a:off x="2124075" y="1700212"/>
              <a:ext cx="931862" cy="1900238"/>
              <a:chOff x="809625" y="1557337"/>
              <a:chExt cx="931862" cy="1900238"/>
            </a:xfrm>
          </p:grpSpPr>
          <p:grpSp>
            <p:nvGrpSpPr>
              <p:cNvPr id="107" name="Google Shape;107;p7"/>
              <p:cNvGrpSpPr/>
              <p:nvPr/>
            </p:nvGrpSpPr>
            <p:grpSpPr>
              <a:xfrm>
                <a:off x="809625" y="1557337"/>
                <a:ext cx="914400" cy="914400"/>
                <a:chOff x="3633787" y="2371725"/>
                <a:chExt cx="2286000" cy="2286000"/>
              </a:xfrm>
            </p:grpSpPr>
            <p:sp>
              <p:nvSpPr>
                <p:cNvPr id="108" name="Google Shape;108;p7"/>
                <p:cNvSpPr/>
                <p:nvPr/>
              </p:nvSpPr>
              <p:spPr>
                <a:xfrm>
                  <a:off x="3633787" y="2371725"/>
                  <a:ext cx="2286000" cy="2286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9" name="Google Shape;109;p7"/>
                <p:cNvSpPr/>
                <p:nvPr/>
              </p:nvSpPr>
              <p:spPr>
                <a:xfrm>
                  <a:off x="3832225" y="2657475"/>
                  <a:ext cx="1833562" cy="1714500"/>
                </a:xfrm>
                <a:custGeom>
                  <a:rect b="b" l="l" r="r" t="t"/>
                  <a:pathLst>
                    <a:path extrusionOk="0" h="120000" w="120000">
                      <a:moveTo>
                        <a:pt x="48000" y="0"/>
                      </a:moveTo>
                      <a:lnTo>
                        <a:pt x="48000" y="48000"/>
                      </a:lnTo>
                      <a:lnTo>
                        <a:pt x="0" y="48000"/>
                      </a:lnTo>
                      <a:lnTo>
                        <a:pt x="0" y="72000"/>
                      </a:lnTo>
                      <a:lnTo>
                        <a:pt x="48000" y="72000"/>
                      </a:lnTo>
                      <a:lnTo>
                        <a:pt x="48000" y="120000"/>
                      </a:lnTo>
                      <a:lnTo>
                        <a:pt x="72000" y="120000"/>
                      </a:lnTo>
                      <a:lnTo>
                        <a:pt x="72000" y="72000"/>
                      </a:lnTo>
                      <a:lnTo>
                        <a:pt x="120000" y="72000"/>
                      </a:lnTo>
                      <a:lnTo>
                        <a:pt x="120000" y="48000"/>
                      </a:lnTo>
                      <a:lnTo>
                        <a:pt x="72000" y="48000"/>
                      </a:lnTo>
                      <a:lnTo>
                        <a:pt x="72000" y="0"/>
                      </a:lnTo>
                      <a:lnTo>
                        <a:pt x="4800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10" name="Google Shape;110;p7"/>
              <p:cNvGrpSpPr/>
              <p:nvPr/>
            </p:nvGrpSpPr>
            <p:grpSpPr>
              <a:xfrm>
                <a:off x="827087" y="2543175"/>
                <a:ext cx="914400" cy="914400"/>
                <a:chOff x="6515100" y="2371725"/>
                <a:chExt cx="2286000" cy="2286000"/>
              </a:xfrm>
            </p:grpSpPr>
            <p:sp>
              <p:nvSpPr>
                <p:cNvPr id="111" name="Google Shape;111;p7"/>
                <p:cNvSpPr/>
                <p:nvPr/>
              </p:nvSpPr>
              <p:spPr>
                <a:xfrm>
                  <a:off x="6515100" y="2371725"/>
                  <a:ext cx="2286000" cy="2286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2" name="Google Shape;112;p7"/>
                <p:cNvSpPr/>
                <p:nvPr/>
              </p:nvSpPr>
              <p:spPr>
                <a:xfrm>
                  <a:off x="6808787" y="3292475"/>
                  <a:ext cx="1730375" cy="4762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grpSp>
        <p:nvGrpSpPr>
          <p:cNvPr id="113" name="Google Shape;113;p7"/>
          <p:cNvGrpSpPr/>
          <p:nvPr/>
        </p:nvGrpSpPr>
        <p:grpSpPr>
          <a:xfrm>
            <a:off x="1257300" y="3862387"/>
            <a:ext cx="1370012" cy="1655762"/>
            <a:chOff x="3851275" y="3789362"/>
            <a:chExt cx="2233612" cy="2303462"/>
          </a:xfrm>
        </p:grpSpPr>
        <p:sp>
          <p:nvSpPr>
            <p:cNvPr id="114" name="Google Shape;114;p7"/>
            <p:cNvSpPr/>
            <p:nvPr/>
          </p:nvSpPr>
          <p:spPr>
            <a:xfrm>
              <a:off x="3851275" y="3789362"/>
              <a:ext cx="2233612" cy="2303462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15" name="Google Shape;115;p7"/>
            <p:cNvGrpSpPr/>
            <p:nvPr/>
          </p:nvGrpSpPr>
          <p:grpSpPr>
            <a:xfrm>
              <a:off x="3995737" y="3976687"/>
              <a:ext cx="931862" cy="1900238"/>
              <a:chOff x="809625" y="1557337"/>
              <a:chExt cx="931862" cy="1900238"/>
            </a:xfrm>
          </p:grpSpPr>
          <p:grpSp>
            <p:nvGrpSpPr>
              <p:cNvPr id="116" name="Google Shape;116;p7"/>
              <p:cNvGrpSpPr/>
              <p:nvPr/>
            </p:nvGrpSpPr>
            <p:grpSpPr>
              <a:xfrm>
                <a:off x="809625" y="1557337"/>
                <a:ext cx="914400" cy="914400"/>
                <a:chOff x="3633787" y="2371725"/>
                <a:chExt cx="2286000" cy="2286000"/>
              </a:xfrm>
            </p:grpSpPr>
            <p:sp>
              <p:nvSpPr>
                <p:cNvPr id="117" name="Google Shape;117;p7"/>
                <p:cNvSpPr/>
                <p:nvPr/>
              </p:nvSpPr>
              <p:spPr>
                <a:xfrm>
                  <a:off x="3633787" y="2371725"/>
                  <a:ext cx="2286000" cy="2286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" name="Google Shape;118;p7"/>
                <p:cNvSpPr/>
                <p:nvPr/>
              </p:nvSpPr>
              <p:spPr>
                <a:xfrm>
                  <a:off x="3832225" y="2657475"/>
                  <a:ext cx="1833562" cy="1714500"/>
                </a:xfrm>
                <a:custGeom>
                  <a:rect b="b" l="l" r="r" t="t"/>
                  <a:pathLst>
                    <a:path extrusionOk="0" h="120000" w="120000">
                      <a:moveTo>
                        <a:pt x="48000" y="0"/>
                      </a:moveTo>
                      <a:lnTo>
                        <a:pt x="48000" y="48000"/>
                      </a:lnTo>
                      <a:lnTo>
                        <a:pt x="0" y="48000"/>
                      </a:lnTo>
                      <a:lnTo>
                        <a:pt x="0" y="72000"/>
                      </a:lnTo>
                      <a:lnTo>
                        <a:pt x="48000" y="72000"/>
                      </a:lnTo>
                      <a:lnTo>
                        <a:pt x="48000" y="120000"/>
                      </a:lnTo>
                      <a:lnTo>
                        <a:pt x="72000" y="120000"/>
                      </a:lnTo>
                      <a:lnTo>
                        <a:pt x="72000" y="72000"/>
                      </a:lnTo>
                      <a:lnTo>
                        <a:pt x="120000" y="72000"/>
                      </a:lnTo>
                      <a:lnTo>
                        <a:pt x="120000" y="48000"/>
                      </a:lnTo>
                      <a:lnTo>
                        <a:pt x="72000" y="48000"/>
                      </a:lnTo>
                      <a:lnTo>
                        <a:pt x="72000" y="0"/>
                      </a:lnTo>
                      <a:lnTo>
                        <a:pt x="4800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19" name="Google Shape;119;p7"/>
              <p:cNvGrpSpPr/>
              <p:nvPr/>
            </p:nvGrpSpPr>
            <p:grpSpPr>
              <a:xfrm>
                <a:off x="827087" y="2543175"/>
                <a:ext cx="914400" cy="914400"/>
                <a:chOff x="6515100" y="2371725"/>
                <a:chExt cx="2286000" cy="2286000"/>
              </a:xfrm>
            </p:grpSpPr>
            <p:sp>
              <p:nvSpPr>
                <p:cNvPr id="120" name="Google Shape;120;p7"/>
                <p:cNvSpPr/>
                <p:nvPr/>
              </p:nvSpPr>
              <p:spPr>
                <a:xfrm>
                  <a:off x="6515100" y="2371725"/>
                  <a:ext cx="2286000" cy="2286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1" name="Google Shape;121;p7"/>
                <p:cNvSpPr/>
                <p:nvPr/>
              </p:nvSpPr>
              <p:spPr>
                <a:xfrm>
                  <a:off x="6808787" y="3292475"/>
                  <a:ext cx="1730375" cy="4762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22" name="Google Shape;122;p7"/>
            <p:cNvGrpSpPr/>
            <p:nvPr/>
          </p:nvGrpSpPr>
          <p:grpSpPr>
            <a:xfrm>
              <a:off x="5008562" y="3976687"/>
              <a:ext cx="931862" cy="1900238"/>
              <a:chOff x="809625" y="1557337"/>
              <a:chExt cx="931862" cy="1900238"/>
            </a:xfrm>
          </p:grpSpPr>
          <p:grpSp>
            <p:nvGrpSpPr>
              <p:cNvPr id="123" name="Google Shape;123;p7"/>
              <p:cNvGrpSpPr/>
              <p:nvPr/>
            </p:nvGrpSpPr>
            <p:grpSpPr>
              <a:xfrm>
                <a:off x="809625" y="1557337"/>
                <a:ext cx="914400" cy="914400"/>
                <a:chOff x="3633787" y="2371725"/>
                <a:chExt cx="2286000" cy="2286000"/>
              </a:xfrm>
            </p:grpSpPr>
            <p:sp>
              <p:nvSpPr>
                <p:cNvPr id="124" name="Google Shape;124;p7"/>
                <p:cNvSpPr/>
                <p:nvPr/>
              </p:nvSpPr>
              <p:spPr>
                <a:xfrm>
                  <a:off x="3633787" y="2371725"/>
                  <a:ext cx="2286000" cy="2286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5" name="Google Shape;125;p7"/>
                <p:cNvSpPr/>
                <p:nvPr/>
              </p:nvSpPr>
              <p:spPr>
                <a:xfrm>
                  <a:off x="3832225" y="2657475"/>
                  <a:ext cx="1833562" cy="1714500"/>
                </a:xfrm>
                <a:custGeom>
                  <a:rect b="b" l="l" r="r" t="t"/>
                  <a:pathLst>
                    <a:path extrusionOk="0" h="120000" w="120000">
                      <a:moveTo>
                        <a:pt x="48000" y="0"/>
                      </a:moveTo>
                      <a:lnTo>
                        <a:pt x="48000" y="48000"/>
                      </a:lnTo>
                      <a:lnTo>
                        <a:pt x="0" y="48000"/>
                      </a:lnTo>
                      <a:lnTo>
                        <a:pt x="0" y="72000"/>
                      </a:lnTo>
                      <a:lnTo>
                        <a:pt x="48000" y="72000"/>
                      </a:lnTo>
                      <a:lnTo>
                        <a:pt x="48000" y="120000"/>
                      </a:lnTo>
                      <a:lnTo>
                        <a:pt x="72000" y="120000"/>
                      </a:lnTo>
                      <a:lnTo>
                        <a:pt x="72000" y="72000"/>
                      </a:lnTo>
                      <a:lnTo>
                        <a:pt x="120000" y="72000"/>
                      </a:lnTo>
                      <a:lnTo>
                        <a:pt x="120000" y="48000"/>
                      </a:lnTo>
                      <a:lnTo>
                        <a:pt x="72000" y="48000"/>
                      </a:lnTo>
                      <a:lnTo>
                        <a:pt x="72000" y="0"/>
                      </a:lnTo>
                      <a:lnTo>
                        <a:pt x="4800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26" name="Google Shape;126;p7"/>
              <p:cNvGrpSpPr/>
              <p:nvPr/>
            </p:nvGrpSpPr>
            <p:grpSpPr>
              <a:xfrm>
                <a:off x="827087" y="2543175"/>
                <a:ext cx="914400" cy="914400"/>
                <a:chOff x="6515100" y="2371725"/>
                <a:chExt cx="2286000" cy="2286000"/>
              </a:xfrm>
            </p:grpSpPr>
            <p:sp>
              <p:nvSpPr>
                <p:cNvPr id="127" name="Google Shape;127;p7"/>
                <p:cNvSpPr/>
                <p:nvPr/>
              </p:nvSpPr>
              <p:spPr>
                <a:xfrm>
                  <a:off x="6515100" y="2371725"/>
                  <a:ext cx="2286000" cy="2286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8" name="Google Shape;128;p7"/>
                <p:cNvSpPr/>
                <p:nvPr/>
              </p:nvSpPr>
              <p:spPr>
                <a:xfrm>
                  <a:off x="6808787" y="3292475"/>
                  <a:ext cx="1730375" cy="4762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sp>
        <p:nvSpPr>
          <p:cNvPr id="129" name="Google Shape;129;p7"/>
          <p:cNvSpPr/>
          <p:nvPr/>
        </p:nvSpPr>
        <p:spPr>
          <a:xfrm>
            <a:off x="3059112" y="2420937"/>
            <a:ext cx="1873250" cy="576262"/>
          </a:xfrm>
          <a:prstGeom prst="striped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7"/>
          <p:cNvSpPr/>
          <p:nvPr/>
        </p:nvSpPr>
        <p:spPr>
          <a:xfrm>
            <a:off x="3059112" y="4294187"/>
            <a:ext cx="1873250" cy="647700"/>
          </a:xfrm>
          <a:prstGeom prst="striped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7"/>
          <p:cNvSpPr txBox="1"/>
          <p:nvPr/>
        </p:nvSpPr>
        <p:spPr>
          <a:xfrm>
            <a:off x="5148262" y="2468562"/>
            <a:ext cx="35274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i="0" lang="en-US" sz="2400" u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Satu pasang bernilai nol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32" name="Google Shape;132;p7"/>
          <p:cNvSpPr txBox="1"/>
          <p:nvPr/>
        </p:nvSpPr>
        <p:spPr>
          <a:xfrm>
            <a:off x="5076825" y="4406900"/>
            <a:ext cx="3671887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i="0" lang="en-US" sz="2400" u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Dua pasang bernilai nol, dst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4FB5B"/>
        </a:solidFill>
      </p:bgPr>
    </p:bg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"/>
          <p:cNvSpPr txBox="1"/>
          <p:nvPr/>
        </p:nvSpPr>
        <p:spPr>
          <a:xfrm>
            <a:off x="323850" y="404812"/>
            <a:ext cx="7777162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4000" u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Positif atau Negatif Yang tak punya pasangan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38" name="Google Shape;138;p8"/>
          <p:cNvSpPr/>
          <p:nvPr/>
        </p:nvSpPr>
        <p:spPr>
          <a:xfrm>
            <a:off x="3706812" y="2420937"/>
            <a:ext cx="1152525" cy="576262"/>
          </a:xfrm>
          <a:prstGeom prst="striped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8"/>
          <p:cNvSpPr/>
          <p:nvPr/>
        </p:nvSpPr>
        <p:spPr>
          <a:xfrm>
            <a:off x="3708400" y="4294187"/>
            <a:ext cx="1150937" cy="647700"/>
          </a:xfrm>
          <a:prstGeom prst="striped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8"/>
          <p:cNvSpPr txBox="1"/>
          <p:nvPr/>
        </p:nvSpPr>
        <p:spPr>
          <a:xfrm>
            <a:off x="5219700" y="2468562"/>
            <a:ext cx="381635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i="0" lang="en-US" sz="2400" u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Positif 2 tak berpasangan, bernilai 2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41" name="Google Shape;141;p8"/>
          <p:cNvSpPr txBox="1"/>
          <p:nvPr/>
        </p:nvSpPr>
        <p:spPr>
          <a:xfrm>
            <a:off x="5076825" y="4262437"/>
            <a:ext cx="4067175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i="0" lang="en-US" sz="2400" u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Negatif 1 tak berpasangan, bernilai  (-1), dst.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142" name="Google Shape;142;p8"/>
          <p:cNvGrpSpPr/>
          <p:nvPr/>
        </p:nvGrpSpPr>
        <p:grpSpPr>
          <a:xfrm>
            <a:off x="1258887" y="2205037"/>
            <a:ext cx="2160587" cy="1439862"/>
            <a:chOff x="1258887" y="2205037"/>
            <a:chExt cx="2160587" cy="1439862"/>
          </a:xfrm>
        </p:grpSpPr>
        <p:sp>
          <p:nvSpPr>
            <p:cNvPr id="143" name="Google Shape;143;p8"/>
            <p:cNvSpPr/>
            <p:nvPr/>
          </p:nvSpPr>
          <p:spPr>
            <a:xfrm>
              <a:off x="1258887" y="2205037"/>
              <a:ext cx="2160587" cy="1439862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44" name="Google Shape;144;p8"/>
            <p:cNvGrpSpPr/>
            <p:nvPr/>
          </p:nvGrpSpPr>
          <p:grpSpPr>
            <a:xfrm>
              <a:off x="1355725" y="2300287"/>
              <a:ext cx="609600" cy="609600"/>
              <a:chOff x="3633787" y="2371725"/>
              <a:chExt cx="2286000" cy="2286000"/>
            </a:xfrm>
          </p:grpSpPr>
          <p:sp>
            <p:nvSpPr>
              <p:cNvPr id="145" name="Google Shape;145;p8"/>
              <p:cNvSpPr/>
              <p:nvPr/>
            </p:nvSpPr>
            <p:spPr>
              <a:xfrm>
                <a:off x="3633787" y="2371725"/>
                <a:ext cx="2286000" cy="2286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6" name="Google Shape;146;p8"/>
              <p:cNvSpPr/>
              <p:nvPr/>
            </p:nvSpPr>
            <p:spPr>
              <a:xfrm>
                <a:off x="3832225" y="2657475"/>
                <a:ext cx="1833562" cy="1714500"/>
              </a:xfrm>
              <a:custGeom>
                <a:rect b="b" l="l" r="r" t="t"/>
                <a:pathLst>
                  <a:path extrusionOk="0" h="120000" w="120000">
                    <a:moveTo>
                      <a:pt x="48000" y="0"/>
                    </a:moveTo>
                    <a:lnTo>
                      <a:pt x="48000" y="48000"/>
                    </a:lnTo>
                    <a:lnTo>
                      <a:pt x="0" y="48000"/>
                    </a:lnTo>
                    <a:lnTo>
                      <a:pt x="0" y="72000"/>
                    </a:lnTo>
                    <a:lnTo>
                      <a:pt x="48000" y="72000"/>
                    </a:lnTo>
                    <a:lnTo>
                      <a:pt x="48000" y="120000"/>
                    </a:lnTo>
                    <a:lnTo>
                      <a:pt x="72000" y="120000"/>
                    </a:lnTo>
                    <a:lnTo>
                      <a:pt x="72000" y="72000"/>
                    </a:lnTo>
                    <a:lnTo>
                      <a:pt x="120000" y="72000"/>
                    </a:lnTo>
                    <a:lnTo>
                      <a:pt x="120000" y="48000"/>
                    </a:lnTo>
                    <a:lnTo>
                      <a:pt x="72000" y="48000"/>
                    </a:lnTo>
                    <a:lnTo>
                      <a:pt x="72000" y="0"/>
                    </a:lnTo>
                    <a:lnTo>
                      <a:pt x="4800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7" name="Google Shape;147;p8"/>
            <p:cNvGrpSpPr/>
            <p:nvPr/>
          </p:nvGrpSpPr>
          <p:grpSpPr>
            <a:xfrm>
              <a:off x="1366837" y="2957512"/>
              <a:ext cx="609600" cy="609600"/>
              <a:chOff x="6515100" y="2371725"/>
              <a:chExt cx="2286000" cy="2286000"/>
            </a:xfrm>
          </p:grpSpPr>
          <p:sp>
            <p:nvSpPr>
              <p:cNvPr id="148" name="Google Shape;148;p8"/>
              <p:cNvSpPr/>
              <p:nvPr/>
            </p:nvSpPr>
            <p:spPr>
              <a:xfrm>
                <a:off x="6515100" y="2371725"/>
                <a:ext cx="2286000" cy="2286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9" name="Google Shape;149;p8"/>
              <p:cNvSpPr/>
              <p:nvPr/>
            </p:nvSpPr>
            <p:spPr>
              <a:xfrm>
                <a:off x="6808787" y="3292475"/>
                <a:ext cx="1730375" cy="47625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50" name="Google Shape;150;p8"/>
            <p:cNvGrpSpPr/>
            <p:nvPr/>
          </p:nvGrpSpPr>
          <p:grpSpPr>
            <a:xfrm>
              <a:off x="2017712" y="2314575"/>
              <a:ext cx="609600" cy="609600"/>
              <a:chOff x="3633787" y="2371725"/>
              <a:chExt cx="2286000" cy="2286000"/>
            </a:xfrm>
          </p:grpSpPr>
          <p:sp>
            <p:nvSpPr>
              <p:cNvPr id="151" name="Google Shape;151;p8"/>
              <p:cNvSpPr/>
              <p:nvPr/>
            </p:nvSpPr>
            <p:spPr>
              <a:xfrm>
                <a:off x="3633787" y="2371725"/>
                <a:ext cx="2286000" cy="2286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2" name="Google Shape;152;p8"/>
              <p:cNvSpPr/>
              <p:nvPr/>
            </p:nvSpPr>
            <p:spPr>
              <a:xfrm>
                <a:off x="3832225" y="2657475"/>
                <a:ext cx="1833562" cy="1714500"/>
              </a:xfrm>
              <a:custGeom>
                <a:rect b="b" l="l" r="r" t="t"/>
                <a:pathLst>
                  <a:path extrusionOk="0" h="120000" w="120000">
                    <a:moveTo>
                      <a:pt x="48000" y="0"/>
                    </a:moveTo>
                    <a:lnTo>
                      <a:pt x="48000" y="48000"/>
                    </a:lnTo>
                    <a:lnTo>
                      <a:pt x="0" y="48000"/>
                    </a:lnTo>
                    <a:lnTo>
                      <a:pt x="0" y="72000"/>
                    </a:lnTo>
                    <a:lnTo>
                      <a:pt x="48000" y="72000"/>
                    </a:lnTo>
                    <a:lnTo>
                      <a:pt x="48000" y="120000"/>
                    </a:lnTo>
                    <a:lnTo>
                      <a:pt x="72000" y="120000"/>
                    </a:lnTo>
                    <a:lnTo>
                      <a:pt x="72000" y="72000"/>
                    </a:lnTo>
                    <a:lnTo>
                      <a:pt x="120000" y="72000"/>
                    </a:lnTo>
                    <a:lnTo>
                      <a:pt x="120000" y="48000"/>
                    </a:lnTo>
                    <a:lnTo>
                      <a:pt x="72000" y="48000"/>
                    </a:lnTo>
                    <a:lnTo>
                      <a:pt x="72000" y="0"/>
                    </a:lnTo>
                    <a:lnTo>
                      <a:pt x="4800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53" name="Google Shape;153;p8"/>
            <p:cNvGrpSpPr/>
            <p:nvPr/>
          </p:nvGrpSpPr>
          <p:grpSpPr>
            <a:xfrm>
              <a:off x="2700337" y="2314575"/>
              <a:ext cx="609600" cy="609600"/>
              <a:chOff x="3633787" y="2371725"/>
              <a:chExt cx="2286000" cy="2286000"/>
            </a:xfrm>
          </p:grpSpPr>
          <p:sp>
            <p:nvSpPr>
              <p:cNvPr id="154" name="Google Shape;154;p8"/>
              <p:cNvSpPr/>
              <p:nvPr/>
            </p:nvSpPr>
            <p:spPr>
              <a:xfrm>
                <a:off x="3633787" y="2371725"/>
                <a:ext cx="2286000" cy="2286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5" name="Google Shape;155;p8"/>
              <p:cNvSpPr/>
              <p:nvPr/>
            </p:nvSpPr>
            <p:spPr>
              <a:xfrm>
                <a:off x="3832225" y="2657475"/>
                <a:ext cx="1833562" cy="1714500"/>
              </a:xfrm>
              <a:custGeom>
                <a:rect b="b" l="l" r="r" t="t"/>
                <a:pathLst>
                  <a:path extrusionOk="0" h="120000" w="120000">
                    <a:moveTo>
                      <a:pt x="48000" y="0"/>
                    </a:moveTo>
                    <a:lnTo>
                      <a:pt x="48000" y="48000"/>
                    </a:lnTo>
                    <a:lnTo>
                      <a:pt x="0" y="48000"/>
                    </a:lnTo>
                    <a:lnTo>
                      <a:pt x="0" y="72000"/>
                    </a:lnTo>
                    <a:lnTo>
                      <a:pt x="48000" y="72000"/>
                    </a:lnTo>
                    <a:lnTo>
                      <a:pt x="48000" y="120000"/>
                    </a:lnTo>
                    <a:lnTo>
                      <a:pt x="72000" y="120000"/>
                    </a:lnTo>
                    <a:lnTo>
                      <a:pt x="72000" y="72000"/>
                    </a:lnTo>
                    <a:lnTo>
                      <a:pt x="120000" y="72000"/>
                    </a:lnTo>
                    <a:lnTo>
                      <a:pt x="120000" y="48000"/>
                    </a:lnTo>
                    <a:lnTo>
                      <a:pt x="72000" y="48000"/>
                    </a:lnTo>
                    <a:lnTo>
                      <a:pt x="72000" y="0"/>
                    </a:lnTo>
                    <a:lnTo>
                      <a:pt x="4800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56" name="Google Shape;156;p8"/>
          <p:cNvGrpSpPr/>
          <p:nvPr/>
        </p:nvGrpSpPr>
        <p:grpSpPr>
          <a:xfrm>
            <a:off x="1257300" y="3862387"/>
            <a:ext cx="2090737" cy="1655762"/>
            <a:chOff x="1257300" y="3862387"/>
            <a:chExt cx="2090737" cy="1655762"/>
          </a:xfrm>
        </p:grpSpPr>
        <p:sp>
          <p:nvSpPr>
            <p:cNvPr id="157" name="Google Shape;157;p8"/>
            <p:cNvSpPr/>
            <p:nvPr/>
          </p:nvSpPr>
          <p:spPr>
            <a:xfrm>
              <a:off x="1257300" y="3862387"/>
              <a:ext cx="2090737" cy="1655762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58" name="Google Shape;158;p8"/>
            <p:cNvGrpSpPr/>
            <p:nvPr/>
          </p:nvGrpSpPr>
          <p:grpSpPr>
            <a:xfrm>
              <a:off x="1346200" y="3997325"/>
              <a:ext cx="571500" cy="1365251"/>
              <a:chOff x="809625" y="1557337"/>
              <a:chExt cx="931862" cy="1900238"/>
            </a:xfrm>
          </p:grpSpPr>
          <p:grpSp>
            <p:nvGrpSpPr>
              <p:cNvPr id="159" name="Google Shape;159;p8"/>
              <p:cNvGrpSpPr/>
              <p:nvPr/>
            </p:nvGrpSpPr>
            <p:grpSpPr>
              <a:xfrm>
                <a:off x="809625" y="1557337"/>
                <a:ext cx="914400" cy="914400"/>
                <a:chOff x="3633787" y="2371725"/>
                <a:chExt cx="2286000" cy="2286000"/>
              </a:xfrm>
            </p:grpSpPr>
            <p:sp>
              <p:nvSpPr>
                <p:cNvPr id="160" name="Google Shape;160;p8"/>
                <p:cNvSpPr/>
                <p:nvPr/>
              </p:nvSpPr>
              <p:spPr>
                <a:xfrm>
                  <a:off x="3633787" y="2371725"/>
                  <a:ext cx="2286000" cy="2286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1" name="Google Shape;161;p8"/>
                <p:cNvSpPr/>
                <p:nvPr/>
              </p:nvSpPr>
              <p:spPr>
                <a:xfrm>
                  <a:off x="3832225" y="2657475"/>
                  <a:ext cx="1833562" cy="1714500"/>
                </a:xfrm>
                <a:custGeom>
                  <a:rect b="b" l="l" r="r" t="t"/>
                  <a:pathLst>
                    <a:path extrusionOk="0" h="120000" w="120000">
                      <a:moveTo>
                        <a:pt x="48000" y="0"/>
                      </a:moveTo>
                      <a:lnTo>
                        <a:pt x="48000" y="48000"/>
                      </a:lnTo>
                      <a:lnTo>
                        <a:pt x="0" y="48000"/>
                      </a:lnTo>
                      <a:lnTo>
                        <a:pt x="0" y="72000"/>
                      </a:lnTo>
                      <a:lnTo>
                        <a:pt x="48000" y="72000"/>
                      </a:lnTo>
                      <a:lnTo>
                        <a:pt x="48000" y="120000"/>
                      </a:lnTo>
                      <a:lnTo>
                        <a:pt x="72000" y="120000"/>
                      </a:lnTo>
                      <a:lnTo>
                        <a:pt x="72000" y="72000"/>
                      </a:lnTo>
                      <a:lnTo>
                        <a:pt x="120000" y="72000"/>
                      </a:lnTo>
                      <a:lnTo>
                        <a:pt x="120000" y="48000"/>
                      </a:lnTo>
                      <a:lnTo>
                        <a:pt x="72000" y="48000"/>
                      </a:lnTo>
                      <a:lnTo>
                        <a:pt x="72000" y="0"/>
                      </a:lnTo>
                      <a:lnTo>
                        <a:pt x="4800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62" name="Google Shape;162;p8"/>
              <p:cNvGrpSpPr/>
              <p:nvPr/>
            </p:nvGrpSpPr>
            <p:grpSpPr>
              <a:xfrm>
                <a:off x="827087" y="2543175"/>
                <a:ext cx="914400" cy="914400"/>
                <a:chOff x="6515100" y="2371725"/>
                <a:chExt cx="2286000" cy="2286000"/>
              </a:xfrm>
            </p:grpSpPr>
            <p:sp>
              <p:nvSpPr>
                <p:cNvPr id="163" name="Google Shape;163;p8"/>
                <p:cNvSpPr/>
                <p:nvPr/>
              </p:nvSpPr>
              <p:spPr>
                <a:xfrm>
                  <a:off x="6515100" y="2371725"/>
                  <a:ext cx="2286000" cy="2286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4" name="Google Shape;164;p8"/>
                <p:cNvSpPr/>
                <p:nvPr/>
              </p:nvSpPr>
              <p:spPr>
                <a:xfrm>
                  <a:off x="6808787" y="3292475"/>
                  <a:ext cx="1730375" cy="4762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65" name="Google Shape;165;p8"/>
            <p:cNvGrpSpPr/>
            <p:nvPr/>
          </p:nvGrpSpPr>
          <p:grpSpPr>
            <a:xfrm>
              <a:off x="1966912" y="3997325"/>
              <a:ext cx="560387" cy="657225"/>
              <a:chOff x="3633787" y="2371725"/>
              <a:chExt cx="2286000" cy="2286000"/>
            </a:xfrm>
          </p:grpSpPr>
          <p:sp>
            <p:nvSpPr>
              <p:cNvPr id="166" name="Google Shape;166;p8"/>
              <p:cNvSpPr/>
              <p:nvPr/>
            </p:nvSpPr>
            <p:spPr>
              <a:xfrm>
                <a:off x="3633787" y="2371725"/>
                <a:ext cx="2286000" cy="2286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7" name="Google Shape;167;p8"/>
              <p:cNvSpPr/>
              <p:nvPr/>
            </p:nvSpPr>
            <p:spPr>
              <a:xfrm>
                <a:off x="3832225" y="2657475"/>
                <a:ext cx="1833562" cy="1714500"/>
              </a:xfrm>
              <a:custGeom>
                <a:rect b="b" l="l" r="r" t="t"/>
                <a:pathLst>
                  <a:path extrusionOk="0" h="120000" w="120000">
                    <a:moveTo>
                      <a:pt x="48000" y="0"/>
                    </a:moveTo>
                    <a:lnTo>
                      <a:pt x="48000" y="48000"/>
                    </a:lnTo>
                    <a:lnTo>
                      <a:pt x="0" y="48000"/>
                    </a:lnTo>
                    <a:lnTo>
                      <a:pt x="0" y="72000"/>
                    </a:lnTo>
                    <a:lnTo>
                      <a:pt x="48000" y="72000"/>
                    </a:lnTo>
                    <a:lnTo>
                      <a:pt x="48000" y="120000"/>
                    </a:lnTo>
                    <a:lnTo>
                      <a:pt x="72000" y="120000"/>
                    </a:lnTo>
                    <a:lnTo>
                      <a:pt x="72000" y="72000"/>
                    </a:lnTo>
                    <a:lnTo>
                      <a:pt x="120000" y="72000"/>
                    </a:lnTo>
                    <a:lnTo>
                      <a:pt x="120000" y="48000"/>
                    </a:lnTo>
                    <a:lnTo>
                      <a:pt x="72000" y="48000"/>
                    </a:lnTo>
                    <a:lnTo>
                      <a:pt x="72000" y="0"/>
                    </a:lnTo>
                    <a:lnTo>
                      <a:pt x="4800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8" name="Google Shape;168;p8"/>
            <p:cNvGrpSpPr/>
            <p:nvPr/>
          </p:nvGrpSpPr>
          <p:grpSpPr>
            <a:xfrm>
              <a:off x="1978025" y="4705350"/>
              <a:ext cx="560387" cy="657225"/>
              <a:chOff x="6515100" y="2371725"/>
              <a:chExt cx="2286000" cy="2286000"/>
            </a:xfrm>
          </p:grpSpPr>
          <p:sp>
            <p:nvSpPr>
              <p:cNvPr id="169" name="Google Shape;169;p8"/>
              <p:cNvSpPr/>
              <p:nvPr/>
            </p:nvSpPr>
            <p:spPr>
              <a:xfrm>
                <a:off x="6515100" y="2371725"/>
                <a:ext cx="2286000" cy="2286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0" name="Google Shape;170;p8"/>
              <p:cNvSpPr/>
              <p:nvPr/>
            </p:nvSpPr>
            <p:spPr>
              <a:xfrm>
                <a:off x="6808787" y="3292475"/>
                <a:ext cx="1730375" cy="47625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1" name="Google Shape;171;p8"/>
            <p:cNvGrpSpPr/>
            <p:nvPr/>
          </p:nvGrpSpPr>
          <p:grpSpPr>
            <a:xfrm>
              <a:off x="2627312" y="4724400"/>
              <a:ext cx="560387" cy="657225"/>
              <a:chOff x="6515100" y="2371725"/>
              <a:chExt cx="2286000" cy="2286000"/>
            </a:xfrm>
          </p:grpSpPr>
          <p:sp>
            <p:nvSpPr>
              <p:cNvPr id="172" name="Google Shape;172;p8"/>
              <p:cNvSpPr/>
              <p:nvPr/>
            </p:nvSpPr>
            <p:spPr>
              <a:xfrm>
                <a:off x="6515100" y="2371725"/>
                <a:ext cx="2286000" cy="2286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3" name="Google Shape;173;p8"/>
              <p:cNvSpPr/>
              <p:nvPr/>
            </p:nvSpPr>
            <p:spPr>
              <a:xfrm>
                <a:off x="6808787" y="3292475"/>
                <a:ext cx="1730375" cy="47625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4FB5B"/>
        </a:solidFill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9"/>
          <p:cNvSpPr txBox="1"/>
          <p:nvPr/>
        </p:nvSpPr>
        <p:spPr>
          <a:xfrm>
            <a:off x="250825" y="404812"/>
            <a:ext cx="8713787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4000" u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Apa artinya tambah, kurang dan hasil?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79" name="Google Shape;179;p9"/>
          <p:cNvSpPr txBox="1"/>
          <p:nvPr/>
        </p:nvSpPr>
        <p:spPr>
          <a:xfrm>
            <a:off x="684212" y="1557337"/>
            <a:ext cx="863600" cy="1555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9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/>
          </a:p>
        </p:txBody>
      </p:sp>
      <p:sp>
        <p:nvSpPr>
          <p:cNvPr id="180" name="Google Shape;180;p9"/>
          <p:cNvSpPr txBox="1"/>
          <p:nvPr/>
        </p:nvSpPr>
        <p:spPr>
          <a:xfrm>
            <a:off x="755650" y="2633662"/>
            <a:ext cx="1079500" cy="1874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117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/>
          </a:p>
        </p:txBody>
      </p:sp>
      <p:sp>
        <p:nvSpPr>
          <p:cNvPr id="181" name="Google Shape;181;p9"/>
          <p:cNvSpPr txBox="1"/>
          <p:nvPr/>
        </p:nvSpPr>
        <p:spPr>
          <a:xfrm>
            <a:off x="1763712" y="2006600"/>
            <a:ext cx="6840537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/>
              <a:buNone/>
            </a:pPr>
            <a:r>
              <a:rPr i="0" lang="en-US" sz="4000" u="none">
                <a:solidFill>
                  <a:srgbClr val="FF0000"/>
                </a:solidFill>
                <a:latin typeface="Oswald"/>
                <a:ea typeface="Oswald"/>
                <a:cs typeface="Oswald"/>
                <a:sym typeface="Oswald"/>
              </a:rPr>
              <a:t>Artinya</a:t>
            </a:r>
            <a:r>
              <a:rPr i="0" lang="en-US" sz="4000" u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 Ditambah / diberi lagi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82" name="Google Shape;182;p9"/>
          <p:cNvSpPr txBox="1"/>
          <p:nvPr/>
        </p:nvSpPr>
        <p:spPr>
          <a:xfrm>
            <a:off x="1692275" y="3357562"/>
            <a:ext cx="6335712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/>
              <a:buNone/>
            </a:pPr>
            <a:r>
              <a:rPr i="0" lang="en-US" sz="4000" u="none">
                <a:solidFill>
                  <a:srgbClr val="FF0000"/>
                </a:solidFill>
                <a:latin typeface="Oswald"/>
                <a:ea typeface="Oswald"/>
                <a:cs typeface="Oswald"/>
                <a:sym typeface="Oswald"/>
              </a:rPr>
              <a:t>Artinya</a:t>
            </a:r>
            <a:r>
              <a:rPr i="0" lang="en-US" sz="4000" u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 Dikurang / diambil 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83" name="Google Shape;183;p9"/>
          <p:cNvSpPr txBox="1"/>
          <p:nvPr/>
        </p:nvSpPr>
        <p:spPr>
          <a:xfrm>
            <a:off x="1835150" y="4724400"/>
            <a:ext cx="7308850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/>
              <a:buNone/>
            </a:pPr>
            <a:r>
              <a:rPr i="0" lang="en-US" sz="4000" u="none">
                <a:solidFill>
                  <a:srgbClr val="FF0000"/>
                </a:solidFill>
                <a:latin typeface="Oswald"/>
                <a:ea typeface="Oswald"/>
                <a:cs typeface="Oswald"/>
                <a:sym typeface="Oswald"/>
              </a:rPr>
              <a:t>artinya</a:t>
            </a:r>
            <a:r>
              <a:rPr i="0" lang="en-US" sz="4000" u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 sisa/yang tak 			     berpasangan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84" name="Google Shape;184;p9"/>
          <p:cNvSpPr txBox="1"/>
          <p:nvPr/>
        </p:nvSpPr>
        <p:spPr>
          <a:xfrm>
            <a:off x="323850" y="4724400"/>
            <a:ext cx="1439862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Hasil</a:t>
            </a:r>
            <a:endParaRPr/>
          </a:p>
        </p:txBody>
      </p:sp>
    </p:spTree>
  </p:cSld>
  <p:clrMapOvr>
    <a:masterClrMapping/>
  </p:clrMapOvr>
  <p:transition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4FB5B"/>
        </a:solidFill>
      </p:bgPr>
    </p:bg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0"/>
          <p:cNvSpPr/>
          <p:nvPr/>
        </p:nvSpPr>
        <p:spPr>
          <a:xfrm>
            <a:off x="4572000" y="1773237"/>
            <a:ext cx="4572000" cy="5084762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10"/>
          <p:cNvSpPr/>
          <p:nvPr/>
        </p:nvSpPr>
        <p:spPr>
          <a:xfrm>
            <a:off x="0" y="1773237"/>
            <a:ext cx="4572000" cy="5084762"/>
          </a:xfrm>
          <a:prstGeom prst="rect">
            <a:avLst/>
          </a:prstGeom>
          <a:solidFill>
            <a:schemeClr val="folHlink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10"/>
          <p:cNvSpPr txBox="1"/>
          <p:nvPr/>
        </p:nvSpPr>
        <p:spPr>
          <a:xfrm>
            <a:off x="250825" y="185737"/>
            <a:ext cx="8604250" cy="641350"/>
          </a:xfrm>
          <a:prstGeom prst="rect">
            <a:avLst/>
          </a:prstGeom>
          <a:gradFill>
            <a:gsLst>
              <a:gs pos="0">
                <a:srgbClr val="FFFF00">
                  <a:alpha val="62745"/>
                </a:srgbClr>
              </a:gs>
              <a:gs pos="100000">
                <a:srgbClr val="FF0000">
                  <a:alpha val="88627"/>
                </a:srgbClr>
              </a:gs>
            </a:gsLst>
            <a:lin ang="81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3600" u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Negatif Ditambah Positif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192" name="Google Shape;192;p10"/>
          <p:cNvGrpSpPr/>
          <p:nvPr/>
        </p:nvGrpSpPr>
        <p:grpSpPr>
          <a:xfrm>
            <a:off x="7059612" y="87312"/>
            <a:ext cx="1655762" cy="1006475"/>
            <a:chOff x="180975" y="190500"/>
            <a:chExt cx="1776412" cy="1173162"/>
          </a:xfrm>
        </p:grpSpPr>
        <p:sp>
          <p:nvSpPr>
            <p:cNvPr id="193" name="Google Shape;193;p10"/>
            <p:cNvSpPr txBox="1"/>
            <p:nvPr/>
          </p:nvSpPr>
          <p:spPr>
            <a:xfrm>
              <a:off x="757237" y="190500"/>
              <a:ext cx="863600" cy="11731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6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  <a:endParaRPr/>
            </a:p>
          </p:txBody>
        </p:sp>
        <p:grpSp>
          <p:nvGrpSpPr>
            <p:cNvPr id="194" name="Google Shape;194;p10"/>
            <p:cNvGrpSpPr/>
            <p:nvPr/>
          </p:nvGrpSpPr>
          <p:grpSpPr>
            <a:xfrm>
              <a:off x="180975" y="369887"/>
              <a:ext cx="554037" cy="615950"/>
              <a:chOff x="6515100" y="2371725"/>
              <a:chExt cx="2286000" cy="2286000"/>
            </a:xfrm>
          </p:grpSpPr>
          <p:sp>
            <p:nvSpPr>
              <p:cNvPr id="195" name="Google Shape;195;p10"/>
              <p:cNvSpPr/>
              <p:nvPr/>
            </p:nvSpPr>
            <p:spPr>
              <a:xfrm>
                <a:off x="6515100" y="2371725"/>
                <a:ext cx="2286000" cy="2286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6" name="Google Shape;196;p10"/>
              <p:cNvSpPr/>
              <p:nvPr/>
            </p:nvSpPr>
            <p:spPr>
              <a:xfrm>
                <a:off x="6808787" y="3292475"/>
                <a:ext cx="1730375" cy="476250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7" name="Google Shape;197;p10"/>
            <p:cNvGrpSpPr/>
            <p:nvPr/>
          </p:nvGrpSpPr>
          <p:grpSpPr>
            <a:xfrm>
              <a:off x="1403350" y="404812"/>
              <a:ext cx="554037" cy="574675"/>
              <a:chOff x="3633787" y="2371725"/>
              <a:chExt cx="2286000" cy="2286000"/>
            </a:xfrm>
          </p:grpSpPr>
          <p:sp>
            <p:nvSpPr>
              <p:cNvPr id="198" name="Google Shape;198;p10"/>
              <p:cNvSpPr/>
              <p:nvPr/>
            </p:nvSpPr>
            <p:spPr>
              <a:xfrm>
                <a:off x="3633787" y="2371725"/>
                <a:ext cx="2286000" cy="2286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9" name="Google Shape;199;p10"/>
              <p:cNvSpPr/>
              <p:nvPr/>
            </p:nvSpPr>
            <p:spPr>
              <a:xfrm>
                <a:off x="3832225" y="2657475"/>
                <a:ext cx="1833562" cy="1714500"/>
              </a:xfrm>
              <a:custGeom>
                <a:rect b="b" l="l" r="r" t="t"/>
                <a:pathLst>
                  <a:path extrusionOk="0" h="120000" w="120000">
                    <a:moveTo>
                      <a:pt x="48000" y="0"/>
                    </a:moveTo>
                    <a:lnTo>
                      <a:pt x="48000" y="48000"/>
                    </a:lnTo>
                    <a:lnTo>
                      <a:pt x="0" y="48000"/>
                    </a:lnTo>
                    <a:lnTo>
                      <a:pt x="0" y="72000"/>
                    </a:lnTo>
                    <a:lnTo>
                      <a:pt x="48000" y="72000"/>
                    </a:lnTo>
                    <a:lnTo>
                      <a:pt x="48000" y="120000"/>
                    </a:lnTo>
                    <a:lnTo>
                      <a:pt x="72000" y="120000"/>
                    </a:lnTo>
                    <a:lnTo>
                      <a:pt x="72000" y="72000"/>
                    </a:lnTo>
                    <a:lnTo>
                      <a:pt x="120000" y="72000"/>
                    </a:lnTo>
                    <a:lnTo>
                      <a:pt x="120000" y="48000"/>
                    </a:lnTo>
                    <a:lnTo>
                      <a:pt x="72000" y="48000"/>
                    </a:lnTo>
                    <a:lnTo>
                      <a:pt x="72000" y="0"/>
                    </a:lnTo>
                    <a:lnTo>
                      <a:pt x="48000" y="0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00" name="Google Shape;200;p10"/>
          <p:cNvSpPr txBox="1"/>
          <p:nvPr/>
        </p:nvSpPr>
        <p:spPr>
          <a:xfrm>
            <a:off x="177800" y="908050"/>
            <a:ext cx="2809875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i="0" lang="en-US" sz="4000" u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-2 + 4 = ?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01" name="Google Shape;201;p10"/>
          <p:cNvSpPr txBox="1"/>
          <p:nvPr/>
        </p:nvSpPr>
        <p:spPr>
          <a:xfrm>
            <a:off x="2700337" y="1027112"/>
            <a:ext cx="59753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i="0" lang="en-US" sz="2400" u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Negatif 2 </a:t>
            </a:r>
            <a:r>
              <a:rPr i="0" lang="en-US" sz="2400" u="none">
                <a:solidFill>
                  <a:srgbClr val="FF0000"/>
                </a:solidFill>
                <a:latin typeface="Oswald"/>
                <a:ea typeface="Oswald"/>
                <a:cs typeface="Oswald"/>
                <a:sym typeface="Oswald"/>
              </a:rPr>
              <a:t>ditambah</a:t>
            </a:r>
            <a:r>
              <a:rPr i="0" lang="en-US" sz="2400" u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 positif 4 = berapa ?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202" name="Google Shape;202;p10"/>
          <p:cNvGrpSpPr/>
          <p:nvPr/>
        </p:nvGrpSpPr>
        <p:grpSpPr>
          <a:xfrm>
            <a:off x="4953000" y="2843212"/>
            <a:ext cx="1223963" cy="576262"/>
            <a:chOff x="900112" y="3235325"/>
            <a:chExt cx="1922463" cy="914400"/>
          </a:xfrm>
        </p:grpSpPr>
        <p:grpSp>
          <p:nvGrpSpPr>
            <p:cNvPr id="203" name="Google Shape;203;p10"/>
            <p:cNvGrpSpPr/>
            <p:nvPr/>
          </p:nvGrpSpPr>
          <p:grpSpPr>
            <a:xfrm>
              <a:off x="1908175" y="3235325"/>
              <a:ext cx="914400" cy="914400"/>
              <a:chOff x="6515100" y="2371725"/>
              <a:chExt cx="2286000" cy="2286000"/>
            </a:xfrm>
          </p:grpSpPr>
          <p:sp>
            <p:nvSpPr>
              <p:cNvPr id="204" name="Google Shape;204;p10"/>
              <p:cNvSpPr/>
              <p:nvPr/>
            </p:nvSpPr>
            <p:spPr>
              <a:xfrm>
                <a:off x="6515100" y="2371725"/>
                <a:ext cx="2286000" cy="2286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" name="Google Shape;205;p10"/>
              <p:cNvSpPr/>
              <p:nvPr/>
            </p:nvSpPr>
            <p:spPr>
              <a:xfrm>
                <a:off x="6808787" y="3292475"/>
                <a:ext cx="1730375" cy="476250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6" name="Google Shape;206;p10"/>
            <p:cNvGrpSpPr/>
            <p:nvPr/>
          </p:nvGrpSpPr>
          <p:grpSpPr>
            <a:xfrm>
              <a:off x="900112" y="3235325"/>
              <a:ext cx="914400" cy="914400"/>
              <a:chOff x="6515100" y="2371725"/>
              <a:chExt cx="2286000" cy="2286000"/>
            </a:xfrm>
          </p:grpSpPr>
          <p:sp>
            <p:nvSpPr>
              <p:cNvPr id="207" name="Google Shape;207;p10"/>
              <p:cNvSpPr/>
              <p:nvPr/>
            </p:nvSpPr>
            <p:spPr>
              <a:xfrm>
                <a:off x="6515100" y="2371725"/>
                <a:ext cx="2286000" cy="2286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8" name="Google Shape;208;p10"/>
              <p:cNvSpPr/>
              <p:nvPr/>
            </p:nvSpPr>
            <p:spPr>
              <a:xfrm>
                <a:off x="6808787" y="3292475"/>
                <a:ext cx="1730375" cy="476250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209" name="Google Shape;209;p10"/>
          <p:cNvGrpSpPr/>
          <p:nvPr/>
        </p:nvGrpSpPr>
        <p:grpSpPr>
          <a:xfrm>
            <a:off x="4953000" y="2073275"/>
            <a:ext cx="576262" cy="625475"/>
            <a:chOff x="3633787" y="2371725"/>
            <a:chExt cx="2286000" cy="2286000"/>
          </a:xfrm>
        </p:grpSpPr>
        <p:sp>
          <p:nvSpPr>
            <p:cNvPr id="210" name="Google Shape;210;p10"/>
            <p:cNvSpPr/>
            <p:nvPr/>
          </p:nvSpPr>
          <p:spPr>
            <a:xfrm>
              <a:off x="3633787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10"/>
            <p:cNvSpPr/>
            <p:nvPr/>
          </p:nvSpPr>
          <p:spPr>
            <a:xfrm>
              <a:off x="3832225" y="2657475"/>
              <a:ext cx="1833562" cy="1714500"/>
            </a:xfrm>
            <a:custGeom>
              <a:rect b="b" l="l" r="r" t="t"/>
              <a:pathLst>
                <a:path extrusionOk="0" h="120000" w="120000">
                  <a:moveTo>
                    <a:pt x="48000" y="0"/>
                  </a:moveTo>
                  <a:lnTo>
                    <a:pt x="48000" y="48000"/>
                  </a:lnTo>
                  <a:lnTo>
                    <a:pt x="0" y="48000"/>
                  </a:lnTo>
                  <a:lnTo>
                    <a:pt x="0" y="72000"/>
                  </a:lnTo>
                  <a:lnTo>
                    <a:pt x="48000" y="72000"/>
                  </a:lnTo>
                  <a:lnTo>
                    <a:pt x="48000" y="120000"/>
                  </a:lnTo>
                  <a:lnTo>
                    <a:pt x="72000" y="120000"/>
                  </a:lnTo>
                  <a:lnTo>
                    <a:pt x="72000" y="72000"/>
                  </a:lnTo>
                  <a:lnTo>
                    <a:pt x="120000" y="72000"/>
                  </a:lnTo>
                  <a:lnTo>
                    <a:pt x="120000" y="48000"/>
                  </a:lnTo>
                  <a:lnTo>
                    <a:pt x="72000" y="48000"/>
                  </a:lnTo>
                  <a:lnTo>
                    <a:pt x="72000" y="0"/>
                  </a:lnTo>
                  <a:lnTo>
                    <a:pt x="4800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2" name="Google Shape;212;p10"/>
          <p:cNvGrpSpPr/>
          <p:nvPr/>
        </p:nvGrpSpPr>
        <p:grpSpPr>
          <a:xfrm>
            <a:off x="6897687" y="2122487"/>
            <a:ext cx="554037" cy="574675"/>
            <a:chOff x="3633787" y="2371725"/>
            <a:chExt cx="2286000" cy="2286000"/>
          </a:xfrm>
        </p:grpSpPr>
        <p:sp>
          <p:nvSpPr>
            <p:cNvPr id="213" name="Google Shape;213;p10"/>
            <p:cNvSpPr/>
            <p:nvPr/>
          </p:nvSpPr>
          <p:spPr>
            <a:xfrm>
              <a:off x="3633787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10"/>
            <p:cNvSpPr/>
            <p:nvPr/>
          </p:nvSpPr>
          <p:spPr>
            <a:xfrm>
              <a:off x="3832225" y="2657475"/>
              <a:ext cx="1833562" cy="1714500"/>
            </a:xfrm>
            <a:custGeom>
              <a:rect b="b" l="l" r="r" t="t"/>
              <a:pathLst>
                <a:path extrusionOk="0" h="120000" w="120000">
                  <a:moveTo>
                    <a:pt x="48000" y="0"/>
                  </a:moveTo>
                  <a:lnTo>
                    <a:pt x="48000" y="48000"/>
                  </a:lnTo>
                  <a:lnTo>
                    <a:pt x="0" y="48000"/>
                  </a:lnTo>
                  <a:lnTo>
                    <a:pt x="0" y="72000"/>
                  </a:lnTo>
                  <a:lnTo>
                    <a:pt x="48000" y="72000"/>
                  </a:lnTo>
                  <a:lnTo>
                    <a:pt x="48000" y="120000"/>
                  </a:lnTo>
                  <a:lnTo>
                    <a:pt x="72000" y="120000"/>
                  </a:lnTo>
                  <a:lnTo>
                    <a:pt x="72000" y="72000"/>
                  </a:lnTo>
                  <a:lnTo>
                    <a:pt x="120000" y="72000"/>
                  </a:lnTo>
                  <a:lnTo>
                    <a:pt x="120000" y="48000"/>
                  </a:lnTo>
                  <a:lnTo>
                    <a:pt x="72000" y="48000"/>
                  </a:lnTo>
                  <a:lnTo>
                    <a:pt x="72000" y="0"/>
                  </a:lnTo>
                  <a:lnTo>
                    <a:pt x="4800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5" name="Google Shape;215;p10"/>
          <p:cNvGrpSpPr/>
          <p:nvPr/>
        </p:nvGrpSpPr>
        <p:grpSpPr>
          <a:xfrm>
            <a:off x="6249987" y="2124075"/>
            <a:ext cx="554037" cy="574675"/>
            <a:chOff x="3633787" y="2371725"/>
            <a:chExt cx="2286000" cy="2286000"/>
          </a:xfrm>
        </p:grpSpPr>
        <p:sp>
          <p:nvSpPr>
            <p:cNvPr id="216" name="Google Shape;216;p10"/>
            <p:cNvSpPr/>
            <p:nvPr/>
          </p:nvSpPr>
          <p:spPr>
            <a:xfrm>
              <a:off x="3633787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10"/>
            <p:cNvSpPr/>
            <p:nvPr/>
          </p:nvSpPr>
          <p:spPr>
            <a:xfrm>
              <a:off x="3832225" y="2657475"/>
              <a:ext cx="1833562" cy="1714500"/>
            </a:xfrm>
            <a:custGeom>
              <a:rect b="b" l="l" r="r" t="t"/>
              <a:pathLst>
                <a:path extrusionOk="0" h="120000" w="120000">
                  <a:moveTo>
                    <a:pt x="48000" y="0"/>
                  </a:moveTo>
                  <a:lnTo>
                    <a:pt x="48000" y="48000"/>
                  </a:lnTo>
                  <a:lnTo>
                    <a:pt x="0" y="48000"/>
                  </a:lnTo>
                  <a:lnTo>
                    <a:pt x="0" y="72000"/>
                  </a:lnTo>
                  <a:lnTo>
                    <a:pt x="48000" y="72000"/>
                  </a:lnTo>
                  <a:lnTo>
                    <a:pt x="48000" y="120000"/>
                  </a:lnTo>
                  <a:lnTo>
                    <a:pt x="72000" y="120000"/>
                  </a:lnTo>
                  <a:lnTo>
                    <a:pt x="72000" y="72000"/>
                  </a:lnTo>
                  <a:lnTo>
                    <a:pt x="120000" y="72000"/>
                  </a:lnTo>
                  <a:lnTo>
                    <a:pt x="120000" y="48000"/>
                  </a:lnTo>
                  <a:lnTo>
                    <a:pt x="72000" y="48000"/>
                  </a:lnTo>
                  <a:lnTo>
                    <a:pt x="72000" y="0"/>
                  </a:lnTo>
                  <a:lnTo>
                    <a:pt x="4800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8" name="Google Shape;218;p10"/>
          <p:cNvGrpSpPr/>
          <p:nvPr/>
        </p:nvGrpSpPr>
        <p:grpSpPr>
          <a:xfrm>
            <a:off x="5602287" y="2122487"/>
            <a:ext cx="554037" cy="576262"/>
            <a:chOff x="3633787" y="2371725"/>
            <a:chExt cx="2286000" cy="2286000"/>
          </a:xfrm>
        </p:grpSpPr>
        <p:sp>
          <p:nvSpPr>
            <p:cNvPr id="219" name="Google Shape;219;p10"/>
            <p:cNvSpPr/>
            <p:nvPr/>
          </p:nvSpPr>
          <p:spPr>
            <a:xfrm>
              <a:off x="3633787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Google Shape;220;p10"/>
            <p:cNvSpPr/>
            <p:nvPr/>
          </p:nvSpPr>
          <p:spPr>
            <a:xfrm>
              <a:off x="3832225" y="2657475"/>
              <a:ext cx="1833562" cy="1714500"/>
            </a:xfrm>
            <a:custGeom>
              <a:rect b="b" l="l" r="r" t="t"/>
              <a:pathLst>
                <a:path extrusionOk="0" h="120000" w="120000">
                  <a:moveTo>
                    <a:pt x="48000" y="0"/>
                  </a:moveTo>
                  <a:lnTo>
                    <a:pt x="48000" y="48000"/>
                  </a:lnTo>
                  <a:lnTo>
                    <a:pt x="0" y="48000"/>
                  </a:lnTo>
                  <a:lnTo>
                    <a:pt x="0" y="72000"/>
                  </a:lnTo>
                  <a:lnTo>
                    <a:pt x="48000" y="72000"/>
                  </a:lnTo>
                  <a:lnTo>
                    <a:pt x="48000" y="120000"/>
                  </a:lnTo>
                  <a:lnTo>
                    <a:pt x="72000" y="120000"/>
                  </a:lnTo>
                  <a:lnTo>
                    <a:pt x="72000" y="72000"/>
                  </a:lnTo>
                  <a:lnTo>
                    <a:pt x="120000" y="72000"/>
                  </a:lnTo>
                  <a:lnTo>
                    <a:pt x="120000" y="48000"/>
                  </a:lnTo>
                  <a:lnTo>
                    <a:pt x="72000" y="48000"/>
                  </a:lnTo>
                  <a:lnTo>
                    <a:pt x="72000" y="0"/>
                  </a:lnTo>
                  <a:lnTo>
                    <a:pt x="4800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221" name="Google Shape;221;p10"/>
          <p:cNvCxnSpPr/>
          <p:nvPr/>
        </p:nvCxnSpPr>
        <p:spPr>
          <a:xfrm>
            <a:off x="5241925" y="3490912"/>
            <a:ext cx="0" cy="576262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222" name="Google Shape;222;p10"/>
          <p:cNvCxnSpPr/>
          <p:nvPr/>
        </p:nvCxnSpPr>
        <p:spPr>
          <a:xfrm>
            <a:off x="5889625" y="3490912"/>
            <a:ext cx="0" cy="576262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sp>
        <p:nvSpPr>
          <p:cNvPr id="223" name="Google Shape;223;p10"/>
          <p:cNvSpPr/>
          <p:nvPr/>
        </p:nvSpPr>
        <p:spPr>
          <a:xfrm rot="-5400000">
            <a:off x="6790531" y="2302668"/>
            <a:ext cx="144462" cy="1079500"/>
          </a:xfrm>
          <a:prstGeom prst="leftBrace">
            <a:avLst>
              <a:gd fmla="val 8333" name="adj1"/>
              <a:gd fmla="val 10813" name="adj2"/>
            </a:avLst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4" name="Google Shape;224;p10"/>
          <p:cNvCxnSpPr/>
          <p:nvPr/>
        </p:nvCxnSpPr>
        <p:spPr>
          <a:xfrm>
            <a:off x="6859587" y="2987675"/>
            <a:ext cx="0" cy="1008062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sp>
        <p:nvSpPr>
          <p:cNvPr id="225" name="Google Shape;225;p10"/>
          <p:cNvSpPr txBox="1"/>
          <p:nvPr/>
        </p:nvSpPr>
        <p:spPr>
          <a:xfrm>
            <a:off x="4835525" y="3970337"/>
            <a:ext cx="8636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</p:txBody>
      </p:sp>
      <p:sp>
        <p:nvSpPr>
          <p:cNvPr id="226" name="Google Shape;226;p10"/>
          <p:cNvSpPr txBox="1"/>
          <p:nvPr/>
        </p:nvSpPr>
        <p:spPr>
          <a:xfrm>
            <a:off x="5483225" y="3970337"/>
            <a:ext cx="8636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</p:txBody>
      </p:sp>
      <p:sp>
        <p:nvSpPr>
          <p:cNvPr id="227" name="Google Shape;227;p10"/>
          <p:cNvSpPr txBox="1"/>
          <p:nvPr/>
        </p:nvSpPr>
        <p:spPr>
          <a:xfrm>
            <a:off x="6492875" y="3951287"/>
            <a:ext cx="74295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228" name="Google Shape;228;p10"/>
          <p:cNvSpPr txBox="1"/>
          <p:nvPr/>
        </p:nvSpPr>
        <p:spPr>
          <a:xfrm>
            <a:off x="107950" y="1916112"/>
            <a:ext cx="41052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swald"/>
              <a:buAutoNum type="arabicPeriod"/>
            </a:pPr>
            <a:r>
              <a:rPr i="0" lang="en-US" sz="2400" u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Sediakan 2 manik negatif.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29" name="Google Shape;229;p10"/>
          <p:cNvSpPr txBox="1"/>
          <p:nvPr/>
        </p:nvSpPr>
        <p:spPr>
          <a:xfrm>
            <a:off x="107950" y="2420937"/>
            <a:ext cx="4392612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swald"/>
              <a:buAutoNum type="arabicPeriod" startAt="2"/>
            </a:pPr>
            <a:r>
              <a:rPr i="0" lang="en-US" sz="2400" u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Tambahkan 4 manik      positif dan pasangkan dengan manik negatif.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30" name="Google Shape;230;p10"/>
          <p:cNvSpPr txBox="1"/>
          <p:nvPr/>
        </p:nvSpPr>
        <p:spPr>
          <a:xfrm>
            <a:off x="107950" y="3644900"/>
            <a:ext cx="4392612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swald"/>
              <a:buAutoNum type="arabicPeriod" startAt="3"/>
            </a:pPr>
            <a:r>
              <a:rPr i="0" lang="en-US" sz="2400" u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Hitung manik yang tak punya pasangan. 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31" name="Google Shape;231;p10"/>
          <p:cNvSpPr txBox="1"/>
          <p:nvPr/>
        </p:nvSpPr>
        <p:spPr>
          <a:xfrm>
            <a:off x="107950" y="4508500"/>
            <a:ext cx="4392612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swald"/>
              <a:buAutoNum type="arabicPeriod" startAt="4"/>
            </a:pPr>
            <a:r>
              <a:rPr i="0" lang="en-US" sz="2400" u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Karena yang tak berpasangan adalah 2 manik positif, maka : 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32" name="Google Shape;232;p10"/>
          <p:cNvSpPr txBox="1"/>
          <p:nvPr/>
        </p:nvSpPr>
        <p:spPr>
          <a:xfrm>
            <a:off x="323850" y="5661025"/>
            <a:ext cx="3159125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i="0" lang="en-US" sz="4000" u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-2 + 4 = 2 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33" name="Google Shape;233;p10"/>
          <p:cNvSpPr/>
          <p:nvPr/>
        </p:nvSpPr>
        <p:spPr>
          <a:xfrm>
            <a:off x="4859337" y="5589587"/>
            <a:ext cx="4105275" cy="1008062"/>
          </a:xfrm>
          <a:prstGeom prst="wedgeEllipseCallout">
            <a:avLst>
              <a:gd fmla="val 15720" name="adj1"/>
              <a:gd fmla="val -26804" name="adj2"/>
            </a:avLst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Jadi,-2 + 4 = 2</a:t>
            </a:r>
            <a:endParaRPr/>
          </a:p>
        </p:txBody>
      </p:sp>
      <p:pic>
        <p:nvPicPr>
          <p:cNvPr id="234" name="Google Shape;234;p10"/>
          <p:cNvPicPr preferRelativeResize="0"/>
          <p:nvPr/>
        </p:nvPicPr>
        <p:blipFill rotWithShape="1">
          <a:blip r:embed="rId3">
            <a:alphaModFix amt="23000"/>
          </a:blip>
          <a:srcRect b="0" l="15187" r="29077" t="0"/>
          <a:stretch/>
        </p:blipFill>
        <p:spPr>
          <a:xfrm>
            <a:off x="7501375" y="2987650"/>
            <a:ext cx="1079500" cy="2095450"/>
          </a:xfrm>
          <a:prstGeom prst="rect">
            <a:avLst/>
          </a:prstGeom>
          <a:noFill/>
          <a:ln cap="flat" cmpd="sng" w="9525">
            <a:solidFill>
              <a:srgbClr val="00FFFF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4FB5B"/>
        </a:solidFill>
      </p:bgPr>
    </p:bg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1"/>
          <p:cNvSpPr txBox="1"/>
          <p:nvPr/>
        </p:nvSpPr>
        <p:spPr>
          <a:xfrm>
            <a:off x="250825" y="185737"/>
            <a:ext cx="8604250" cy="641350"/>
          </a:xfrm>
          <a:prstGeom prst="rect">
            <a:avLst/>
          </a:prstGeom>
          <a:gradFill>
            <a:gsLst>
              <a:gs pos="0">
                <a:srgbClr val="FFFF00">
                  <a:alpha val="62745"/>
                </a:srgbClr>
              </a:gs>
              <a:gs pos="100000">
                <a:srgbClr val="FF0000">
                  <a:alpha val="88627"/>
                </a:srgbClr>
              </a:gs>
            </a:gsLst>
            <a:lin ang="81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Positif</a:t>
            </a: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1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Ditambah Negatif</a:t>
            </a:r>
            <a:endParaRPr/>
          </a:p>
        </p:txBody>
      </p:sp>
      <p:grpSp>
        <p:nvGrpSpPr>
          <p:cNvPr id="240" name="Google Shape;240;p11"/>
          <p:cNvGrpSpPr/>
          <p:nvPr/>
        </p:nvGrpSpPr>
        <p:grpSpPr>
          <a:xfrm>
            <a:off x="7059612" y="46037"/>
            <a:ext cx="1655762" cy="1006475"/>
            <a:chOff x="7059612" y="46037"/>
            <a:chExt cx="1655762" cy="1006475"/>
          </a:xfrm>
        </p:grpSpPr>
        <p:sp>
          <p:nvSpPr>
            <p:cNvPr id="241" name="Google Shape;241;p11"/>
            <p:cNvSpPr txBox="1"/>
            <p:nvPr/>
          </p:nvSpPr>
          <p:spPr>
            <a:xfrm flipH="1">
              <a:off x="7585075" y="46037"/>
              <a:ext cx="804862" cy="10064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6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  <a:endParaRPr/>
            </a:p>
          </p:txBody>
        </p:sp>
        <p:grpSp>
          <p:nvGrpSpPr>
            <p:cNvPr id="242" name="Google Shape;242;p11"/>
            <p:cNvGrpSpPr/>
            <p:nvPr/>
          </p:nvGrpSpPr>
          <p:grpSpPr>
            <a:xfrm flipH="1">
              <a:off x="8199437" y="241300"/>
              <a:ext cx="515937" cy="528637"/>
              <a:chOff x="6515100" y="2371725"/>
              <a:chExt cx="2286000" cy="2286000"/>
            </a:xfrm>
          </p:grpSpPr>
          <p:sp>
            <p:nvSpPr>
              <p:cNvPr id="243" name="Google Shape;243;p11"/>
              <p:cNvSpPr/>
              <p:nvPr/>
            </p:nvSpPr>
            <p:spPr>
              <a:xfrm>
                <a:off x="6515100" y="2371725"/>
                <a:ext cx="2286000" cy="2286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4" name="Google Shape;244;p11"/>
              <p:cNvSpPr/>
              <p:nvPr/>
            </p:nvSpPr>
            <p:spPr>
              <a:xfrm>
                <a:off x="6808787" y="3292475"/>
                <a:ext cx="1730375" cy="476250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45" name="Google Shape;245;p11"/>
            <p:cNvGrpSpPr/>
            <p:nvPr/>
          </p:nvGrpSpPr>
          <p:grpSpPr>
            <a:xfrm flipH="1">
              <a:off x="7059612" y="271462"/>
              <a:ext cx="515937" cy="492125"/>
              <a:chOff x="3633787" y="2371725"/>
              <a:chExt cx="2286000" cy="2286000"/>
            </a:xfrm>
          </p:grpSpPr>
          <p:sp>
            <p:nvSpPr>
              <p:cNvPr id="246" name="Google Shape;246;p11"/>
              <p:cNvSpPr/>
              <p:nvPr/>
            </p:nvSpPr>
            <p:spPr>
              <a:xfrm>
                <a:off x="3633787" y="2371725"/>
                <a:ext cx="2286000" cy="2286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>
                <a:off x="3832225" y="2657475"/>
                <a:ext cx="1833562" cy="1714500"/>
              </a:xfrm>
              <a:custGeom>
                <a:rect b="b" l="l" r="r" t="t"/>
                <a:pathLst>
                  <a:path extrusionOk="0" h="120000" w="120000">
                    <a:moveTo>
                      <a:pt x="48000" y="0"/>
                    </a:moveTo>
                    <a:lnTo>
                      <a:pt x="48000" y="48000"/>
                    </a:lnTo>
                    <a:lnTo>
                      <a:pt x="0" y="48000"/>
                    </a:lnTo>
                    <a:lnTo>
                      <a:pt x="0" y="72000"/>
                    </a:lnTo>
                    <a:lnTo>
                      <a:pt x="48000" y="72000"/>
                    </a:lnTo>
                    <a:lnTo>
                      <a:pt x="48000" y="120000"/>
                    </a:lnTo>
                    <a:lnTo>
                      <a:pt x="72000" y="120000"/>
                    </a:lnTo>
                    <a:lnTo>
                      <a:pt x="72000" y="72000"/>
                    </a:lnTo>
                    <a:lnTo>
                      <a:pt x="120000" y="72000"/>
                    </a:lnTo>
                    <a:lnTo>
                      <a:pt x="120000" y="48000"/>
                    </a:lnTo>
                    <a:lnTo>
                      <a:pt x="72000" y="48000"/>
                    </a:lnTo>
                    <a:lnTo>
                      <a:pt x="72000" y="0"/>
                    </a:lnTo>
                    <a:lnTo>
                      <a:pt x="48000" y="0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48" name="Google Shape;248;p11"/>
          <p:cNvSpPr txBox="1"/>
          <p:nvPr/>
        </p:nvSpPr>
        <p:spPr>
          <a:xfrm>
            <a:off x="177800" y="908050"/>
            <a:ext cx="2809875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+ (-6) = ?</a:t>
            </a:r>
            <a:endParaRPr/>
          </a:p>
        </p:txBody>
      </p:sp>
      <p:sp>
        <p:nvSpPr>
          <p:cNvPr id="249" name="Google Shape;249;p11"/>
          <p:cNvSpPr txBox="1"/>
          <p:nvPr/>
        </p:nvSpPr>
        <p:spPr>
          <a:xfrm>
            <a:off x="2700337" y="1027112"/>
            <a:ext cx="59753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Positif 2 </a:t>
            </a:r>
            <a:r>
              <a:rPr b="0" i="0" lang="en-US" sz="24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ditambah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negatif 6 = berapa ?</a:t>
            </a:r>
            <a:endParaRPr/>
          </a:p>
        </p:txBody>
      </p:sp>
      <p:sp>
        <p:nvSpPr>
          <p:cNvPr id="250" name="Google Shape;250;p11"/>
          <p:cNvSpPr/>
          <p:nvPr/>
        </p:nvSpPr>
        <p:spPr>
          <a:xfrm>
            <a:off x="4625963" y="1773237"/>
            <a:ext cx="4572000" cy="50847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11"/>
          <p:cNvSpPr/>
          <p:nvPr/>
        </p:nvSpPr>
        <p:spPr>
          <a:xfrm>
            <a:off x="0" y="1773237"/>
            <a:ext cx="4572000" cy="5084762"/>
          </a:xfrm>
          <a:prstGeom prst="rect">
            <a:avLst/>
          </a:prstGeom>
          <a:solidFill>
            <a:schemeClr val="folHlink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52" name="Google Shape;252;p11"/>
          <p:cNvGrpSpPr/>
          <p:nvPr/>
        </p:nvGrpSpPr>
        <p:grpSpPr>
          <a:xfrm>
            <a:off x="4881562" y="2686050"/>
            <a:ext cx="582612" cy="576262"/>
            <a:chOff x="6515100" y="2371725"/>
            <a:chExt cx="2286000" cy="2286000"/>
          </a:xfrm>
        </p:grpSpPr>
        <p:sp>
          <p:nvSpPr>
            <p:cNvPr id="253" name="Google Shape;253;p11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11"/>
            <p:cNvSpPr/>
            <p:nvPr/>
          </p:nvSpPr>
          <p:spPr>
            <a:xfrm>
              <a:off x="6808787" y="3292475"/>
              <a:ext cx="1730375" cy="47625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55" name="Google Shape;255;p11"/>
          <p:cNvGrpSpPr/>
          <p:nvPr/>
        </p:nvGrpSpPr>
        <p:grpSpPr>
          <a:xfrm>
            <a:off x="4881562" y="1916112"/>
            <a:ext cx="576262" cy="625475"/>
            <a:chOff x="3633787" y="2371725"/>
            <a:chExt cx="2286000" cy="2286000"/>
          </a:xfrm>
        </p:grpSpPr>
        <p:sp>
          <p:nvSpPr>
            <p:cNvPr id="256" name="Google Shape;256;p11"/>
            <p:cNvSpPr/>
            <p:nvPr/>
          </p:nvSpPr>
          <p:spPr>
            <a:xfrm>
              <a:off x="3633787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11"/>
            <p:cNvSpPr/>
            <p:nvPr/>
          </p:nvSpPr>
          <p:spPr>
            <a:xfrm>
              <a:off x="3832225" y="2657475"/>
              <a:ext cx="1833562" cy="1714500"/>
            </a:xfrm>
            <a:custGeom>
              <a:rect b="b" l="l" r="r" t="t"/>
              <a:pathLst>
                <a:path extrusionOk="0" h="120000" w="120000">
                  <a:moveTo>
                    <a:pt x="48000" y="0"/>
                  </a:moveTo>
                  <a:lnTo>
                    <a:pt x="48000" y="48000"/>
                  </a:lnTo>
                  <a:lnTo>
                    <a:pt x="0" y="48000"/>
                  </a:lnTo>
                  <a:lnTo>
                    <a:pt x="0" y="72000"/>
                  </a:lnTo>
                  <a:lnTo>
                    <a:pt x="48000" y="72000"/>
                  </a:lnTo>
                  <a:lnTo>
                    <a:pt x="48000" y="120000"/>
                  </a:lnTo>
                  <a:lnTo>
                    <a:pt x="72000" y="120000"/>
                  </a:lnTo>
                  <a:lnTo>
                    <a:pt x="72000" y="72000"/>
                  </a:lnTo>
                  <a:lnTo>
                    <a:pt x="120000" y="72000"/>
                  </a:lnTo>
                  <a:lnTo>
                    <a:pt x="120000" y="48000"/>
                  </a:lnTo>
                  <a:lnTo>
                    <a:pt x="72000" y="48000"/>
                  </a:lnTo>
                  <a:lnTo>
                    <a:pt x="72000" y="0"/>
                  </a:lnTo>
                  <a:lnTo>
                    <a:pt x="4800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58" name="Google Shape;258;p11"/>
          <p:cNvGrpSpPr/>
          <p:nvPr/>
        </p:nvGrpSpPr>
        <p:grpSpPr>
          <a:xfrm>
            <a:off x="5530850" y="1965325"/>
            <a:ext cx="554037" cy="576262"/>
            <a:chOff x="3633787" y="2371725"/>
            <a:chExt cx="2286000" cy="2286000"/>
          </a:xfrm>
        </p:grpSpPr>
        <p:sp>
          <p:nvSpPr>
            <p:cNvPr id="259" name="Google Shape;259;p11"/>
            <p:cNvSpPr/>
            <p:nvPr/>
          </p:nvSpPr>
          <p:spPr>
            <a:xfrm>
              <a:off x="3633787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11"/>
            <p:cNvSpPr/>
            <p:nvPr/>
          </p:nvSpPr>
          <p:spPr>
            <a:xfrm>
              <a:off x="3832225" y="2657475"/>
              <a:ext cx="1833562" cy="1714500"/>
            </a:xfrm>
            <a:custGeom>
              <a:rect b="b" l="l" r="r" t="t"/>
              <a:pathLst>
                <a:path extrusionOk="0" h="120000" w="120000">
                  <a:moveTo>
                    <a:pt x="48000" y="0"/>
                  </a:moveTo>
                  <a:lnTo>
                    <a:pt x="48000" y="48000"/>
                  </a:lnTo>
                  <a:lnTo>
                    <a:pt x="0" y="48000"/>
                  </a:lnTo>
                  <a:lnTo>
                    <a:pt x="0" y="72000"/>
                  </a:lnTo>
                  <a:lnTo>
                    <a:pt x="48000" y="72000"/>
                  </a:lnTo>
                  <a:lnTo>
                    <a:pt x="48000" y="120000"/>
                  </a:lnTo>
                  <a:lnTo>
                    <a:pt x="72000" y="120000"/>
                  </a:lnTo>
                  <a:lnTo>
                    <a:pt x="72000" y="72000"/>
                  </a:lnTo>
                  <a:lnTo>
                    <a:pt x="120000" y="72000"/>
                  </a:lnTo>
                  <a:lnTo>
                    <a:pt x="120000" y="48000"/>
                  </a:lnTo>
                  <a:lnTo>
                    <a:pt x="72000" y="48000"/>
                  </a:lnTo>
                  <a:lnTo>
                    <a:pt x="72000" y="0"/>
                  </a:lnTo>
                  <a:lnTo>
                    <a:pt x="4800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1" name="Google Shape;261;p11"/>
          <p:cNvSpPr/>
          <p:nvPr/>
        </p:nvSpPr>
        <p:spPr>
          <a:xfrm rot="-5400000">
            <a:off x="7319962" y="2289175"/>
            <a:ext cx="215900" cy="2352675"/>
          </a:xfrm>
          <a:prstGeom prst="leftBrace">
            <a:avLst>
              <a:gd fmla="val 8333" name="adj1"/>
              <a:gd fmla="val 10813" name="adj2"/>
            </a:avLst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2" name="Google Shape;262;p11"/>
          <p:cNvCxnSpPr/>
          <p:nvPr/>
        </p:nvCxnSpPr>
        <p:spPr>
          <a:xfrm>
            <a:off x="7443787" y="3644900"/>
            <a:ext cx="0" cy="360362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sp>
        <p:nvSpPr>
          <p:cNvPr id="263" name="Google Shape;263;p11"/>
          <p:cNvSpPr txBox="1"/>
          <p:nvPr/>
        </p:nvSpPr>
        <p:spPr>
          <a:xfrm>
            <a:off x="7019925" y="3879850"/>
            <a:ext cx="74295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-4</a:t>
            </a:r>
            <a:endParaRPr/>
          </a:p>
        </p:txBody>
      </p:sp>
      <p:sp>
        <p:nvSpPr>
          <p:cNvPr id="264" name="Google Shape;264;p11"/>
          <p:cNvSpPr txBox="1"/>
          <p:nvPr/>
        </p:nvSpPr>
        <p:spPr>
          <a:xfrm>
            <a:off x="107950" y="1916112"/>
            <a:ext cx="41052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Sediakan 2 manik positif.</a:t>
            </a:r>
            <a:endParaRPr/>
          </a:p>
        </p:txBody>
      </p:sp>
      <p:sp>
        <p:nvSpPr>
          <p:cNvPr id="265" name="Google Shape;265;p11"/>
          <p:cNvSpPr txBox="1"/>
          <p:nvPr/>
        </p:nvSpPr>
        <p:spPr>
          <a:xfrm>
            <a:off x="107950" y="2420937"/>
            <a:ext cx="4392612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 startAt="2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Tambahkan 6 manik      negatif dan pasangkan dengan manik positif.</a:t>
            </a:r>
            <a:endParaRPr/>
          </a:p>
        </p:txBody>
      </p:sp>
      <p:sp>
        <p:nvSpPr>
          <p:cNvPr id="266" name="Google Shape;266;p11"/>
          <p:cNvSpPr txBox="1"/>
          <p:nvPr/>
        </p:nvSpPr>
        <p:spPr>
          <a:xfrm>
            <a:off x="107950" y="3644900"/>
            <a:ext cx="4392612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 startAt="3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Hitung manik yang tak punya pasangan. </a:t>
            </a:r>
            <a:endParaRPr/>
          </a:p>
        </p:txBody>
      </p:sp>
      <p:sp>
        <p:nvSpPr>
          <p:cNvPr id="267" name="Google Shape;267;p11"/>
          <p:cNvSpPr txBox="1"/>
          <p:nvPr/>
        </p:nvSpPr>
        <p:spPr>
          <a:xfrm>
            <a:off x="107950" y="4508500"/>
            <a:ext cx="4392612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 startAt="4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Karena yang tak berpasangan adalah 4 manik negatif, maka : </a:t>
            </a:r>
            <a:endParaRPr/>
          </a:p>
        </p:txBody>
      </p:sp>
      <p:sp>
        <p:nvSpPr>
          <p:cNvPr id="268" name="Google Shape;268;p11"/>
          <p:cNvSpPr txBox="1"/>
          <p:nvPr/>
        </p:nvSpPr>
        <p:spPr>
          <a:xfrm>
            <a:off x="323850" y="5661025"/>
            <a:ext cx="3159125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+ (-6) = -4 </a:t>
            </a:r>
            <a:endParaRPr/>
          </a:p>
        </p:txBody>
      </p:sp>
      <p:grpSp>
        <p:nvGrpSpPr>
          <p:cNvPr id="269" name="Google Shape;269;p11"/>
          <p:cNvGrpSpPr/>
          <p:nvPr/>
        </p:nvGrpSpPr>
        <p:grpSpPr>
          <a:xfrm>
            <a:off x="5508625" y="2708275"/>
            <a:ext cx="582612" cy="576262"/>
            <a:chOff x="6515100" y="2371725"/>
            <a:chExt cx="2286000" cy="2286000"/>
          </a:xfrm>
        </p:grpSpPr>
        <p:sp>
          <p:nvSpPr>
            <p:cNvPr id="270" name="Google Shape;270;p11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11"/>
            <p:cNvSpPr/>
            <p:nvPr/>
          </p:nvSpPr>
          <p:spPr>
            <a:xfrm>
              <a:off x="6808787" y="3292475"/>
              <a:ext cx="1730375" cy="47625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72" name="Google Shape;272;p11"/>
          <p:cNvGrpSpPr/>
          <p:nvPr/>
        </p:nvGrpSpPr>
        <p:grpSpPr>
          <a:xfrm>
            <a:off x="6149975" y="2708275"/>
            <a:ext cx="582612" cy="576262"/>
            <a:chOff x="6515100" y="2371725"/>
            <a:chExt cx="2286000" cy="2286000"/>
          </a:xfrm>
        </p:grpSpPr>
        <p:sp>
          <p:nvSpPr>
            <p:cNvPr id="273" name="Google Shape;273;p11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11"/>
            <p:cNvSpPr/>
            <p:nvPr/>
          </p:nvSpPr>
          <p:spPr>
            <a:xfrm>
              <a:off x="6808787" y="3292475"/>
              <a:ext cx="1730375" cy="47625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75" name="Google Shape;275;p11"/>
          <p:cNvGrpSpPr/>
          <p:nvPr/>
        </p:nvGrpSpPr>
        <p:grpSpPr>
          <a:xfrm>
            <a:off x="6797675" y="2708275"/>
            <a:ext cx="582612" cy="576262"/>
            <a:chOff x="6515100" y="2371725"/>
            <a:chExt cx="2286000" cy="2286000"/>
          </a:xfrm>
        </p:grpSpPr>
        <p:sp>
          <p:nvSpPr>
            <p:cNvPr id="276" name="Google Shape;276;p11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Google Shape;277;p11"/>
            <p:cNvSpPr/>
            <p:nvPr/>
          </p:nvSpPr>
          <p:spPr>
            <a:xfrm>
              <a:off x="6808787" y="3292475"/>
              <a:ext cx="1730375" cy="47625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78" name="Google Shape;278;p11"/>
          <p:cNvGrpSpPr/>
          <p:nvPr/>
        </p:nvGrpSpPr>
        <p:grpSpPr>
          <a:xfrm>
            <a:off x="7451725" y="2708275"/>
            <a:ext cx="582612" cy="576262"/>
            <a:chOff x="6515100" y="2371725"/>
            <a:chExt cx="2286000" cy="2286000"/>
          </a:xfrm>
        </p:grpSpPr>
        <p:sp>
          <p:nvSpPr>
            <p:cNvPr id="279" name="Google Shape;279;p11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Google Shape;280;p11"/>
            <p:cNvSpPr/>
            <p:nvPr/>
          </p:nvSpPr>
          <p:spPr>
            <a:xfrm>
              <a:off x="6808787" y="3292475"/>
              <a:ext cx="1730375" cy="47625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81" name="Google Shape;281;p11"/>
          <p:cNvGrpSpPr/>
          <p:nvPr/>
        </p:nvGrpSpPr>
        <p:grpSpPr>
          <a:xfrm>
            <a:off x="8093075" y="2708275"/>
            <a:ext cx="582612" cy="576262"/>
            <a:chOff x="6515100" y="2371725"/>
            <a:chExt cx="2286000" cy="2286000"/>
          </a:xfrm>
        </p:grpSpPr>
        <p:sp>
          <p:nvSpPr>
            <p:cNvPr id="282" name="Google Shape;282;p11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11"/>
            <p:cNvSpPr/>
            <p:nvPr/>
          </p:nvSpPr>
          <p:spPr>
            <a:xfrm>
              <a:off x="6808787" y="3292475"/>
              <a:ext cx="1730375" cy="47625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84" name="Google Shape;284;p11"/>
          <p:cNvSpPr/>
          <p:nvPr/>
        </p:nvSpPr>
        <p:spPr>
          <a:xfrm>
            <a:off x="4859337" y="5661025"/>
            <a:ext cx="4105275" cy="1008062"/>
          </a:xfrm>
          <a:prstGeom prst="wedgeEllipseCallout">
            <a:avLst>
              <a:gd fmla="val 4210" name="adj1"/>
              <a:gd fmla="val -20852" name="adj2"/>
            </a:avLst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Jadi,2 + (-6) = -4</a:t>
            </a:r>
            <a:endParaRPr/>
          </a:p>
        </p:txBody>
      </p:sp>
      <p:pic>
        <p:nvPicPr>
          <p:cNvPr id="285" name="Google Shape;285;p11"/>
          <p:cNvPicPr preferRelativeResize="0"/>
          <p:nvPr/>
        </p:nvPicPr>
        <p:blipFill rotWithShape="1">
          <a:blip r:embed="rId3">
            <a:alphaModFix amt="23000"/>
          </a:blip>
          <a:srcRect b="0" l="15187" r="29077" t="0"/>
          <a:stretch/>
        </p:blipFill>
        <p:spPr>
          <a:xfrm>
            <a:off x="4872038" y="3573475"/>
            <a:ext cx="1079500" cy="2095450"/>
          </a:xfrm>
          <a:prstGeom prst="rect">
            <a:avLst/>
          </a:prstGeom>
          <a:noFill/>
          <a:ln cap="flat" cmpd="sng" w="9525">
            <a:solidFill>
              <a:srgbClr val="00FFFF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4FB5B"/>
        </a:solidFill>
      </p:bgPr>
    </p:bg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2"/>
          <p:cNvSpPr txBox="1"/>
          <p:nvPr/>
        </p:nvSpPr>
        <p:spPr>
          <a:xfrm>
            <a:off x="250825" y="185737"/>
            <a:ext cx="8604250" cy="641350"/>
          </a:xfrm>
          <a:prstGeom prst="rect">
            <a:avLst/>
          </a:prstGeom>
          <a:gradFill>
            <a:gsLst>
              <a:gs pos="0">
                <a:srgbClr val="FFFF00">
                  <a:alpha val="62745"/>
                </a:srgbClr>
              </a:gs>
              <a:gs pos="100000">
                <a:srgbClr val="FF0000">
                  <a:alpha val="88627"/>
                </a:srgbClr>
              </a:gs>
            </a:gsLst>
            <a:lin ang="81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Negatif</a:t>
            </a: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1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Ditambah Negatif</a:t>
            </a:r>
            <a:endParaRPr/>
          </a:p>
        </p:txBody>
      </p:sp>
      <p:sp>
        <p:nvSpPr>
          <p:cNvPr id="291" name="Google Shape;291;p12"/>
          <p:cNvSpPr txBox="1"/>
          <p:nvPr/>
        </p:nvSpPr>
        <p:spPr>
          <a:xfrm>
            <a:off x="177800" y="908050"/>
            <a:ext cx="2954337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-3 + (-2) = ?</a:t>
            </a:r>
            <a:endParaRPr/>
          </a:p>
        </p:txBody>
      </p:sp>
      <p:sp>
        <p:nvSpPr>
          <p:cNvPr id="292" name="Google Shape;292;p12"/>
          <p:cNvSpPr txBox="1"/>
          <p:nvPr/>
        </p:nvSpPr>
        <p:spPr>
          <a:xfrm>
            <a:off x="3060700" y="1027112"/>
            <a:ext cx="59753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Negatif 3 </a:t>
            </a:r>
            <a:r>
              <a:rPr b="0" i="0" lang="en-US" sz="24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ditambah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negatif 2 = berapa ?</a:t>
            </a:r>
            <a:endParaRPr/>
          </a:p>
        </p:txBody>
      </p:sp>
      <p:sp>
        <p:nvSpPr>
          <p:cNvPr id="293" name="Google Shape;293;p12"/>
          <p:cNvSpPr/>
          <p:nvPr/>
        </p:nvSpPr>
        <p:spPr>
          <a:xfrm>
            <a:off x="4572000" y="1773237"/>
            <a:ext cx="4572000" cy="5084762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12"/>
          <p:cNvSpPr/>
          <p:nvPr/>
        </p:nvSpPr>
        <p:spPr>
          <a:xfrm>
            <a:off x="0" y="1773237"/>
            <a:ext cx="4572000" cy="5084762"/>
          </a:xfrm>
          <a:prstGeom prst="rect">
            <a:avLst/>
          </a:prstGeom>
          <a:solidFill>
            <a:schemeClr val="folHlink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95" name="Google Shape;295;p12"/>
          <p:cNvGrpSpPr/>
          <p:nvPr/>
        </p:nvGrpSpPr>
        <p:grpSpPr>
          <a:xfrm>
            <a:off x="5307012" y="2133600"/>
            <a:ext cx="582612" cy="576262"/>
            <a:chOff x="6515100" y="2371725"/>
            <a:chExt cx="2286000" cy="2286000"/>
          </a:xfrm>
        </p:grpSpPr>
        <p:sp>
          <p:nvSpPr>
            <p:cNvPr id="296" name="Google Shape;296;p12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" name="Google Shape;297;p12"/>
            <p:cNvSpPr/>
            <p:nvPr/>
          </p:nvSpPr>
          <p:spPr>
            <a:xfrm>
              <a:off x="6808787" y="3292475"/>
              <a:ext cx="1730375" cy="47625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98" name="Google Shape;298;p12"/>
          <p:cNvSpPr/>
          <p:nvPr/>
        </p:nvSpPr>
        <p:spPr>
          <a:xfrm rot="-5400000">
            <a:off x="6726237" y="1436687"/>
            <a:ext cx="358775" cy="3095625"/>
          </a:xfrm>
          <a:prstGeom prst="leftBrace">
            <a:avLst>
              <a:gd fmla="val 8333" name="adj1"/>
              <a:gd fmla="val 10813" name="adj2"/>
            </a:avLst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99" name="Google Shape;299;p12"/>
          <p:cNvCxnSpPr/>
          <p:nvPr/>
        </p:nvCxnSpPr>
        <p:spPr>
          <a:xfrm>
            <a:off x="6900862" y="3236912"/>
            <a:ext cx="0" cy="360362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sp>
        <p:nvSpPr>
          <p:cNvPr id="300" name="Google Shape;300;p12"/>
          <p:cNvSpPr txBox="1"/>
          <p:nvPr/>
        </p:nvSpPr>
        <p:spPr>
          <a:xfrm>
            <a:off x="6510337" y="3452812"/>
            <a:ext cx="74295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-5</a:t>
            </a:r>
            <a:endParaRPr/>
          </a:p>
        </p:txBody>
      </p:sp>
      <p:sp>
        <p:nvSpPr>
          <p:cNvPr id="301" name="Google Shape;301;p12"/>
          <p:cNvSpPr txBox="1"/>
          <p:nvPr/>
        </p:nvSpPr>
        <p:spPr>
          <a:xfrm>
            <a:off x="107950" y="1916112"/>
            <a:ext cx="41052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Sediakan 3 negatif.</a:t>
            </a:r>
            <a:endParaRPr/>
          </a:p>
        </p:txBody>
      </p:sp>
      <p:sp>
        <p:nvSpPr>
          <p:cNvPr id="302" name="Google Shape;302;p12"/>
          <p:cNvSpPr txBox="1"/>
          <p:nvPr/>
        </p:nvSpPr>
        <p:spPr>
          <a:xfrm>
            <a:off x="107950" y="2420937"/>
            <a:ext cx="4392612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 startAt="2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Tambahkan 2   negatif. (tak dipasangkan sebab tak ada pasangan)</a:t>
            </a:r>
            <a:endParaRPr/>
          </a:p>
        </p:txBody>
      </p:sp>
      <p:sp>
        <p:nvSpPr>
          <p:cNvPr id="303" name="Google Shape;303;p12"/>
          <p:cNvSpPr txBox="1"/>
          <p:nvPr/>
        </p:nvSpPr>
        <p:spPr>
          <a:xfrm>
            <a:off x="107950" y="3644900"/>
            <a:ext cx="4392612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 startAt="3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Hitung manik yang tak punya pasangan. </a:t>
            </a:r>
            <a:endParaRPr/>
          </a:p>
        </p:txBody>
      </p:sp>
      <p:sp>
        <p:nvSpPr>
          <p:cNvPr id="304" name="Google Shape;304;p12"/>
          <p:cNvSpPr txBox="1"/>
          <p:nvPr/>
        </p:nvSpPr>
        <p:spPr>
          <a:xfrm>
            <a:off x="107950" y="4508500"/>
            <a:ext cx="4392612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 startAt="4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Karena yang tak berpasangan adalah semua (5) manik negatif, maka : </a:t>
            </a:r>
            <a:endParaRPr/>
          </a:p>
        </p:txBody>
      </p:sp>
      <p:sp>
        <p:nvSpPr>
          <p:cNvPr id="305" name="Google Shape;305;p12"/>
          <p:cNvSpPr txBox="1"/>
          <p:nvPr/>
        </p:nvSpPr>
        <p:spPr>
          <a:xfrm>
            <a:off x="323850" y="5661025"/>
            <a:ext cx="3159125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-3 + (-2) = -5 </a:t>
            </a:r>
            <a:endParaRPr/>
          </a:p>
        </p:txBody>
      </p:sp>
      <p:grpSp>
        <p:nvGrpSpPr>
          <p:cNvPr id="306" name="Google Shape;306;p12"/>
          <p:cNvGrpSpPr/>
          <p:nvPr/>
        </p:nvGrpSpPr>
        <p:grpSpPr>
          <a:xfrm>
            <a:off x="5934075" y="2155825"/>
            <a:ext cx="582612" cy="576262"/>
            <a:chOff x="6515100" y="2371725"/>
            <a:chExt cx="2286000" cy="2286000"/>
          </a:xfrm>
        </p:grpSpPr>
        <p:sp>
          <p:nvSpPr>
            <p:cNvPr id="307" name="Google Shape;307;p12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12"/>
            <p:cNvSpPr/>
            <p:nvPr/>
          </p:nvSpPr>
          <p:spPr>
            <a:xfrm>
              <a:off x="6808787" y="3292475"/>
              <a:ext cx="1730375" cy="47625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9" name="Google Shape;309;p12"/>
          <p:cNvGrpSpPr/>
          <p:nvPr/>
        </p:nvGrpSpPr>
        <p:grpSpPr>
          <a:xfrm>
            <a:off x="6575425" y="2155825"/>
            <a:ext cx="582612" cy="576262"/>
            <a:chOff x="6515100" y="2371725"/>
            <a:chExt cx="2286000" cy="2286000"/>
          </a:xfrm>
        </p:grpSpPr>
        <p:sp>
          <p:nvSpPr>
            <p:cNvPr id="310" name="Google Shape;310;p12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1" name="Google Shape;311;p12"/>
            <p:cNvSpPr/>
            <p:nvPr/>
          </p:nvSpPr>
          <p:spPr>
            <a:xfrm>
              <a:off x="6808787" y="3292475"/>
              <a:ext cx="1730375" cy="47625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2" name="Google Shape;312;p12"/>
          <p:cNvGrpSpPr/>
          <p:nvPr/>
        </p:nvGrpSpPr>
        <p:grpSpPr>
          <a:xfrm>
            <a:off x="7223125" y="2155825"/>
            <a:ext cx="582612" cy="576262"/>
            <a:chOff x="6515100" y="2371725"/>
            <a:chExt cx="2286000" cy="2286000"/>
          </a:xfrm>
        </p:grpSpPr>
        <p:sp>
          <p:nvSpPr>
            <p:cNvPr id="313" name="Google Shape;313;p12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12"/>
            <p:cNvSpPr/>
            <p:nvPr/>
          </p:nvSpPr>
          <p:spPr>
            <a:xfrm>
              <a:off x="6808787" y="3292475"/>
              <a:ext cx="1730375" cy="47625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5" name="Google Shape;315;p12"/>
          <p:cNvGrpSpPr/>
          <p:nvPr/>
        </p:nvGrpSpPr>
        <p:grpSpPr>
          <a:xfrm>
            <a:off x="7877175" y="2155825"/>
            <a:ext cx="582612" cy="576262"/>
            <a:chOff x="6515100" y="2371725"/>
            <a:chExt cx="2286000" cy="2286000"/>
          </a:xfrm>
        </p:grpSpPr>
        <p:sp>
          <p:nvSpPr>
            <p:cNvPr id="316" name="Google Shape;316;p12"/>
            <p:cNvSpPr/>
            <p:nvPr/>
          </p:nvSpPr>
          <p:spPr>
            <a:xfrm>
              <a:off x="6515100" y="2371725"/>
              <a:ext cx="2286000" cy="22860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12"/>
            <p:cNvSpPr/>
            <p:nvPr/>
          </p:nvSpPr>
          <p:spPr>
            <a:xfrm>
              <a:off x="6808787" y="3292475"/>
              <a:ext cx="1730375" cy="47625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8" name="Google Shape;318;p12"/>
          <p:cNvGrpSpPr/>
          <p:nvPr/>
        </p:nvGrpSpPr>
        <p:grpSpPr>
          <a:xfrm>
            <a:off x="7059612" y="44450"/>
            <a:ext cx="1689100" cy="1006475"/>
            <a:chOff x="7059612" y="44450"/>
            <a:chExt cx="1689100" cy="1006475"/>
          </a:xfrm>
        </p:grpSpPr>
        <p:sp>
          <p:nvSpPr>
            <p:cNvPr id="319" name="Google Shape;319;p12"/>
            <p:cNvSpPr txBox="1"/>
            <p:nvPr/>
          </p:nvSpPr>
          <p:spPr>
            <a:xfrm>
              <a:off x="7596187" y="44450"/>
              <a:ext cx="804862" cy="10064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0" i="0" lang="en-US" sz="6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  <a:endParaRPr/>
            </a:p>
          </p:txBody>
        </p:sp>
        <p:grpSp>
          <p:nvGrpSpPr>
            <p:cNvPr id="320" name="Google Shape;320;p12"/>
            <p:cNvGrpSpPr/>
            <p:nvPr/>
          </p:nvGrpSpPr>
          <p:grpSpPr>
            <a:xfrm>
              <a:off x="7059612" y="241300"/>
              <a:ext cx="515937" cy="528637"/>
              <a:chOff x="6515100" y="2371725"/>
              <a:chExt cx="2286000" cy="2286000"/>
            </a:xfrm>
          </p:grpSpPr>
          <p:sp>
            <p:nvSpPr>
              <p:cNvPr id="321" name="Google Shape;321;p12"/>
              <p:cNvSpPr/>
              <p:nvPr/>
            </p:nvSpPr>
            <p:spPr>
              <a:xfrm>
                <a:off x="6515100" y="2371725"/>
                <a:ext cx="2286000" cy="2286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2" name="Google Shape;322;p12"/>
              <p:cNvSpPr/>
              <p:nvPr/>
            </p:nvSpPr>
            <p:spPr>
              <a:xfrm>
                <a:off x="6808787" y="3292475"/>
                <a:ext cx="1730375" cy="476250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23" name="Google Shape;323;p12"/>
            <p:cNvGrpSpPr/>
            <p:nvPr/>
          </p:nvGrpSpPr>
          <p:grpSpPr>
            <a:xfrm>
              <a:off x="8232775" y="260350"/>
              <a:ext cx="515937" cy="528637"/>
              <a:chOff x="6515100" y="2371725"/>
              <a:chExt cx="2286000" cy="2286000"/>
            </a:xfrm>
          </p:grpSpPr>
          <p:sp>
            <p:nvSpPr>
              <p:cNvPr id="324" name="Google Shape;324;p12"/>
              <p:cNvSpPr/>
              <p:nvPr/>
            </p:nvSpPr>
            <p:spPr>
              <a:xfrm>
                <a:off x="6515100" y="2371725"/>
                <a:ext cx="2286000" cy="2286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5" name="Google Shape;325;p12"/>
              <p:cNvSpPr/>
              <p:nvPr/>
            </p:nvSpPr>
            <p:spPr>
              <a:xfrm>
                <a:off x="6808787" y="3292475"/>
                <a:ext cx="1730375" cy="476250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326" name="Google Shape;326;p12"/>
          <p:cNvSpPr/>
          <p:nvPr/>
        </p:nvSpPr>
        <p:spPr>
          <a:xfrm>
            <a:off x="4643437" y="5661025"/>
            <a:ext cx="4500562" cy="1008062"/>
          </a:xfrm>
          <a:prstGeom prst="wedgeEllipseCallout">
            <a:avLst>
              <a:gd fmla="val 4876" name="adj1"/>
              <a:gd fmla="val -20852" name="adj2"/>
            </a:avLst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Jadi, -3 + (-2) = -5</a:t>
            </a:r>
            <a:endParaRPr/>
          </a:p>
        </p:txBody>
      </p:sp>
      <p:pic>
        <p:nvPicPr>
          <p:cNvPr id="327" name="Google Shape;327;p12"/>
          <p:cNvPicPr preferRelativeResize="0"/>
          <p:nvPr/>
        </p:nvPicPr>
        <p:blipFill rotWithShape="1">
          <a:blip r:embed="rId3">
            <a:alphaModFix amt="23000"/>
          </a:blip>
          <a:srcRect b="0" l="15187" r="29077" t="0"/>
          <a:stretch/>
        </p:blipFill>
        <p:spPr>
          <a:xfrm>
            <a:off x="4854825" y="3403750"/>
            <a:ext cx="1079500" cy="2095450"/>
          </a:xfrm>
          <a:prstGeom prst="rect">
            <a:avLst/>
          </a:prstGeom>
          <a:noFill/>
          <a:ln cap="flat" cmpd="sng" w="9525">
            <a:solidFill>
              <a:srgbClr val="00FFFF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