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8" r:id="rId2"/>
    <p:sldId id="269" r:id="rId3"/>
    <p:sldId id="270" r:id="rId4"/>
    <p:sldId id="273" r:id="rId5"/>
    <p:sldId id="272" r:id="rId6"/>
    <p:sldId id="274" r:id="rId7"/>
    <p:sldId id="275" r:id="rId8"/>
    <p:sldId id="276" r:id="rId9"/>
    <p:sldId id="277" r:id="rId10"/>
    <p:sldId id="29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82F22-E5A9-45CA-9F69-03DDB64F7798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1FE23-07DD-46BA-82F1-45A588B64D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576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“PAI” </a:t>
            </a:r>
            <a:r>
              <a:rPr lang="en-US" dirty="0" err="1"/>
              <a:t>diubah</a:t>
            </a:r>
            <a:r>
              <a:rPr lang="en-US" baseline="0" dirty="0"/>
              <a:t> </a:t>
            </a:r>
            <a:r>
              <a:rPr lang="en-US" baseline="0" dirty="0" err="1"/>
              <a:t>sesuai</a:t>
            </a:r>
            <a:r>
              <a:rPr lang="en-US" baseline="0" dirty="0"/>
              <a:t> cover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kelas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32B2F2-E4C6-11A7-6E0E-292B5EE4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1341EC-A463-D2FF-BAB2-E6C1117A2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8E708-2DBE-5CF9-1B6E-700BBEBC2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12D02A-6EBF-E9F1-D21E-2316A2881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44AB20-9326-D059-972F-2B81EC88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8660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69F5A4-3260-37DF-E7DC-5DED2430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3AE047-D581-3452-1B8F-42E7DD83D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7F62AA-D934-1CC0-4A34-15C2D1AE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ABDBFD-24DF-EBE8-4DFF-5796312D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D6B900-A4EE-E4BF-F3A3-3E073143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735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F01BF8-3EE9-C7CB-F494-EF04163FA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688E84-F225-2814-FF33-A7409118C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3494FE-3D7D-6AEE-D73D-41DD8AA5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37F0F9-002F-F4AF-9A8E-B51976BF8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07737-85C4-D2FD-6700-B0112DA0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9351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6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48E848-3A9F-1ECF-B230-FE79016D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414321-1ED3-8725-E0C3-A127EA3A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48E1AD-1825-45BF-0A44-106452F72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48D8E1-BEE1-909B-4DCA-3DC476B4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163224-725D-FE5E-9A66-CB6D56BA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9696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79AEE9-83DD-995F-7F0F-F054A3B4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032F43-7F70-2515-9B84-66E1BF503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6F40C0-26B3-64EE-6E4D-0DB0EA31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8DD2C7-6948-6317-AA80-C226F58F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05508F-DAFD-DD80-4629-0A28948A8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308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CF84D3-9411-24FF-3354-46F0061C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5658DC-67A7-0A3A-C8AC-139CF9890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F015F3-C316-351E-56DF-D18EF7EEE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0DAE74-D047-B451-8FBE-750BC740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622821-FFC3-437D-DF6F-F5F3FE3D7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9C9F84-C6D9-CB89-5CBA-AE03BAE1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403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6E8BE9-8823-527E-CC1D-76840A23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324C49-2F8F-8306-EF0E-9B77B85E7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82EBAF-DAB4-353D-DDC7-40E7EE492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59B1D90-CEB3-395C-73CB-488FAB984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FAE4A9-2BB4-D105-7F4D-919A6ED27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1D5B12-CD6E-FC9C-F783-C3D5A027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7157F8-0AE9-D56D-2C81-86CB1F07C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891B4F2-F2FF-E492-8926-0C17F8C8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98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5509FA-CF5E-EF30-1BAC-CAA24F91E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77EA1EE-5BF6-3B25-D638-6FB5ECB82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DE1441-4A3A-3747-8E6E-D8E0426D2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19E636F-47BA-430B-F0E5-DFFA0C3D2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928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A6CDD6-D998-FBDA-8017-DC6973BE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64EEEAE-7416-42A8-7617-1558D46C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B74B18-BF16-8630-63AC-7B76E05D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405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30376D-4F7E-ADB9-C049-DA9DA9CD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7E40C-0DC2-07C0-5AC3-2B0BF0B59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521257-B4B1-78E5-5FC3-58EF10F2E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0BDDA0-42A4-7664-6C9C-E9BCEBB1C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524D4D-25A6-387D-E447-8D617635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8063DE-4A74-4F8A-7F96-15DBCB97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3932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B8DDC-709D-8E3B-3A1F-4673E5E2B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6C7F06-6F14-7F93-AE82-3ACA2EC21B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9770D6-B2B3-36F6-8B6E-EC2E981D7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42CC7A-5DE6-6F6B-3F8A-C769014D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465ED6-8F3E-270B-1FE4-B3129CBC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2E74A-F79D-7BF6-4654-2D0D913F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860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3ECC59-A620-FC11-9757-4B540257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9EFA6F-D67A-CDEA-FEC3-71F28A2E0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C3AEB1-6FF0-03B0-C4C9-CDD34D7AA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F134-E488-4949-B1D6-6F23F9801E1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8A0941-18BC-1997-D26D-27A1E3C0C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4E758D-9CDE-5980-877D-14CE138D5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7CED9-5B43-478E-B449-82B0A837C41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095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5080034" y="3835400"/>
            <a:ext cx="5994367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4694638" y="1592458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1673" y="3969802"/>
            <a:ext cx="233108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</a:t>
            </a: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</a:rPr>
              <a:t>KELAS II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080034" y="2327617"/>
            <a:ext cx="5994367" cy="9576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Pendidikan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Agama Islam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dan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Budi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Pekerti</a:t>
            </a:r>
            <a:endParaRPr lang="en-US" sz="4267" b="1" dirty="0">
              <a:solidFill>
                <a:srgbClr val="36B449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45298" y="1295401"/>
            <a:ext cx="2949340" cy="4165601"/>
            <a:chOff x="1308973" y="971550"/>
            <a:chExt cx="2212005" cy="3124201"/>
          </a:xfrm>
        </p:grpSpPr>
        <p:sp>
          <p:nvSpPr>
            <p:cNvPr id="13" name="Cube 12"/>
            <p:cNvSpPr/>
            <p:nvPr/>
          </p:nvSpPr>
          <p:spPr>
            <a:xfrm>
              <a:off x="1308973" y="971550"/>
              <a:ext cx="2212005" cy="31242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973" y="1068648"/>
              <a:ext cx="2120027" cy="3027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195" y="1755559"/>
            <a:ext cx="655954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400" dirty="0"/>
              <a:t>Surah Al-</a:t>
            </a:r>
            <a:r>
              <a:rPr lang="en-ID" sz="2400" dirty="0" err="1"/>
              <a:t>Falaq</a:t>
            </a:r>
            <a:r>
              <a:rPr lang="en-ID" sz="2400" dirty="0"/>
              <a:t> </a:t>
            </a:r>
            <a:r>
              <a:rPr lang="en-ID" sz="2400" dirty="0" err="1"/>
              <a:t>terdiri</a:t>
            </a:r>
            <a:r>
              <a:rPr lang="en-ID" sz="2400" dirty="0"/>
              <a:t> </a:t>
            </a:r>
            <a:r>
              <a:rPr lang="en-ID" sz="2400" dirty="0" err="1"/>
              <a:t>atas</a:t>
            </a:r>
            <a:r>
              <a:rPr lang="en-ID" sz="2400" dirty="0"/>
              <a:t> lima </a:t>
            </a:r>
            <a:r>
              <a:rPr lang="en-ID" sz="2400" dirty="0" err="1"/>
              <a:t>ayat</a:t>
            </a:r>
            <a:r>
              <a:rPr lang="en-ID" sz="2400" dirty="0"/>
              <a:t>.</a:t>
            </a:r>
          </a:p>
          <a:p>
            <a:pPr marL="571486" indent="-57148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400" dirty="0"/>
              <a:t>Al-</a:t>
            </a:r>
            <a:r>
              <a:rPr lang="en-ID" sz="2400" dirty="0" err="1"/>
              <a:t>Falaq</a:t>
            </a:r>
            <a:r>
              <a:rPr lang="en-ID" sz="2400" dirty="0"/>
              <a:t> </a:t>
            </a:r>
            <a:r>
              <a:rPr lang="en-ID" sz="2400" dirty="0" err="1"/>
              <a:t>artinya</a:t>
            </a:r>
            <a:r>
              <a:rPr lang="en-ID" sz="2400" dirty="0"/>
              <a:t> </a:t>
            </a:r>
            <a:r>
              <a:rPr lang="en-ID" sz="2400" dirty="0" err="1"/>
              <a:t>waktu</a:t>
            </a:r>
            <a:r>
              <a:rPr lang="en-ID" sz="2400" dirty="0"/>
              <a:t> </a:t>
            </a:r>
            <a:r>
              <a:rPr lang="en-ID" sz="2400" dirty="0" err="1"/>
              <a:t>Subuh</a:t>
            </a:r>
            <a:r>
              <a:rPr lang="en-ID" sz="2400" dirty="0"/>
              <a:t>.</a:t>
            </a:r>
          </a:p>
          <a:p>
            <a:pPr marL="571486" indent="-57148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400" dirty="0" err="1"/>
              <a:t>Pesan</a:t>
            </a:r>
            <a:r>
              <a:rPr lang="en-ID" sz="2400" dirty="0"/>
              <a:t> </a:t>
            </a:r>
            <a:r>
              <a:rPr lang="en-ID" sz="2400" dirty="0" err="1"/>
              <a:t>pokok</a:t>
            </a:r>
            <a:r>
              <a:rPr lang="en-ID" sz="2400" dirty="0"/>
              <a:t> surah Al-</a:t>
            </a:r>
            <a:r>
              <a:rPr lang="en-ID" sz="2400" dirty="0" err="1"/>
              <a:t>Falaq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perintah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 agar </a:t>
            </a:r>
            <a:r>
              <a:rPr lang="en-ID" sz="2400" dirty="0" err="1"/>
              <a:t>berlindung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-Nya </a:t>
            </a:r>
            <a:r>
              <a:rPr lang="en-ID" sz="2400" dirty="0" err="1"/>
              <a:t>dari</a:t>
            </a:r>
            <a:r>
              <a:rPr lang="en-ID" sz="2400" dirty="0"/>
              <a:t> </a:t>
            </a:r>
            <a:r>
              <a:rPr lang="en-ID" sz="2400" dirty="0" err="1"/>
              <a:t>segala</a:t>
            </a:r>
            <a:r>
              <a:rPr lang="en-ID" sz="2400" dirty="0"/>
              <a:t> </a:t>
            </a:r>
            <a:r>
              <a:rPr lang="en-ID" sz="2400" dirty="0" err="1"/>
              <a:t>kejahatan</a:t>
            </a:r>
            <a:r>
              <a:rPr lang="en-ID" sz="2400" dirty="0"/>
              <a:t>.</a:t>
            </a:r>
          </a:p>
          <a:p>
            <a:pPr marL="571486" indent="-57148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400" dirty="0"/>
              <a:t>Surah Al-</a:t>
            </a:r>
            <a:r>
              <a:rPr lang="en-ID" sz="2400" dirty="0" err="1"/>
              <a:t>Kauṡar</a:t>
            </a:r>
            <a:r>
              <a:rPr lang="en-ID" sz="2400" dirty="0"/>
              <a:t> </a:t>
            </a:r>
            <a:r>
              <a:rPr lang="en-ID" sz="2400" dirty="0" err="1"/>
              <a:t>terdiri</a:t>
            </a:r>
            <a:r>
              <a:rPr lang="en-ID" sz="2400" dirty="0"/>
              <a:t> </a:t>
            </a:r>
            <a:r>
              <a:rPr lang="en-ID" sz="2400" dirty="0" err="1"/>
              <a:t>atas</a:t>
            </a:r>
            <a:r>
              <a:rPr lang="en-ID" sz="2400" dirty="0"/>
              <a:t> </a:t>
            </a:r>
            <a:r>
              <a:rPr lang="en-ID" sz="2400" dirty="0" err="1"/>
              <a:t>tiga</a:t>
            </a:r>
            <a:r>
              <a:rPr lang="en-ID" sz="2400" dirty="0"/>
              <a:t> </a:t>
            </a:r>
            <a:r>
              <a:rPr lang="en-ID" sz="2400" dirty="0" err="1"/>
              <a:t>ayat</a:t>
            </a:r>
            <a:r>
              <a:rPr lang="en-ID" sz="2400" dirty="0"/>
              <a:t>.</a:t>
            </a:r>
          </a:p>
          <a:p>
            <a:pPr marL="571486" indent="-57148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400" dirty="0"/>
              <a:t>Al-</a:t>
            </a:r>
            <a:r>
              <a:rPr lang="en-ID" sz="2400" dirty="0" err="1"/>
              <a:t>Kauṡar</a:t>
            </a:r>
            <a:r>
              <a:rPr lang="en-ID" sz="2400" dirty="0"/>
              <a:t> </a:t>
            </a:r>
            <a:r>
              <a:rPr lang="en-ID" sz="2400" dirty="0" err="1"/>
              <a:t>artinya</a:t>
            </a:r>
            <a:r>
              <a:rPr lang="en-ID" sz="2400" dirty="0"/>
              <a:t> </a:t>
            </a:r>
            <a:r>
              <a:rPr lang="en-ID" sz="2400" dirty="0" err="1"/>
              <a:t>nikmat</a:t>
            </a:r>
            <a:r>
              <a:rPr lang="en-ID" sz="2400" dirty="0"/>
              <a:t> yang </a:t>
            </a:r>
            <a:r>
              <a:rPr lang="en-ID" sz="2400" dirty="0" err="1"/>
              <a:t>banyak</a:t>
            </a:r>
            <a:r>
              <a:rPr lang="en-ID" sz="2400" dirty="0"/>
              <a:t>.</a:t>
            </a:r>
          </a:p>
          <a:p>
            <a:pPr marL="571486" indent="-57148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400" dirty="0" err="1"/>
              <a:t>Pesan</a:t>
            </a:r>
            <a:r>
              <a:rPr lang="en-ID" sz="2400" dirty="0"/>
              <a:t> </a:t>
            </a:r>
            <a:r>
              <a:rPr lang="en-ID" sz="2400" dirty="0" err="1"/>
              <a:t>pokok</a:t>
            </a:r>
            <a:r>
              <a:rPr lang="en-ID" sz="2400" dirty="0"/>
              <a:t> surah Al-</a:t>
            </a:r>
            <a:r>
              <a:rPr lang="en-ID" sz="2400" dirty="0" err="1"/>
              <a:t>Kauṡar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perintah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 </a:t>
            </a:r>
            <a:r>
              <a:rPr lang="en-ID" sz="2400" dirty="0" err="1"/>
              <a:t>untuk</a:t>
            </a:r>
            <a:r>
              <a:rPr lang="en-ID" sz="2400" dirty="0"/>
              <a:t> salat dan </a:t>
            </a:r>
            <a:r>
              <a:rPr lang="en-ID" sz="2400" dirty="0" err="1"/>
              <a:t>berkurban</a:t>
            </a:r>
            <a:r>
              <a:rPr lang="en-ID" sz="2400" dirty="0"/>
              <a:t>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4802" y="381001"/>
            <a:ext cx="3962399" cy="1128740"/>
            <a:chOff x="228601" y="285750"/>
            <a:chExt cx="2971799" cy="846555"/>
          </a:xfrm>
        </p:grpSpPr>
        <p:sp>
          <p:nvSpPr>
            <p:cNvPr id="3" name="Google Shape;1383;p29">
              <a:extLst>
                <a:ext uri="{FF2B5EF4-FFF2-40B4-BE49-F238E27FC236}">
                  <a16:creationId xmlns:a16="http://schemas.microsoft.com/office/drawing/2014/main" xmlns="" id="{0DB842E3-03CC-D2DD-D16A-633E7E38BD86}"/>
                </a:ext>
              </a:extLst>
            </p:cNvPr>
            <p:cNvSpPr/>
            <p:nvPr/>
          </p:nvSpPr>
          <p:spPr>
            <a:xfrm>
              <a:off x="228601" y="285750"/>
              <a:ext cx="2971799" cy="846555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44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" name="Google Shape;1384;p29">
              <a:extLst>
                <a:ext uri="{FF2B5EF4-FFF2-40B4-BE49-F238E27FC236}">
                  <a16:creationId xmlns:a16="http://schemas.microsoft.com/office/drawing/2014/main" xmlns="" id="{1533E789-4E8C-8F11-A280-CCA17EF448A8}"/>
                </a:ext>
              </a:extLst>
            </p:cNvPr>
            <p:cNvSpPr/>
            <p:nvPr/>
          </p:nvSpPr>
          <p:spPr>
            <a:xfrm>
              <a:off x="323396" y="356928"/>
              <a:ext cx="778783" cy="704211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" name="Google Shape;328;p39">
              <a:extLst>
                <a:ext uri="{FF2B5EF4-FFF2-40B4-BE49-F238E27FC236}">
                  <a16:creationId xmlns:a16="http://schemas.microsoft.com/office/drawing/2014/main" xmlns="" id="{E8B37CA1-953B-46FA-A5AF-EFB26463DC87}"/>
                </a:ext>
              </a:extLst>
            </p:cNvPr>
            <p:cNvGrpSpPr/>
            <p:nvPr/>
          </p:nvGrpSpPr>
          <p:grpSpPr>
            <a:xfrm>
              <a:off x="581023" y="541292"/>
              <a:ext cx="257177" cy="335470"/>
              <a:chOff x="590250" y="244200"/>
              <a:chExt cx="407975" cy="532175"/>
            </a:xfrm>
          </p:grpSpPr>
          <p:sp>
            <p:nvSpPr>
              <p:cNvPr id="6" name="Google Shape;329;p39">
                <a:extLst>
                  <a:ext uri="{FF2B5EF4-FFF2-40B4-BE49-F238E27FC236}">
                    <a16:creationId xmlns:a16="http://schemas.microsoft.com/office/drawing/2014/main" xmlns="" id="{D7BBACD4-3BBE-F488-B315-88C2C685E7FA}"/>
                  </a:ext>
                </a:extLst>
              </p:cNvPr>
              <p:cNvSpPr/>
              <p:nvPr/>
            </p:nvSpPr>
            <p:spPr>
              <a:xfrm>
                <a:off x="623125" y="313625"/>
                <a:ext cx="375100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15004" h="18510" fill="none" extrusionOk="0">
                    <a:moveTo>
                      <a:pt x="1" y="17536"/>
                    </a:moveTo>
                    <a:lnTo>
                      <a:pt x="1" y="17536"/>
                    </a:lnTo>
                    <a:lnTo>
                      <a:pt x="1" y="17536"/>
                    </a:lnTo>
                    <a:lnTo>
                      <a:pt x="25" y="17682"/>
                    </a:lnTo>
                    <a:lnTo>
                      <a:pt x="49" y="17852"/>
                    </a:lnTo>
                    <a:lnTo>
                      <a:pt x="123" y="18023"/>
                    </a:lnTo>
                    <a:lnTo>
                      <a:pt x="220" y="18193"/>
                    </a:lnTo>
                    <a:lnTo>
                      <a:pt x="293" y="18291"/>
                    </a:lnTo>
                    <a:lnTo>
                      <a:pt x="390" y="18364"/>
                    </a:lnTo>
                    <a:lnTo>
                      <a:pt x="488" y="18412"/>
                    </a:lnTo>
                    <a:lnTo>
                      <a:pt x="610" y="18461"/>
                    </a:lnTo>
                    <a:lnTo>
                      <a:pt x="756" y="18510"/>
                    </a:lnTo>
                    <a:lnTo>
                      <a:pt x="926" y="18510"/>
                    </a:lnTo>
                    <a:lnTo>
                      <a:pt x="14468" y="18510"/>
                    </a:lnTo>
                    <a:lnTo>
                      <a:pt x="14468" y="18510"/>
                    </a:lnTo>
                    <a:lnTo>
                      <a:pt x="14541" y="18510"/>
                    </a:lnTo>
                    <a:lnTo>
                      <a:pt x="14614" y="18485"/>
                    </a:lnTo>
                    <a:lnTo>
                      <a:pt x="14736" y="18412"/>
                    </a:lnTo>
                    <a:lnTo>
                      <a:pt x="14833" y="18291"/>
                    </a:lnTo>
                    <a:lnTo>
                      <a:pt x="14906" y="18144"/>
                    </a:lnTo>
                    <a:lnTo>
                      <a:pt x="14955" y="17974"/>
                    </a:lnTo>
                    <a:lnTo>
                      <a:pt x="14979" y="17779"/>
                    </a:lnTo>
                    <a:lnTo>
                      <a:pt x="15003" y="17438"/>
                    </a:lnTo>
                    <a:lnTo>
                      <a:pt x="15003" y="487"/>
                    </a:lnTo>
                    <a:lnTo>
                      <a:pt x="15003" y="487"/>
                    </a:lnTo>
                    <a:lnTo>
                      <a:pt x="15003" y="341"/>
                    </a:lnTo>
                    <a:lnTo>
                      <a:pt x="14979" y="219"/>
                    </a:lnTo>
                    <a:lnTo>
                      <a:pt x="14955" y="146"/>
                    </a:lnTo>
                    <a:lnTo>
                      <a:pt x="14906" y="73"/>
                    </a:lnTo>
                    <a:lnTo>
                      <a:pt x="14833" y="49"/>
                    </a:lnTo>
                    <a:lnTo>
                      <a:pt x="14736" y="24"/>
                    </a:lnTo>
                    <a:lnTo>
                      <a:pt x="14468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" name="Google Shape;330;p39">
                <a:extLst>
                  <a:ext uri="{FF2B5EF4-FFF2-40B4-BE49-F238E27FC236}">
                    <a16:creationId xmlns:a16="http://schemas.microsoft.com/office/drawing/2014/main" xmlns="" id="{B23F1358-D81D-BBF1-1FF3-E81AAD327249}"/>
                  </a:ext>
                </a:extLst>
              </p:cNvPr>
              <p:cNvSpPr/>
              <p:nvPr/>
            </p:nvSpPr>
            <p:spPr>
              <a:xfrm>
                <a:off x="590250" y="269775"/>
                <a:ext cx="377525" cy="462775"/>
              </a:xfrm>
              <a:custGeom>
                <a:avLst/>
                <a:gdLst/>
                <a:ahLst/>
                <a:cxnLst/>
                <a:rect l="l" t="t" r="r" b="b"/>
                <a:pathLst>
                  <a:path w="15101" h="18511" fill="none" extrusionOk="0">
                    <a:moveTo>
                      <a:pt x="14321" y="0"/>
                    </a:moveTo>
                    <a:lnTo>
                      <a:pt x="780" y="0"/>
                    </a:lnTo>
                    <a:lnTo>
                      <a:pt x="780" y="0"/>
                    </a:lnTo>
                    <a:lnTo>
                      <a:pt x="634" y="25"/>
                    </a:lnTo>
                    <a:lnTo>
                      <a:pt x="488" y="74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2" y="341"/>
                    </a:lnTo>
                    <a:lnTo>
                      <a:pt x="74" y="488"/>
                    </a:lnTo>
                    <a:lnTo>
                      <a:pt x="25" y="634"/>
                    </a:lnTo>
                    <a:lnTo>
                      <a:pt x="1" y="780"/>
                    </a:lnTo>
                    <a:lnTo>
                      <a:pt x="1" y="17731"/>
                    </a:lnTo>
                    <a:lnTo>
                      <a:pt x="1" y="17731"/>
                    </a:lnTo>
                    <a:lnTo>
                      <a:pt x="25" y="17877"/>
                    </a:lnTo>
                    <a:lnTo>
                      <a:pt x="74" y="18023"/>
                    </a:lnTo>
                    <a:lnTo>
                      <a:pt x="122" y="18169"/>
                    </a:lnTo>
                    <a:lnTo>
                      <a:pt x="220" y="18291"/>
                    </a:lnTo>
                    <a:lnTo>
                      <a:pt x="342" y="18388"/>
                    </a:lnTo>
                    <a:lnTo>
                      <a:pt x="488" y="18437"/>
                    </a:lnTo>
                    <a:lnTo>
                      <a:pt x="634" y="18486"/>
                    </a:lnTo>
                    <a:lnTo>
                      <a:pt x="780" y="18510"/>
                    </a:lnTo>
                    <a:lnTo>
                      <a:pt x="14321" y="18510"/>
                    </a:lnTo>
                    <a:lnTo>
                      <a:pt x="14321" y="18510"/>
                    </a:lnTo>
                    <a:lnTo>
                      <a:pt x="14467" y="18486"/>
                    </a:lnTo>
                    <a:lnTo>
                      <a:pt x="14614" y="18437"/>
                    </a:lnTo>
                    <a:lnTo>
                      <a:pt x="14760" y="18388"/>
                    </a:lnTo>
                    <a:lnTo>
                      <a:pt x="14881" y="18291"/>
                    </a:lnTo>
                    <a:lnTo>
                      <a:pt x="14979" y="18169"/>
                    </a:lnTo>
                    <a:lnTo>
                      <a:pt x="15028" y="18023"/>
                    </a:lnTo>
                    <a:lnTo>
                      <a:pt x="15076" y="17877"/>
                    </a:lnTo>
                    <a:lnTo>
                      <a:pt x="15101" y="17731"/>
                    </a:lnTo>
                    <a:lnTo>
                      <a:pt x="15101" y="780"/>
                    </a:lnTo>
                    <a:lnTo>
                      <a:pt x="15101" y="780"/>
                    </a:lnTo>
                    <a:lnTo>
                      <a:pt x="15076" y="634"/>
                    </a:lnTo>
                    <a:lnTo>
                      <a:pt x="15028" y="488"/>
                    </a:lnTo>
                    <a:lnTo>
                      <a:pt x="14979" y="341"/>
                    </a:lnTo>
                    <a:lnTo>
                      <a:pt x="14881" y="220"/>
                    </a:lnTo>
                    <a:lnTo>
                      <a:pt x="14760" y="122"/>
                    </a:lnTo>
                    <a:lnTo>
                      <a:pt x="14614" y="74"/>
                    </a:lnTo>
                    <a:lnTo>
                      <a:pt x="14467" y="25"/>
                    </a:lnTo>
                    <a:lnTo>
                      <a:pt x="14321" y="0"/>
                    </a:lnTo>
                    <a:lnTo>
                      <a:pt x="14321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331;p39">
                <a:extLst>
                  <a:ext uri="{FF2B5EF4-FFF2-40B4-BE49-F238E27FC236}">
                    <a16:creationId xmlns:a16="http://schemas.microsoft.com/office/drawing/2014/main" xmlns="" id="{9081863C-D87D-A805-1BCB-E7B4D82D2126}"/>
                  </a:ext>
                </a:extLst>
              </p:cNvPr>
              <p:cNvSpPr/>
              <p:nvPr/>
            </p:nvSpPr>
            <p:spPr>
              <a:xfrm>
                <a:off x="796650" y="274025"/>
                <a:ext cx="451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3" y="25"/>
                    </a:lnTo>
                    <a:lnTo>
                      <a:pt x="1243" y="74"/>
                    </a:lnTo>
                    <a:lnTo>
                      <a:pt x="1414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4" y="1657"/>
                    </a:lnTo>
                    <a:lnTo>
                      <a:pt x="1243" y="1730"/>
                    </a:lnTo>
                    <a:lnTo>
                      <a:pt x="1073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2" y="1779"/>
                    </a:lnTo>
                    <a:lnTo>
                      <a:pt x="561" y="1730"/>
                    </a:lnTo>
                    <a:lnTo>
                      <a:pt x="391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1" y="147"/>
                    </a:lnTo>
                    <a:lnTo>
                      <a:pt x="561" y="74"/>
                    </a:lnTo>
                    <a:lnTo>
                      <a:pt x="732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332;p39">
                <a:extLst>
                  <a:ext uri="{FF2B5EF4-FFF2-40B4-BE49-F238E27FC236}">
                    <a16:creationId xmlns:a16="http://schemas.microsoft.com/office/drawing/2014/main" xmlns="" id="{01BA210A-95ED-D4C5-69AE-6364C66ED8C7}"/>
                  </a:ext>
                </a:extLst>
              </p:cNvPr>
              <p:cNvSpPr/>
              <p:nvPr/>
            </p:nvSpPr>
            <p:spPr>
              <a:xfrm>
                <a:off x="7138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333;p39">
                <a:extLst>
                  <a:ext uri="{FF2B5EF4-FFF2-40B4-BE49-F238E27FC236}">
                    <a16:creationId xmlns:a16="http://schemas.microsoft.com/office/drawing/2014/main" xmlns="" id="{CD80DBB8-9362-8AEE-3AE3-B951DCB2F502}"/>
                  </a:ext>
                </a:extLst>
              </p:cNvPr>
              <p:cNvSpPr/>
              <p:nvPr/>
            </p:nvSpPr>
            <p:spPr>
              <a:xfrm>
                <a:off x="6310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0" y="902"/>
                    </a:move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7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8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8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7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334;p39">
                <a:extLst>
                  <a:ext uri="{FF2B5EF4-FFF2-40B4-BE49-F238E27FC236}">
                    <a16:creationId xmlns:a16="http://schemas.microsoft.com/office/drawing/2014/main" xmlns="" id="{A7768CC9-1B69-8E8D-96CF-631F61EACAC9}"/>
                  </a:ext>
                </a:extLst>
              </p:cNvPr>
              <p:cNvSpPr/>
              <p:nvPr/>
            </p:nvSpPr>
            <p:spPr>
              <a:xfrm>
                <a:off x="649925" y="590050"/>
                <a:ext cx="133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1" fill="none" extrusionOk="0">
                    <a:moveTo>
                      <a:pt x="5358" y="0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335;p39">
                <a:extLst>
                  <a:ext uri="{FF2B5EF4-FFF2-40B4-BE49-F238E27FC236}">
                    <a16:creationId xmlns:a16="http://schemas.microsoft.com/office/drawing/2014/main" xmlns="" id="{A54A50B6-7C57-EE2C-6BC0-0D8EA17AC831}"/>
                  </a:ext>
                </a:extLst>
              </p:cNvPr>
              <p:cNvSpPr/>
              <p:nvPr/>
            </p:nvSpPr>
            <p:spPr>
              <a:xfrm>
                <a:off x="649925" y="5346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336;p39">
                <a:extLst>
                  <a:ext uri="{FF2B5EF4-FFF2-40B4-BE49-F238E27FC236}">
                    <a16:creationId xmlns:a16="http://schemas.microsoft.com/office/drawing/2014/main" xmlns="" id="{E129417C-CAB4-C7E7-E868-771A7FC529F0}"/>
                  </a:ext>
                </a:extLst>
              </p:cNvPr>
              <p:cNvSpPr/>
              <p:nvPr/>
            </p:nvSpPr>
            <p:spPr>
              <a:xfrm>
                <a:off x="649925" y="4798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337;p39">
                <a:extLst>
                  <a:ext uri="{FF2B5EF4-FFF2-40B4-BE49-F238E27FC236}">
                    <a16:creationId xmlns:a16="http://schemas.microsoft.com/office/drawing/2014/main" xmlns="" id="{8A50316B-ECAF-92F2-15E6-1898ADCBD001}"/>
                  </a:ext>
                </a:extLst>
              </p:cNvPr>
              <p:cNvSpPr/>
              <p:nvPr/>
            </p:nvSpPr>
            <p:spPr>
              <a:xfrm>
                <a:off x="649925" y="4244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338;p39">
                <a:extLst>
                  <a:ext uri="{FF2B5EF4-FFF2-40B4-BE49-F238E27FC236}">
                    <a16:creationId xmlns:a16="http://schemas.microsoft.com/office/drawing/2014/main" xmlns="" id="{A3F46D6B-A39A-97E4-1BF7-145991F4CEEC}"/>
                  </a:ext>
                </a:extLst>
              </p:cNvPr>
              <p:cNvSpPr/>
              <p:nvPr/>
            </p:nvSpPr>
            <p:spPr>
              <a:xfrm>
                <a:off x="879475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1" y="1803"/>
                    </a:moveTo>
                    <a:lnTo>
                      <a:pt x="901" y="1803"/>
                    </a:lnTo>
                    <a:lnTo>
                      <a:pt x="731" y="1779"/>
                    </a:lnTo>
                    <a:lnTo>
                      <a:pt x="560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6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6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0" y="74"/>
                    </a:lnTo>
                    <a:lnTo>
                      <a:pt x="731" y="25"/>
                    </a:lnTo>
                    <a:lnTo>
                      <a:pt x="901" y="1"/>
                    </a:lnTo>
                    <a:lnTo>
                      <a:pt x="901" y="1"/>
                    </a:lnTo>
                    <a:lnTo>
                      <a:pt x="1072" y="25"/>
                    </a:lnTo>
                    <a:lnTo>
                      <a:pt x="1242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6" y="391"/>
                    </a:lnTo>
                    <a:lnTo>
                      <a:pt x="1729" y="561"/>
                    </a:lnTo>
                    <a:lnTo>
                      <a:pt x="1778" y="732"/>
                    </a:lnTo>
                    <a:lnTo>
                      <a:pt x="1802" y="902"/>
                    </a:lnTo>
                    <a:lnTo>
                      <a:pt x="1802" y="902"/>
                    </a:lnTo>
                    <a:lnTo>
                      <a:pt x="1778" y="1073"/>
                    </a:lnTo>
                    <a:lnTo>
                      <a:pt x="1729" y="1243"/>
                    </a:lnTo>
                    <a:lnTo>
                      <a:pt x="1656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2" y="1730"/>
                    </a:lnTo>
                    <a:lnTo>
                      <a:pt x="1072" y="1779"/>
                    </a:lnTo>
                    <a:lnTo>
                      <a:pt x="901" y="1803"/>
                    </a:lnTo>
                    <a:lnTo>
                      <a:pt x="901" y="1803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39;p39">
                <a:extLst>
                  <a:ext uri="{FF2B5EF4-FFF2-40B4-BE49-F238E27FC236}">
                    <a16:creationId xmlns:a16="http://schemas.microsoft.com/office/drawing/2014/main" xmlns="" id="{386D1BA6-6F03-8FDA-0E63-BABC132C42EE}"/>
                  </a:ext>
                </a:extLst>
              </p:cNvPr>
              <p:cNvSpPr/>
              <p:nvPr/>
            </p:nvSpPr>
            <p:spPr>
              <a:xfrm>
                <a:off x="6548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40;p39">
                <a:extLst>
                  <a:ext uri="{FF2B5EF4-FFF2-40B4-BE49-F238E27FC236}">
                    <a16:creationId xmlns:a16="http://schemas.microsoft.com/office/drawing/2014/main" xmlns="" id="{C16E6C46-1088-6FDC-13F1-0609A8C7B2B1}"/>
                  </a:ext>
                </a:extLst>
              </p:cNvPr>
              <p:cNvSpPr/>
              <p:nvPr/>
            </p:nvSpPr>
            <p:spPr>
              <a:xfrm>
                <a:off x="7376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41;p39">
                <a:extLst>
                  <a:ext uri="{FF2B5EF4-FFF2-40B4-BE49-F238E27FC236}">
                    <a16:creationId xmlns:a16="http://schemas.microsoft.com/office/drawing/2014/main" xmlns="" id="{52FA7FD0-54C1-9B50-CF2F-6A4B3B6BB954}"/>
                  </a:ext>
                </a:extLst>
              </p:cNvPr>
              <p:cNvSpPr/>
              <p:nvPr/>
            </p:nvSpPr>
            <p:spPr>
              <a:xfrm>
                <a:off x="8204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42;p39">
                <a:extLst>
                  <a:ext uri="{FF2B5EF4-FFF2-40B4-BE49-F238E27FC236}">
                    <a16:creationId xmlns:a16="http://schemas.microsoft.com/office/drawing/2014/main" xmlns="" id="{0D32B2BF-BFA4-F25D-C9DE-98AB3718F6BF}"/>
                  </a:ext>
                </a:extLst>
              </p:cNvPr>
              <p:cNvSpPr/>
              <p:nvPr/>
            </p:nvSpPr>
            <p:spPr>
              <a:xfrm>
                <a:off x="903225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640892" y="565425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Rangkuman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12000" y="1169017"/>
            <a:ext cx="3681656" cy="4529244"/>
            <a:chOff x="5943600" y="883249"/>
            <a:chExt cx="2761242" cy="3396933"/>
          </a:xfrm>
        </p:grpSpPr>
        <p:pic>
          <p:nvPicPr>
            <p:cNvPr id="22" name="Picture 2" descr="Muslim boy and girl in white outfit">
              <a:extLst>
                <a:ext uri="{FF2B5EF4-FFF2-40B4-BE49-F238E27FC236}">
                  <a16:creationId xmlns:a16="http://schemas.microsoft.com/office/drawing/2014/main" xmlns="" id="{9DAEBF14-4294-847A-278D-4B58848AC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883249"/>
              <a:ext cx="2761242" cy="318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BBCB264-5E7C-1089-319C-4E6C5C1DFB7C}"/>
                </a:ext>
              </a:extLst>
            </p:cNvPr>
            <p:cNvSpPr txBox="1"/>
            <p:nvPr/>
          </p:nvSpPr>
          <p:spPr>
            <a:xfrm>
              <a:off x="6389039" y="4072433"/>
              <a:ext cx="193050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Sumber</a:t>
              </a:r>
              <a:r>
                <a:rPr lang="en-ID" sz="1200" dirty="0"/>
                <a:t> </a:t>
              </a:r>
              <a:r>
                <a:rPr lang="en-ID" sz="1200" dirty="0" err="1"/>
                <a:t>gambar</a:t>
              </a:r>
              <a:r>
                <a:rPr lang="en-ID" sz="1200" dirty="0"/>
                <a:t>: </a:t>
              </a:r>
              <a:r>
                <a:rPr lang="en-ID" sz="1200" i="1" dirty="0"/>
                <a:t>freepik.com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CF1CB41-CD7D-5A17-5B18-3D2C0ACC2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90" y="545653"/>
            <a:ext cx="8378851" cy="1346928"/>
            <a:chOff x="1611544" y="3284381"/>
            <a:chExt cx="5846147" cy="779478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582378" cy="711563"/>
            </a:xfrm>
            <a:prstGeom prst="parallelogram">
              <a:avLst>
                <a:gd name="adj" fmla="val 4531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200337" y="3284381"/>
              <a:ext cx="5257354" cy="727828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79413" indent="0">
                <a:lnSpc>
                  <a:spcPct val="100000"/>
                </a:lnSpc>
                <a:buNone/>
              </a:pPr>
              <a:r>
                <a:rPr lang="en-ID" sz="3200" b="1" dirty="0">
                  <a:solidFill>
                    <a:schemeClr val="tx1"/>
                  </a:solidFill>
                </a:rPr>
                <a:t>Surah Al-</a:t>
              </a:r>
              <a:r>
                <a:rPr lang="en-ID" sz="3200" b="1" dirty="0" err="1">
                  <a:solidFill>
                    <a:schemeClr val="tx1"/>
                  </a:solidFill>
                </a:rPr>
                <a:t>Falaq</a:t>
              </a:r>
              <a:r>
                <a:rPr lang="en-ID" sz="3200" b="1" dirty="0">
                  <a:solidFill>
                    <a:schemeClr val="tx1"/>
                  </a:solidFill>
                </a:rPr>
                <a:t> dan Surah Al-</a:t>
              </a:r>
              <a:r>
                <a:rPr lang="en-ID" sz="3200" b="1" dirty="0" err="1">
                  <a:solidFill>
                    <a:schemeClr val="tx1"/>
                  </a:solidFill>
                </a:rPr>
                <a:t>Kauṡar</a:t>
              </a:r>
              <a:endParaRPr lang="en-ID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tx2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chemeClr val="accent1">
                <a:lumMod val="20000"/>
                <a:lumOff val="80000"/>
              </a:schemeClr>
            </a:solidFill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0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07041" y="5843557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60F608-8B54-2C4A-3C37-264E9DFF3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8" b="95475" l="7946" r="92407">
                        <a14:foregroundMark x1="28487" y1="72485" x2="28487" y2="72485"/>
                        <a14:foregroundMark x1="28016" y1="73333" x2="28016" y2="73333"/>
                        <a14:foregroundMark x1="25986" y1="70101" x2="25986" y2="70101"/>
                        <a14:foregroundMark x1="23779" y1="73778" x2="23779" y2="73778"/>
                        <a14:foregroundMark x1="33961" y1="66667" x2="33961" y2="66667"/>
                        <a14:foregroundMark x1="28487" y1="68808" x2="28487" y2="68808"/>
                        <a14:foregroundMark x1="30518" y1="71394" x2="30518" y2="71394"/>
                        <a14:foregroundMark x1="32872" y1="69455" x2="32872" y2="69455"/>
                        <a14:foregroundMark x1="26604" y1="71838" x2="26604" y2="71838"/>
                        <a14:foregroundMark x1="25044" y1="70747" x2="25044" y2="70747"/>
                        <a14:foregroundMark x1="32725" y1="67111" x2="32725" y2="67111"/>
                        <a14:foregroundMark x1="31165" y1="70303" x2="31165" y2="70303"/>
                        <a14:foregroundMark x1="30989" y1="68162" x2="30989" y2="68162"/>
                        <a14:foregroundMark x1="32078" y1="71394" x2="32078" y2="71394"/>
                        <a14:foregroundMark x1="31165" y1="69455" x2="31165" y2="69455"/>
                        <a14:foregroundMark x1="26133" y1="72889" x2="26133" y2="72889"/>
                        <a14:foregroundMark x1="33343" y1="65172" x2="33343" y2="65172"/>
                        <a14:foregroundMark x1="33343" y1="65172" x2="33343" y2="65172"/>
                        <a14:foregroundMark x1="31165" y1="69253" x2="31165" y2="69253"/>
                        <a14:foregroundMark x1="32078" y1="71838" x2="32078" y2="71838"/>
                        <a14:foregroundMark x1="31783" y1="71394" x2="31783" y2="71394"/>
                        <a14:foregroundMark x1="33196" y1="64929" x2="33196" y2="64929"/>
                        <a14:foregroundMark x1="33196" y1="64929" x2="33196" y2="64929"/>
                        <a14:foregroundMark x1="33667" y1="68606" x2="33667" y2="68606"/>
                        <a14:foregroundMark x1="30047" y1="72889" x2="30047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47" y="1730259"/>
            <a:ext cx="6292739" cy="4583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689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951EAF-6C5A-B283-CC1F-3A518FAD9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3837"/>
            <a:ext cx="6978445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ID" sz="2400" dirty="0"/>
              <a:t>Al-</a:t>
            </a:r>
            <a:r>
              <a:rPr lang="en-ID" sz="2400" dirty="0" err="1"/>
              <a:t>Falaq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surah ke-113 </a:t>
            </a:r>
            <a:r>
              <a:rPr lang="en-ID" sz="2400" dirty="0" err="1"/>
              <a:t>dalam</a:t>
            </a:r>
            <a:r>
              <a:rPr lang="en-ID" sz="2400" dirty="0"/>
              <a:t> Al-Qur’an.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D" sz="2400" dirty="0"/>
              <a:t>Surah Al-</a:t>
            </a:r>
            <a:r>
              <a:rPr lang="en-ID" sz="2400" dirty="0" err="1"/>
              <a:t>Falaq</a:t>
            </a:r>
            <a:r>
              <a:rPr lang="en-ID" sz="2400" dirty="0"/>
              <a:t> </a:t>
            </a:r>
            <a:r>
              <a:rPr lang="en-ID" sz="2400" dirty="0" err="1"/>
              <a:t>terdiri</a:t>
            </a:r>
            <a:r>
              <a:rPr lang="en-ID" sz="2400" dirty="0"/>
              <a:t> </a:t>
            </a:r>
            <a:r>
              <a:rPr lang="en-ID" sz="2400" dirty="0" err="1"/>
              <a:t>atas</a:t>
            </a:r>
            <a:r>
              <a:rPr lang="en-ID" sz="2400" dirty="0"/>
              <a:t> lima </a:t>
            </a:r>
            <a:r>
              <a:rPr lang="en-ID" sz="2400" dirty="0" err="1"/>
              <a:t>ayat</a:t>
            </a:r>
            <a:r>
              <a:rPr lang="en-ID" sz="2400" dirty="0"/>
              <a:t> dan </a:t>
            </a:r>
            <a:r>
              <a:rPr lang="en-ID" sz="2400" dirty="0" err="1"/>
              <a:t>diturunkan</a:t>
            </a:r>
            <a:r>
              <a:rPr lang="en-ID" sz="2400" dirty="0"/>
              <a:t> </a:t>
            </a:r>
            <a:r>
              <a:rPr lang="en-ID" sz="2400" dirty="0" err="1"/>
              <a:t>setelah</a:t>
            </a:r>
            <a:r>
              <a:rPr lang="en-ID" sz="2400" dirty="0"/>
              <a:t> surah Al-</a:t>
            </a:r>
            <a:r>
              <a:rPr lang="en-ID" sz="2400" dirty="0" err="1"/>
              <a:t>Fīl</a:t>
            </a:r>
            <a:r>
              <a:rPr lang="en-ID" sz="2400" dirty="0"/>
              <a:t>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D" sz="2400" dirty="0"/>
              <a:t>Surah Al-</a:t>
            </a:r>
            <a:r>
              <a:rPr lang="en-ID" sz="2400" dirty="0" err="1"/>
              <a:t>Falaq</a:t>
            </a:r>
            <a:r>
              <a:rPr lang="en-ID" sz="2400" dirty="0"/>
              <a:t> </a:t>
            </a:r>
            <a:r>
              <a:rPr lang="en-ID" sz="2400" dirty="0" err="1"/>
              <a:t>artinya</a:t>
            </a:r>
            <a:r>
              <a:rPr lang="en-ID" sz="2400" dirty="0"/>
              <a:t> </a:t>
            </a:r>
            <a:r>
              <a:rPr lang="en-ID" sz="2400" dirty="0" err="1"/>
              <a:t>waktu</a:t>
            </a:r>
            <a:r>
              <a:rPr lang="en-ID" sz="2400" dirty="0"/>
              <a:t> </a:t>
            </a:r>
            <a:r>
              <a:rPr lang="en-ID" sz="2400" dirty="0" err="1"/>
              <a:t>Subuh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fajar</a:t>
            </a:r>
            <a:r>
              <a:rPr lang="en-ID" sz="2400" dirty="0"/>
              <a:t>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D" sz="2400" dirty="0"/>
              <a:t>Surah Al-</a:t>
            </a:r>
            <a:r>
              <a:rPr lang="en-ID" sz="2400" dirty="0" err="1"/>
              <a:t>Falaq</a:t>
            </a:r>
            <a:r>
              <a:rPr lang="en-ID" sz="2400" dirty="0"/>
              <a:t> </a:t>
            </a:r>
            <a:r>
              <a:rPr lang="en-ID" sz="2400" dirty="0" err="1"/>
              <a:t>termasuk</a:t>
            </a:r>
            <a:r>
              <a:rPr lang="en-ID" sz="2400" dirty="0"/>
              <a:t> surah </a:t>
            </a:r>
            <a:r>
              <a:rPr lang="en-ID" sz="2400" dirty="0" err="1"/>
              <a:t>madaniah</a:t>
            </a:r>
            <a:r>
              <a:rPr lang="en-ID" sz="2400" dirty="0"/>
              <a:t> </a:t>
            </a:r>
            <a:r>
              <a:rPr lang="en-ID" sz="2400" dirty="0" err="1"/>
              <a:t>karena</a:t>
            </a:r>
            <a:r>
              <a:rPr lang="en-ID" sz="2400" dirty="0"/>
              <a:t> </a:t>
            </a:r>
            <a:r>
              <a:rPr lang="en-ID" sz="2400" dirty="0" err="1"/>
              <a:t>diturunkan</a:t>
            </a:r>
            <a:r>
              <a:rPr lang="en-ID" sz="2400" dirty="0"/>
              <a:t> </a:t>
            </a:r>
            <a:r>
              <a:rPr lang="en-ID" sz="2400" dirty="0" err="1"/>
              <a:t>setelah</a:t>
            </a:r>
            <a:r>
              <a:rPr lang="en-ID" sz="2400" dirty="0"/>
              <a:t> Nabi Muhammad Saw. </a:t>
            </a:r>
            <a:r>
              <a:rPr lang="en-ID" sz="2400" dirty="0" err="1"/>
              <a:t>hijrah</a:t>
            </a:r>
            <a:r>
              <a:rPr lang="en-ID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8DC7F0-03B2-B555-05C6-AD621BDFA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0BB3CF-5397-AEF5-6DA9-FC7074E2A4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17" b="993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70"/>
          <a:stretch/>
        </p:blipFill>
        <p:spPr>
          <a:xfrm>
            <a:off x="8096865" y="1443674"/>
            <a:ext cx="3864241" cy="4352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CA97D5C-BE5F-8A10-1096-1685B0B71A0A}"/>
              </a:ext>
            </a:extLst>
          </p:cNvPr>
          <p:cNvSpPr txBox="1"/>
          <p:nvPr/>
        </p:nvSpPr>
        <p:spPr>
          <a:xfrm>
            <a:off x="8654845" y="573940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grpSp>
        <p:nvGrpSpPr>
          <p:cNvPr id="16" name="Google Shape;3434;p64">
            <a:extLst>
              <a:ext uri="{FF2B5EF4-FFF2-40B4-BE49-F238E27FC236}">
                <a16:creationId xmlns:a16="http://schemas.microsoft.com/office/drawing/2014/main" xmlns="" id="{0C8C283B-1A0D-2FA2-2C8F-FCADD2931959}"/>
              </a:ext>
            </a:extLst>
          </p:cNvPr>
          <p:cNvGrpSpPr/>
          <p:nvPr/>
        </p:nvGrpSpPr>
        <p:grpSpPr>
          <a:xfrm>
            <a:off x="540607" y="500062"/>
            <a:ext cx="4739316" cy="1177485"/>
            <a:chOff x="6336020" y="3733725"/>
            <a:chExt cx="2761400" cy="351310"/>
          </a:xfrm>
        </p:grpSpPr>
        <p:sp>
          <p:nvSpPr>
            <p:cNvPr id="17" name="Google Shape;3435;p64">
              <a:extLst>
                <a:ext uri="{FF2B5EF4-FFF2-40B4-BE49-F238E27FC236}">
                  <a16:creationId xmlns:a16="http://schemas.microsoft.com/office/drawing/2014/main" xmlns="" id="{1185F27C-A96B-EE5D-3DF6-A2EF0758A1CB}"/>
                </a:ext>
              </a:extLst>
            </p:cNvPr>
            <p:cNvSpPr/>
            <p:nvPr/>
          </p:nvSpPr>
          <p:spPr>
            <a:xfrm>
              <a:off x="6336020" y="3733735"/>
              <a:ext cx="2761400" cy="351300"/>
            </a:xfrm>
            <a:prstGeom prst="homePlate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3436;p64">
              <a:extLst>
                <a:ext uri="{FF2B5EF4-FFF2-40B4-BE49-F238E27FC236}">
                  <a16:creationId xmlns:a16="http://schemas.microsoft.com/office/drawing/2014/main" xmlns="" id="{9A558F9B-FF97-E228-65E3-1010811F9154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37;p64">
              <a:extLst>
                <a:ext uri="{FF2B5EF4-FFF2-40B4-BE49-F238E27FC236}">
                  <a16:creationId xmlns:a16="http://schemas.microsoft.com/office/drawing/2014/main" xmlns="" id="{008CBCFC-FFA1-98F9-7E0B-5E12C74221BE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38;p64">
              <a:extLst>
                <a:ext uri="{FF2B5EF4-FFF2-40B4-BE49-F238E27FC236}">
                  <a16:creationId xmlns:a16="http://schemas.microsoft.com/office/drawing/2014/main" xmlns="" id="{55C74D0E-B6A7-6EC7-1551-69A6FBC5F3AE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DE9DE-AFE5-2BF4-D832-24D1D26F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07" y="425262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/>
              <a:t>Surah Al-</a:t>
            </a:r>
            <a:r>
              <a:rPr lang="en-ID" sz="4000" b="1" dirty="0" err="1"/>
              <a:t>Falaq</a:t>
            </a:r>
            <a:endParaRPr lang="en-ID" sz="4000" b="1" dirty="0"/>
          </a:p>
        </p:txBody>
      </p:sp>
    </p:spTree>
    <p:extLst>
      <p:ext uri="{BB962C8B-B14F-4D97-AF65-F5344CB8AC3E}">
        <p14:creationId xmlns:p14="http://schemas.microsoft.com/office/powerpoint/2010/main" val="555516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947F8D-46D7-72B3-0BE2-58980137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4EF1B155-ECD5-53AD-883D-BDC76490A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338797"/>
              </p:ext>
            </p:extLst>
          </p:nvPr>
        </p:nvGraphicFramePr>
        <p:xfrm>
          <a:off x="4639545" y="623977"/>
          <a:ext cx="7133355" cy="570420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286916">
                  <a:extLst>
                    <a:ext uri="{9D8B030D-6E8A-4147-A177-3AD203B41FA5}">
                      <a16:colId xmlns:a16="http://schemas.microsoft.com/office/drawing/2014/main" xmlns="" val="2435090424"/>
                    </a:ext>
                  </a:extLst>
                </a:gridCol>
                <a:gridCol w="2846439">
                  <a:extLst>
                    <a:ext uri="{9D8B030D-6E8A-4147-A177-3AD203B41FA5}">
                      <a16:colId xmlns:a16="http://schemas.microsoft.com/office/drawing/2014/main" xmlns="" val="2053838841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n-lt"/>
                        </a:rPr>
                        <a:t>Aku </a:t>
                      </a:r>
                      <a:r>
                        <a:rPr lang="en-US" sz="1800" b="0" dirty="0" err="1">
                          <a:latin typeface="+mn-lt"/>
                        </a:rPr>
                        <a:t>berlindung</a:t>
                      </a:r>
                      <a:r>
                        <a:rPr lang="en-US" sz="1800" b="0" dirty="0">
                          <a:latin typeface="+mn-lt"/>
                        </a:rPr>
                        <a:t> </a:t>
                      </a:r>
                      <a:r>
                        <a:rPr lang="en-US" sz="1800" b="0" dirty="0" err="1">
                          <a:latin typeface="+mn-lt"/>
                        </a:rPr>
                        <a:t>kepada</a:t>
                      </a:r>
                      <a:r>
                        <a:rPr lang="en-US" sz="1800" b="0" dirty="0">
                          <a:latin typeface="+mn-lt"/>
                        </a:rPr>
                        <a:t> Allah </a:t>
                      </a:r>
                      <a:r>
                        <a:rPr lang="en-US" sz="1800" b="0" dirty="0" err="1">
                          <a:latin typeface="+mn-lt"/>
                        </a:rPr>
                        <a:t>dari</a:t>
                      </a:r>
                      <a:r>
                        <a:rPr lang="en-US" sz="1800" b="0" dirty="0">
                          <a:latin typeface="+mn-lt"/>
                        </a:rPr>
                        <a:t> </a:t>
                      </a:r>
                      <a:r>
                        <a:rPr lang="en-US" sz="1800" b="0" dirty="0" err="1">
                          <a:latin typeface="+mn-lt"/>
                        </a:rPr>
                        <a:t>godaan</a:t>
                      </a:r>
                      <a:r>
                        <a:rPr lang="en-US" sz="1800" b="0" dirty="0">
                          <a:latin typeface="+mn-lt"/>
                        </a:rPr>
                        <a:t> </a:t>
                      </a:r>
                      <a:r>
                        <a:rPr lang="en-US" sz="1800" b="0" dirty="0" err="1">
                          <a:latin typeface="+mn-lt"/>
                        </a:rPr>
                        <a:t>setan</a:t>
                      </a:r>
                      <a:r>
                        <a:rPr lang="en-US" sz="1800" b="0" dirty="0">
                          <a:latin typeface="+mn-lt"/>
                        </a:rPr>
                        <a:t> yang </a:t>
                      </a:r>
                      <a:r>
                        <a:rPr lang="en-US" sz="1800" b="0" dirty="0" err="1">
                          <a:latin typeface="+mn-lt"/>
                        </a:rPr>
                        <a:t>terkutuk</a:t>
                      </a:r>
                      <a:endParaRPr lang="en-ID" sz="1800" b="0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700" b="0" kern="1200" dirty="0">
                          <a:solidFill>
                            <a:schemeClr val="tx1"/>
                          </a:solidFill>
                          <a:effectLst/>
                          <a:latin typeface="Adobe Naskh Medium" panose="01010101010101010101" pitchFamily="50" charset="-78"/>
                          <a:cs typeface="Adobe Naskh Medium" panose="01010101010101010101" pitchFamily="50" charset="-78"/>
                        </a:rPr>
                        <a:t>أَعُوذُ بِاللّٰهِ مِنَ الشَّيْطٰانِ الرَّجِيمِ</a:t>
                      </a:r>
                      <a:endParaRPr lang="en-ID" sz="2700" b="0" kern="1200" dirty="0">
                        <a:solidFill>
                          <a:schemeClr val="tx1"/>
                        </a:solidFill>
                        <a:effectLst/>
                        <a:latin typeface="Adobe Naskh Medium" panose="01010101010101010101" pitchFamily="50" charset="-78"/>
                        <a:ea typeface="+mn-ea"/>
                        <a:cs typeface="Adobe Naskh Medium" panose="01010101010101010101" pitchFamily="50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665354394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latin typeface="+mn-lt"/>
                        </a:rPr>
                        <a:t>Dengan</a:t>
                      </a:r>
                      <a:r>
                        <a:rPr lang="en-US" sz="1800" b="0" dirty="0">
                          <a:latin typeface="+mn-lt"/>
                        </a:rPr>
                        <a:t> </a:t>
                      </a:r>
                      <a:r>
                        <a:rPr lang="en-US" sz="1800" b="0" dirty="0" err="1">
                          <a:latin typeface="+mn-lt"/>
                        </a:rPr>
                        <a:t>nama</a:t>
                      </a:r>
                      <a:r>
                        <a:rPr lang="en-US" sz="1800" b="0" dirty="0">
                          <a:latin typeface="+mn-lt"/>
                        </a:rPr>
                        <a:t> Allah Yang </a:t>
                      </a:r>
                      <a:r>
                        <a:rPr lang="en-US" sz="1800" b="0" dirty="0" err="1">
                          <a:latin typeface="+mn-lt"/>
                        </a:rPr>
                        <a:t>Maha</a:t>
                      </a:r>
                      <a:r>
                        <a:rPr lang="en-US" sz="1800" b="0" dirty="0">
                          <a:latin typeface="+mn-lt"/>
                        </a:rPr>
                        <a:t> </a:t>
                      </a:r>
                      <a:r>
                        <a:rPr lang="en-US" sz="1800" b="0" dirty="0" err="1">
                          <a:latin typeface="+mn-lt"/>
                        </a:rPr>
                        <a:t>Pengasih</a:t>
                      </a:r>
                      <a:r>
                        <a:rPr lang="en-US" sz="1800" b="0" dirty="0">
                          <a:latin typeface="+mn-lt"/>
                        </a:rPr>
                        <a:t> </a:t>
                      </a:r>
                      <a:r>
                        <a:rPr lang="en-US" sz="1800" b="0" dirty="0" err="1">
                          <a:latin typeface="+mn-lt"/>
                        </a:rPr>
                        <a:t>lagi</a:t>
                      </a:r>
                      <a:r>
                        <a:rPr lang="en-US" sz="1800" b="0" dirty="0">
                          <a:latin typeface="+mn-lt"/>
                        </a:rPr>
                        <a:t> </a:t>
                      </a:r>
                      <a:r>
                        <a:rPr lang="en-US" sz="1800" b="0" dirty="0" err="1">
                          <a:latin typeface="+mn-lt"/>
                        </a:rPr>
                        <a:t>Maha</a:t>
                      </a:r>
                      <a:r>
                        <a:rPr lang="en-US" sz="1800" b="0" dirty="0">
                          <a:latin typeface="+mn-lt"/>
                        </a:rPr>
                        <a:t> </a:t>
                      </a:r>
                      <a:r>
                        <a:rPr lang="en-US" sz="1800" b="0" dirty="0" err="1">
                          <a:latin typeface="+mn-lt"/>
                        </a:rPr>
                        <a:t>Penyayang</a:t>
                      </a:r>
                      <a:endParaRPr lang="en-ID" sz="1800" b="0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700" b="0" kern="1200" dirty="0">
                          <a:solidFill>
                            <a:schemeClr val="tx1"/>
                          </a:solidFill>
                          <a:effectLst/>
                          <a:latin typeface="Adobe Naskh Medium" panose="01010101010101010101" pitchFamily="50" charset="-78"/>
                          <a:cs typeface="Adobe Naskh Medium" panose="01010101010101010101" pitchFamily="50" charset="-78"/>
                        </a:rPr>
                        <a:t>بِسْمِ اللّٰهِ الرَّحْمٰنِ الرَّحِيْمِ</a:t>
                      </a:r>
                      <a:endParaRPr lang="en-ID" sz="2700" b="0" kern="1200" dirty="0">
                        <a:solidFill>
                          <a:schemeClr val="tx1"/>
                        </a:solidFill>
                        <a:effectLst/>
                        <a:latin typeface="Adobe Naskh Medium" panose="01010101010101010101" pitchFamily="50" charset="-78"/>
                        <a:ea typeface="+mn-ea"/>
                        <a:cs typeface="Adobe Naskh Medium" panose="01010101010101010101" pitchFamily="50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768442498"/>
                  </a:ext>
                </a:extLst>
              </a:tr>
              <a:tr h="844230">
                <a:tc>
                  <a:txBody>
                    <a:bodyPr/>
                    <a:lstStyle/>
                    <a:p>
                      <a:r>
                        <a:rPr lang="en-ID" sz="1800" b="0" dirty="0" err="1">
                          <a:latin typeface="+mn-lt"/>
                        </a:rPr>
                        <a:t>Katakanlah</a:t>
                      </a:r>
                      <a:r>
                        <a:rPr lang="en-ID" sz="1800" b="0" dirty="0">
                          <a:latin typeface="+mn-lt"/>
                        </a:rPr>
                        <a:t> (Nabi Muhammad), “Aku </a:t>
                      </a:r>
                      <a:r>
                        <a:rPr lang="en-ID" sz="1800" b="0" dirty="0" err="1">
                          <a:latin typeface="+mn-lt"/>
                        </a:rPr>
                        <a:t>berlindung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kepada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Tuhan</a:t>
                      </a:r>
                      <a:r>
                        <a:rPr lang="en-ID" sz="1800" b="0" dirty="0">
                          <a:latin typeface="+mn-lt"/>
                        </a:rPr>
                        <a:t> yang (</a:t>
                      </a:r>
                      <a:r>
                        <a:rPr lang="en-ID" sz="1800" b="0" dirty="0" err="1">
                          <a:latin typeface="+mn-lt"/>
                        </a:rPr>
                        <a:t>menjaga</a:t>
                      </a:r>
                      <a:r>
                        <a:rPr lang="en-ID" sz="1800" b="0" dirty="0">
                          <a:latin typeface="+mn-lt"/>
                        </a:rPr>
                        <a:t>) </a:t>
                      </a:r>
                      <a:r>
                        <a:rPr lang="en-ID" sz="1800" b="0" dirty="0" err="1">
                          <a:latin typeface="+mn-lt"/>
                        </a:rPr>
                        <a:t>fajar</a:t>
                      </a:r>
                      <a:r>
                        <a:rPr lang="en-ID" sz="1800" b="0" dirty="0">
                          <a:latin typeface="+mn-lt"/>
                        </a:rPr>
                        <a:t> (</a:t>
                      </a:r>
                      <a:r>
                        <a:rPr lang="en-ID" sz="1800" b="0" dirty="0" err="1">
                          <a:latin typeface="+mn-lt"/>
                        </a:rPr>
                        <a:t>subuh</a:t>
                      </a:r>
                      <a:r>
                        <a:rPr lang="en-ID" sz="1800" b="0" dirty="0">
                          <a:latin typeface="+mn-lt"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2800" b="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dobe Naskh Medium" panose="01010101010101010101" pitchFamily="50" charset="-78"/>
                        </a:rPr>
                        <a:t>قُلْ اَعُوْذُ بِرَبِّ الْفَلَقِۙ ١</a:t>
                      </a:r>
                      <a:endParaRPr lang="en-ID" sz="2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787582000"/>
                  </a:ext>
                </a:extLst>
              </a:tr>
              <a:tr h="745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0" dirty="0" err="1">
                          <a:latin typeface="+mn-lt"/>
                        </a:rPr>
                        <a:t>dari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kejahatan</a:t>
                      </a:r>
                      <a:r>
                        <a:rPr lang="en-ID" sz="1800" b="0" dirty="0">
                          <a:latin typeface="+mn-lt"/>
                        </a:rPr>
                        <a:t> (</a:t>
                      </a:r>
                      <a:r>
                        <a:rPr lang="en-ID" sz="1800" b="0" dirty="0" err="1">
                          <a:latin typeface="+mn-lt"/>
                        </a:rPr>
                        <a:t>makhluk</a:t>
                      </a:r>
                      <a:r>
                        <a:rPr lang="en-ID" sz="1800" b="0" dirty="0">
                          <a:latin typeface="+mn-lt"/>
                        </a:rPr>
                        <a:t> yang) </a:t>
                      </a:r>
                      <a:r>
                        <a:rPr lang="en-ID" sz="1800" b="0" dirty="0" err="1">
                          <a:latin typeface="+mn-lt"/>
                        </a:rPr>
                        <a:t>Dia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ciptakan</a:t>
                      </a:r>
                      <a:r>
                        <a:rPr lang="en-ID" sz="1800" b="0" dirty="0">
                          <a:latin typeface="+mn-lt"/>
                        </a:rPr>
                        <a:t>,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dobe Naskh Medium" panose="01010101010101010101" pitchFamily="50" charset="-78"/>
                        </a:rPr>
                        <a:t>مِنْ شَرِّ مَا خَلَقَۙ ٢</a:t>
                      </a:r>
                      <a:r>
                        <a:rPr lang="en-ID" sz="2800" b="0" kern="100" dirty="0">
                          <a:effectLst/>
                          <a:latin typeface="Adobe Naskh Medium" panose="01010101010101010101" pitchFamily="50" charset="-7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2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163396046"/>
                  </a:ext>
                </a:extLst>
              </a:tr>
              <a:tr h="745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0" dirty="0" err="1">
                          <a:latin typeface="+mn-lt"/>
                        </a:rPr>
                        <a:t>dari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kejahatan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malam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apabila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telah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gelap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gulita</a:t>
                      </a:r>
                      <a:r>
                        <a:rPr lang="en-ID" sz="1800" b="0" dirty="0">
                          <a:latin typeface="+mn-lt"/>
                        </a:rPr>
                        <a:t>,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dobe Naskh Medium" panose="01010101010101010101" pitchFamily="50" charset="-78"/>
                        </a:rPr>
                        <a:t>وَمِنْ شَرِّ غَاسِقٍ اِذَا وَقَبَۙ ٣</a:t>
                      </a:r>
                      <a:endParaRPr lang="en-ID" sz="2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878719641"/>
                  </a:ext>
                </a:extLst>
              </a:tr>
              <a:tr h="745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0" dirty="0" err="1">
                          <a:latin typeface="+mn-lt"/>
                        </a:rPr>
                        <a:t>dari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kejahatan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perempuan-perempuan</a:t>
                      </a:r>
                      <a:r>
                        <a:rPr lang="en-ID" sz="1800" b="0" dirty="0">
                          <a:latin typeface="+mn-lt"/>
                        </a:rPr>
                        <a:t> (</a:t>
                      </a:r>
                      <a:r>
                        <a:rPr lang="en-ID" sz="1800" b="0" dirty="0" err="1">
                          <a:latin typeface="+mn-lt"/>
                        </a:rPr>
                        <a:t>penyihir</a:t>
                      </a:r>
                      <a:r>
                        <a:rPr lang="en-ID" sz="1800" b="0" dirty="0">
                          <a:latin typeface="+mn-lt"/>
                        </a:rPr>
                        <a:t>) yang </a:t>
                      </a:r>
                      <a:r>
                        <a:rPr lang="en-ID" sz="1800" b="0" dirty="0" err="1">
                          <a:latin typeface="+mn-lt"/>
                        </a:rPr>
                        <a:t>meniup</a:t>
                      </a:r>
                      <a:r>
                        <a:rPr lang="en-ID" sz="1800" b="0" dirty="0">
                          <a:latin typeface="+mn-lt"/>
                        </a:rPr>
                        <a:t> pada </a:t>
                      </a:r>
                      <a:r>
                        <a:rPr lang="en-ID" sz="1800" b="0" dirty="0" err="1">
                          <a:latin typeface="+mn-lt"/>
                        </a:rPr>
                        <a:t>buhul-buhul</a:t>
                      </a:r>
                      <a:r>
                        <a:rPr lang="en-ID" sz="1800" b="0" dirty="0">
                          <a:latin typeface="+mn-lt"/>
                        </a:rPr>
                        <a:t> (</a:t>
                      </a:r>
                      <a:r>
                        <a:rPr lang="en-ID" sz="1800" b="0" dirty="0" err="1">
                          <a:latin typeface="+mn-lt"/>
                        </a:rPr>
                        <a:t>talinya</a:t>
                      </a:r>
                      <a:r>
                        <a:rPr lang="en-ID" sz="1800" b="0" dirty="0">
                          <a:latin typeface="+mn-lt"/>
                        </a:rPr>
                        <a:t>),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dobe Naskh Medium" panose="01010101010101010101" pitchFamily="50" charset="-78"/>
                        </a:rPr>
                        <a:t>وَمِنْ شَرِّ النَّفّٰثٰتِ فِى الْعُقَدِۙ ٤</a:t>
                      </a:r>
                      <a:endParaRPr lang="en-ID" sz="2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958699430"/>
                  </a:ext>
                </a:extLst>
              </a:tr>
              <a:tr h="745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0" dirty="0">
                          <a:latin typeface="+mn-lt"/>
                        </a:rPr>
                        <a:t>dan </a:t>
                      </a:r>
                      <a:r>
                        <a:rPr lang="en-ID" sz="1800" b="0" dirty="0" err="1">
                          <a:latin typeface="+mn-lt"/>
                        </a:rPr>
                        <a:t>dari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kejahatan</a:t>
                      </a:r>
                      <a:r>
                        <a:rPr lang="en-ID" sz="1800" b="0" dirty="0">
                          <a:latin typeface="+mn-lt"/>
                        </a:rPr>
                        <a:t> orang yang </a:t>
                      </a:r>
                      <a:r>
                        <a:rPr lang="en-ID" sz="1800" b="0" dirty="0" err="1">
                          <a:latin typeface="+mn-lt"/>
                        </a:rPr>
                        <a:t>dengki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apabila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dia</a:t>
                      </a:r>
                      <a:r>
                        <a:rPr lang="en-ID" sz="1800" b="0" dirty="0">
                          <a:latin typeface="+mn-lt"/>
                        </a:rPr>
                        <a:t> </a:t>
                      </a:r>
                      <a:r>
                        <a:rPr lang="en-ID" sz="1800" b="0" dirty="0" err="1">
                          <a:latin typeface="+mn-lt"/>
                        </a:rPr>
                        <a:t>dengki</a:t>
                      </a:r>
                      <a:r>
                        <a:rPr lang="en-ID" sz="1800" b="0" dirty="0">
                          <a:latin typeface="+mn-lt"/>
                        </a:rPr>
                        <a:t>.”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dobe Naskh Medium" panose="01010101010101010101" pitchFamily="50" charset="-78"/>
                        </a:rPr>
                        <a:t>وَمِنْ شَرِّ حَاسِدٍ اِذَا حَسَدَ </a:t>
                      </a:r>
                      <a:r>
                        <a:rPr lang="ar-SA" sz="2800" b="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ࣖ</a:t>
                      </a:r>
                      <a:r>
                        <a:rPr lang="ar-SA" sz="2800" b="0" kern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dobe Naskh Medium" panose="01010101010101010101" pitchFamily="50" charset="-78"/>
                        </a:rPr>
                        <a:t> ٥</a:t>
                      </a:r>
                      <a:endParaRPr lang="en-ID" sz="2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859652834"/>
                  </a:ext>
                </a:extLst>
              </a:tr>
            </a:tbl>
          </a:graphicData>
        </a:graphic>
      </p:graphicFrame>
      <p:pic>
        <p:nvPicPr>
          <p:cNvPr id="8" name="Picture 4" descr="Muslim girl in safari uniform on white background">
            <a:extLst>
              <a:ext uri="{FF2B5EF4-FFF2-40B4-BE49-F238E27FC236}">
                <a16:creationId xmlns:a16="http://schemas.microsoft.com/office/drawing/2014/main" xmlns="" id="{6A0D919F-9FEF-9756-B9D2-A46B4E4F6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9" b="990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083" y="1688895"/>
            <a:ext cx="1953983" cy="413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B43C82-090E-B2AD-17AD-E9B56C5322EB}"/>
              </a:ext>
            </a:extLst>
          </p:cNvPr>
          <p:cNvSpPr txBox="1"/>
          <p:nvPr/>
        </p:nvSpPr>
        <p:spPr>
          <a:xfrm rot="16200000">
            <a:off x="301660" y="4199580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  <p:grpSp>
        <p:nvGrpSpPr>
          <p:cNvPr id="14" name="Google Shape;3434;p64">
            <a:extLst>
              <a:ext uri="{FF2B5EF4-FFF2-40B4-BE49-F238E27FC236}">
                <a16:creationId xmlns:a16="http://schemas.microsoft.com/office/drawing/2014/main" xmlns="" id="{D5801A71-54F7-9BCB-C778-B4BFEBA39963}"/>
              </a:ext>
            </a:extLst>
          </p:cNvPr>
          <p:cNvGrpSpPr/>
          <p:nvPr/>
        </p:nvGrpSpPr>
        <p:grpSpPr>
          <a:xfrm>
            <a:off x="152232" y="463236"/>
            <a:ext cx="4346025" cy="1177485"/>
            <a:chOff x="6336020" y="3733725"/>
            <a:chExt cx="2761400" cy="351310"/>
          </a:xfrm>
        </p:grpSpPr>
        <p:sp>
          <p:nvSpPr>
            <p:cNvPr id="15" name="Google Shape;3435;p64">
              <a:extLst>
                <a:ext uri="{FF2B5EF4-FFF2-40B4-BE49-F238E27FC236}">
                  <a16:creationId xmlns:a16="http://schemas.microsoft.com/office/drawing/2014/main" xmlns="" id="{ECAF5208-8E6D-8903-FDD3-626C3270385F}"/>
                </a:ext>
              </a:extLst>
            </p:cNvPr>
            <p:cNvSpPr/>
            <p:nvPr/>
          </p:nvSpPr>
          <p:spPr>
            <a:xfrm>
              <a:off x="6336020" y="3733735"/>
              <a:ext cx="2761400" cy="351300"/>
            </a:xfrm>
            <a:prstGeom prst="homePlate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3436;p64">
              <a:extLst>
                <a:ext uri="{FF2B5EF4-FFF2-40B4-BE49-F238E27FC236}">
                  <a16:creationId xmlns:a16="http://schemas.microsoft.com/office/drawing/2014/main" xmlns="" id="{61415C5C-F630-7BA8-9DCB-15CF6399AA77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37;p64">
              <a:extLst>
                <a:ext uri="{FF2B5EF4-FFF2-40B4-BE49-F238E27FC236}">
                  <a16:creationId xmlns:a16="http://schemas.microsoft.com/office/drawing/2014/main" xmlns="" id="{A02A67E4-0531-1BDD-8B7E-31E02B69EFBC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38;p64">
              <a:extLst>
                <a:ext uri="{FF2B5EF4-FFF2-40B4-BE49-F238E27FC236}">
                  <a16:creationId xmlns:a16="http://schemas.microsoft.com/office/drawing/2014/main" xmlns="" id="{FFEDA663-E14B-E28E-332C-72FE0D743B45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023384-5246-FD71-E1BE-7D0CE600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22" y="400633"/>
            <a:ext cx="3382245" cy="1325563"/>
          </a:xfrm>
        </p:spPr>
        <p:txBody>
          <a:bodyPr>
            <a:normAutofit/>
          </a:bodyPr>
          <a:lstStyle/>
          <a:p>
            <a:r>
              <a:rPr lang="en-ID" sz="3600" b="1" dirty="0" err="1"/>
              <a:t>Melafakalkan</a:t>
            </a:r>
            <a:r>
              <a:rPr lang="en-ID" sz="3600" b="1" dirty="0"/>
              <a:t> Surah Al-</a:t>
            </a:r>
            <a:r>
              <a:rPr lang="en-ID" sz="3600" b="1" dirty="0" err="1"/>
              <a:t>Falaq</a:t>
            </a:r>
            <a:endParaRPr lang="en-ID" sz="3600" b="1" dirty="0"/>
          </a:p>
        </p:txBody>
      </p:sp>
    </p:spTree>
    <p:extLst>
      <p:ext uri="{BB962C8B-B14F-4D97-AF65-F5344CB8AC3E}">
        <p14:creationId xmlns:p14="http://schemas.microsoft.com/office/powerpoint/2010/main" val="398516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345429-35DD-F466-A2CB-A2288D964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3564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sz="2400" dirty="0"/>
              <a:t>Surah Al-</a:t>
            </a:r>
            <a:r>
              <a:rPr lang="en-ID" sz="2400" dirty="0" err="1"/>
              <a:t>Falaq</a:t>
            </a:r>
            <a:r>
              <a:rPr lang="en-ID" sz="2400" dirty="0"/>
              <a:t> </a:t>
            </a:r>
            <a:r>
              <a:rPr lang="en-ID" sz="2400" dirty="0" err="1"/>
              <a:t>berisi</a:t>
            </a:r>
            <a:r>
              <a:rPr lang="en-ID" sz="2400" dirty="0"/>
              <a:t> </a:t>
            </a:r>
            <a:r>
              <a:rPr lang="en-ID" sz="2400" dirty="0" err="1"/>
              <a:t>perintah</a:t>
            </a:r>
            <a:r>
              <a:rPr lang="en-ID" sz="2400" dirty="0"/>
              <a:t> agar </a:t>
            </a:r>
            <a:r>
              <a:rPr lang="en-ID" sz="2400" dirty="0" err="1"/>
              <a:t>berlindung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 </a:t>
            </a:r>
            <a:r>
              <a:rPr lang="en-ID" sz="2400" dirty="0" err="1"/>
              <a:t>dari</a:t>
            </a:r>
            <a:r>
              <a:rPr lang="en-ID" sz="2400" dirty="0"/>
              <a:t> </a:t>
            </a:r>
            <a:r>
              <a:rPr lang="en-ID" sz="2400" dirty="0" err="1"/>
              <a:t>segala</a:t>
            </a:r>
            <a:r>
              <a:rPr lang="en-ID" sz="2400" dirty="0"/>
              <a:t> </a:t>
            </a:r>
            <a:r>
              <a:rPr lang="en-ID" sz="2400" dirty="0" err="1"/>
              <a:t>kejahatan</a:t>
            </a:r>
            <a:r>
              <a:rPr lang="en-ID" sz="2400" dirty="0"/>
              <a:t>, </a:t>
            </a:r>
            <a:r>
              <a:rPr lang="en-ID" sz="2400" dirty="0" err="1"/>
              <a:t>seperti</a:t>
            </a:r>
            <a:r>
              <a:rPr lang="en-ID" sz="2400" dirty="0"/>
              <a:t> </a:t>
            </a:r>
            <a:r>
              <a:rPr lang="en-ID" sz="2400" dirty="0" err="1"/>
              <a:t>kejahatan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orang yang </a:t>
            </a:r>
            <a:r>
              <a:rPr lang="en-ID" sz="2400" dirty="0" err="1"/>
              <a:t>berniat</a:t>
            </a:r>
            <a:r>
              <a:rPr lang="en-ID" sz="2400" dirty="0"/>
              <a:t> </a:t>
            </a:r>
            <a:r>
              <a:rPr lang="en-ID" sz="2400" dirty="0" err="1"/>
              <a:t>buruk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kejahatan</a:t>
            </a:r>
            <a:r>
              <a:rPr lang="en-ID" sz="2400" dirty="0"/>
              <a:t> </a:t>
            </a:r>
            <a:r>
              <a:rPr lang="en-ID" sz="2400" dirty="0" err="1"/>
              <a:t>sihir</a:t>
            </a:r>
            <a:r>
              <a:rPr lang="en-ID" sz="24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sz="2400" dirty="0"/>
              <a:t>Kita </a:t>
            </a:r>
            <a:r>
              <a:rPr lang="en-ID" sz="2400" dirty="0" err="1"/>
              <a:t>dianjurkan</a:t>
            </a:r>
            <a:r>
              <a:rPr lang="en-ID" sz="2400" dirty="0"/>
              <a:t> </a:t>
            </a:r>
            <a:r>
              <a:rPr lang="en-ID" sz="2400" dirty="0" err="1"/>
              <a:t>membaca</a:t>
            </a:r>
            <a:r>
              <a:rPr lang="en-ID" sz="2400" dirty="0"/>
              <a:t> surah Al-</a:t>
            </a:r>
            <a:r>
              <a:rPr lang="en-ID" sz="2400" dirty="0" err="1"/>
              <a:t>Falaq</a:t>
            </a:r>
            <a:r>
              <a:rPr lang="en-ID" sz="2400" dirty="0"/>
              <a:t> </a:t>
            </a:r>
            <a:r>
              <a:rPr lang="en-ID" sz="2400" dirty="0" err="1"/>
              <a:t>setiap</a:t>
            </a:r>
            <a:r>
              <a:rPr lang="en-ID" sz="2400" dirty="0"/>
              <a:t> </a:t>
            </a:r>
            <a:r>
              <a:rPr lang="en-ID" sz="2400" dirty="0" err="1"/>
              <a:t>hari</a:t>
            </a:r>
            <a:r>
              <a:rPr lang="en-ID" sz="2400" dirty="0"/>
              <a:t>, </a:t>
            </a:r>
            <a:r>
              <a:rPr lang="en-ID" sz="2400" dirty="0" err="1"/>
              <a:t>baik</a:t>
            </a:r>
            <a:r>
              <a:rPr lang="en-ID" sz="2400" dirty="0"/>
              <a:t> pada </a:t>
            </a:r>
            <a:r>
              <a:rPr lang="en-ID" sz="2400" dirty="0" err="1"/>
              <a:t>waktu</a:t>
            </a:r>
            <a:r>
              <a:rPr lang="en-ID" sz="2400" dirty="0"/>
              <a:t> </a:t>
            </a:r>
            <a:r>
              <a:rPr lang="en-ID" sz="2400" dirty="0" err="1"/>
              <a:t>pagi</a:t>
            </a:r>
            <a:r>
              <a:rPr lang="en-ID" sz="2400" dirty="0"/>
              <a:t> </a:t>
            </a:r>
            <a:r>
              <a:rPr lang="en-ID" sz="2400" dirty="0" err="1"/>
              <a:t>maupun</a:t>
            </a:r>
            <a:r>
              <a:rPr lang="en-ID" sz="2400" dirty="0"/>
              <a:t> </a:t>
            </a:r>
            <a:r>
              <a:rPr lang="en-ID" sz="2400" dirty="0" err="1"/>
              <a:t>malam</a:t>
            </a:r>
            <a:r>
              <a:rPr lang="en-ID" sz="2400" dirty="0"/>
              <a:t>, </a:t>
            </a:r>
            <a:r>
              <a:rPr lang="en-ID" sz="2400" dirty="0" err="1"/>
              <a:t>ketika</a:t>
            </a:r>
            <a:r>
              <a:rPr lang="en-ID" sz="2400" dirty="0"/>
              <a:t> </a:t>
            </a:r>
            <a:r>
              <a:rPr lang="en-ID" sz="2400" dirty="0" err="1"/>
              <a:t>hendak</a:t>
            </a:r>
            <a:r>
              <a:rPr lang="en-ID" sz="2400" dirty="0"/>
              <a:t> </a:t>
            </a:r>
            <a:r>
              <a:rPr lang="en-ID" sz="2400" dirty="0" err="1"/>
              <a:t>keluar</a:t>
            </a:r>
            <a:r>
              <a:rPr lang="en-ID" sz="2400" dirty="0"/>
              <a:t> </a:t>
            </a:r>
            <a:r>
              <a:rPr lang="en-ID" sz="2400" dirty="0" err="1"/>
              <a:t>rumah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bepergian</a:t>
            </a:r>
            <a:r>
              <a:rPr lang="en-ID" sz="2400" dirty="0"/>
              <a:t>, dan </a:t>
            </a:r>
            <a:r>
              <a:rPr lang="en-ID" sz="2400" dirty="0" err="1"/>
              <a:t>saat</a:t>
            </a:r>
            <a:r>
              <a:rPr lang="en-ID" sz="2400" dirty="0"/>
              <a:t> </a:t>
            </a:r>
            <a:r>
              <a:rPr lang="en-ID" sz="2400" dirty="0" err="1"/>
              <a:t>hendak</a:t>
            </a:r>
            <a:r>
              <a:rPr lang="en-ID" sz="2400" dirty="0"/>
              <a:t> </a:t>
            </a:r>
            <a:r>
              <a:rPr lang="en-ID" sz="2400" dirty="0" err="1"/>
              <a:t>tidur</a:t>
            </a:r>
            <a:r>
              <a:rPr lang="en-ID" sz="24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sz="2400" dirty="0"/>
              <a:t>Cara </a:t>
            </a:r>
            <a:r>
              <a:rPr lang="en-ID" sz="2400" dirty="0" err="1"/>
              <a:t>menerapkan</a:t>
            </a:r>
            <a:r>
              <a:rPr lang="en-ID" sz="2400" dirty="0"/>
              <a:t> </a:t>
            </a:r>
            <a:r>
              <a:rPr lang="en-ID" sz="2400" dirty="0" err="1"/>
              <a:t>isi</a:t>
            </a:r>
            <a:r>
              <a:rPr lang="en-ID" sz="2400" dirty="0"/>
              <a:t> </a:t>
            </a:r>
            <a:r>
              <a:rPr lang="en-ID" sz="2400" dirty="0" err="1"/>
              <a:t>pokok</a:t>
            </a:r>
            <a:r>
              <a:rPr lang="en-ID" sz="2400" dirty="0"/>
              <a:t> surah Al-</a:t>
            </a:r>
            <a:r>
              <a:rPr lang="en-ID" sz="2400" dirty="0" err="1"/>
              <a:t>Falaq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selalu</a:t>
            </a:r>
            <a:r>
              <a:rPr lang="en-ID" sz="2400" dirty="0"/>
              <a:t> </a:t>
            </a:r>
            <a:r>
              <a:rPr lang="en-ID" sz="2400" dirty="0" err="1"/>
              <a:t>mengingat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 dan </a:t>
            </a:r>
            <a:r>
              <a:rPr lang="en-ID" sz="2400" dirty="0" err="1"/>
              <a:t>memohon</a:t>
            </a:r>
            <a:r>
              <a:rPr lang="en-ID" sz="2400" dirty="0"/>
              <a:t> </a:t>
            </a:r>
            <a:r>
              <a:rPr lang="en-ID" sz="2400" dirty="0" err="1"/>
              <a:t>pertolongan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-Nya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keadaan</a:t>
            </a:r>
            <a:r>
              <a:rPr lang="en-ID" sz="2400" dirty="0"/>
              <a:t> </a:t>
            </a:r>
            <a:r>
              <a:rPr lang="en-ID" sz="2400" dirty="0" err="1"/>
              <a:t>apa</a:t>
            </a:r>
            <a:r>
              <a:rPr lang="en-ID" sz="2400" dirty="0"/>
              <a:t> pun.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7CED20-1F52-5B1B-B305-7D35C39E3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1028" name="Picture 4" descr="A sticker template with muslim boy reading quran book">
            <a:extLst>
              <a:ext uri="{FF2B5EF4-FFF2-40B4-BE49-F238E27FC236}">
                <a16:creationId xmlns:a16="http://schemas.microsoft.com/office/drawing/2014/main" xmlns="" id="{907E80E0-ED12-0EB0-C278-FFF6475E8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" b="98403" l="1972" r="95464">
                        <a14:foregroundMark x1="52663" y1="31789" x2="52663" y2="31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845" y="1906822"/>
            <a:ext cx="3328363" cy="410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A399EE-4D2A-2380-6DBB-B3799D1F6331}"/>
              </a:ext>
            </a:extLst>
          </p:cNvPr>
          <p:cNvSpPr txBox="1"/>
          <p:nvPr/>
        </p:nvSpPr>
        <p:spPr>
          <a:xfrm>
            <a:off x="9028197" y="5713204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  <p:grpSp>
        <p:nvGrpSpPr>
          <p:cNvPr id="8" name="Google Shape;3434;p64">
            <a:extLst>
              <a:ext uri="{FF2B5EF4-FFF2-40B4-BE49-F238E27FC236}">
                <a16:creationId xmlns:a16="http://schemas.microsoft.com/office/drawing/2014/main" xmlns="" id="{634E2C4E-EA2A-062E-70CA-7370D3871AAF}"/>
              </a:ext>
            </a:extLst>
          </p:cNvPr>
          <p:cNvGrpSpPr/>
          <p:nvPr/>
        </p:nvGrpSpPr>
        <p:grpSpPr>
          <a:xfrm>
            <a:off x="668426" y="412986"/>
            <a:ext cx="8593562" cy="1177485"/>
            <a:chOff x="6336020" y="3733725"/>
            <a:chExt cx="2756669" cy="351310"/>
          </a:xfrm>
        </p:grpSpPr>
        <p:sp>
          <p:nvSpPr>
            <p:cNvPr id="9" name="Google Shape;3435;p64">
              <a:extLst>
                <a:ext uri="{FF2B5EF4-FFF2-40B4-BE49-F238E27FC236}">
                  <a16:creationId xmlns:a16="http://schemas.microsoft.com/office/drawing/2014/main" xmlns="" id="{3005E08A-2BB6-F919-B3EB-4EDE207204C3}"/>
                </a:ext>
              </a:extLst>
            </p:cNvPr>
            <p:cNvSpPr/>
            <p:nvPr/>
          </p:nvSpPr>
          <p:spPr>
            <a:xfrm>
              <a:off x="6336020" y="3733735"/>
              <a:ext cx="2756669" cy="351300"/>
            </a:xfrm>
            <a:prstGeom prst="homePlate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3436;p64">
              <a:extLst>
                <a:ext uri="{FF2B5EF4-FFF2-40B4-BE49-F238E27FC236}">
                  <a16:creationId xmlns:a16="http://schemas.microsoft.com/office/drawing/2014/main" xmlns="" id="{AD6C1508-0897-9C96-BF96-0D2C5B7644AA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37;p64">
              <a:extLst>
                <a:ext uri="{FF2B5EF4-FFF2-40B4-BE49-F238E27FC236}">
                  <a16:creationId xmlns:a16="http://schemas.microsoft.com/office/drawing/2014/main" xmlns="" id="{E81DE52F-C248-1F30-60EF-BF7F651D4B1C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38;p64">
              <a:extLst>
                <a:ext uri="{FF2B5EF4-FFF2-40B4-BE49-F238E27FC236}">
                  <a16:creationId xmlns:a16="http://schemas.microsoft.com/office/drawing/2014/main" xmlns="" id="{5B09F685-5C4F-8125-5E54-13A67BDE34EF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759A58-B471-EDBA-534A-72B4A308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31" y="338929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Pesan</a:t>
            </a:r>
            <a:r>
              <a:rPr lang="en-ID" sz="4000" b="1" dirty="0"/>
              <a:t> </a:t>
            </a:r>
            <a:r>
              <a:rPr lang="en-ID" sz="4000" b="1" dirty="0" err="1"/>
              <a:t>Pokok</a:t>
            </a:r>
            <a:r>
              <a:rPr lang="en-ID" sz="4000" b="1" dirty="0"/>
              <a:t> Surah Al-</a:t>
            </a:r>
            <a:r>
              <a:rPr lang="en-ID" sz="4000" b="1" dirty="0" err="1"/>
              <a:t>Falaq</a:t>
            </a:r>
            <a:endParaRPr lang="en-ID" sz="4000" b="1" dirty="0"/>
          </a:p>
        </p:txBody>
      </p:sp>
    </p:spTree>
    <p:extLst>
      <p:ext uri="{BB962C8B-B14F-4D97-AF65-F5344CB8AC3E}">
        <p14:creationId xmlns:p14="http://schemas.microsoft.com/office/powerpoint/2010/main" val="1462863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59271C-0AE0-B17A-3D7B-C1EAE3D8D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53329"/>
            <a:ext cx="7155426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ID" sz="2400" dirty="0">
                <a:solidFill>
                  <a:schemeClr val="tx1"/>
                </a:solidFill>
              </a:rPr>
              <a:t>Al-</a:t>
            </a:r>
            <a:r>
              <a:rPr lang="en-ID" sz="2400" dirty="0" err="1">
                <a:solidFill>
                  <a:schemeClr val="tx1"/>
                </a:solidFill>
              </a:rPr>
              <a:t>Kauṡar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merupakan</a:t>
            </a:r>
            <a:r>
              <a:rPr lang="en-ID" sz="2400" dirty="0">
                <a:solidFill>
                  <a:schemeClr val="tx1"/>
                </a:solidFill>
              </a:rPr>
              <a:t> surah ke-108 </a:t>
            </a:r>
            <a:r>
              <a:rPr lang="en-ID" sz="2400" dirty="0" err="1">
                <a:solidFill>
                  <a:schemeClr val="tx1"/>
                </a:solidFill>
              </a:rPr>
              <a:t>dalam</a:t>
            </a:r>
            <a:r>
              <a:rPr lang="en-ID" sz="2400" dirty="0">
                <a:solidFill>
                  <a:schemeClr val="tx1"/>
                </a:solidFill>
              </a:rPr>
              <a:t> Al-Qur’an.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sz="2400" dirty="0">
                <a:solidFill>
                  <a:schemeClr val="tx1"/>
                </a:solidFill>
              </a:rPr>
              <a:t>Surah Al-</a:t>
            </a:r>
            <a:r>
              <a:rPr lang="en-ID" sz="2400" dirty="0" err="1">
                <a:solidFill>
                  <a:schemeClr val="tx1"/>
                </a:solidFill>
              </a:rPr>
              <a:t>Kauṡar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terdiri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atas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tiga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ayat</a:t>
            </a:r>
            <a:r>
              <a:rPr lang="en-ID" sz="2400" dirty="0">
                <a:solidFill>
                  <a:schemeClr val="tx1"/>
                </a:solidFill>
              </a:rPr>
              <a:t> dan </a:t>
            </a:r>
            <a:r>
              <a:rPr lang="en-ID" sz="2400" dirty="0" err="1">
                <a:solidFill>
                  <a:schemeClr val="tx1"/>
                </a:solidFill>
              </a:rPr>
              <a:t>diturunkan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setelah</a:t>
            </a:r>
            <a:r>
              <a:rPr lang="en-ID" sz="2400" dirty="0">
                <a:solidFill>
                  <a:schemeClr val="tx1"/>
                </a:solidFill>
              </a:rPr>
              <a:t> surah Al-’</a:t>
            </a:r>
            <a:r>
              <a:rPr lang="en-ID" sz="2400" dirty="0" err="1">
                <a:solidFill>
                  <a:schemeClr val="tx1"/>
                </a:solidFill>
              </a:rPr>
              <a:t>Ādiyāt</a:t>
            </a:r>
            <a:r>
              <a:rPr lang="en-ID" sz="2400" dirty="0">
                <a:solidFill>
                  <a:schemeClr val="tx1"/>
                </a:solidFill>
              </a:rPr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sz="2400" dirty="0">
                <a:solidFill>
                  <a:schemeClr val="tx1"/>
                </a:solidFill>
              </a:rPr>
              <a:t>Surah Al-</a:t>
            </a:r>
            <a:r>
              <a:rPr lang="en-ID" sz="2400" dirty="0" err="1">
                <a:solidFill>
                  <a:schemeClr val="tx1"/>
                </a:solidFill>
              </a:rPr>
              <a:t>Kauṡar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artinya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nikmat</a:t>
            </a:r>
            <a:r>
              <a:rPr lang="en-ID" sz="2400" dirty="0">
                <a:solidFill>
                  <a:schemeClr val="tx1"/>
                </a:solidFill>
              </a:rPr>
              <a:t> yang </a:t>
            </a:r>
            <a:r>
              <a:rPr lang="en-ID" sz="2400" dirty="0" err="1">
                <a:solidFill>
                  <a:schemeClr val="tx1"/>
                </a:solidFill>
              </a:rPr>
              <a:t>bany</a:t>
            </a:r>
            <a:r>
              <a:rPr lang="en-ID" sz="2400" dirty="0" err="1"/>
              <a:t>ak</a:t>
            </a:r>
            <a:r>
              <a:rPr lang="en-ID" sz="2400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sz="2400" dirty="0">
                <a:solidFill>
                  <a:schemeClr val="tx1"/>
                </a:solidFill>
              </a:rPr>
              <a:t>Surah Al-</a:t>
            </a:r>
            <a:r>
              <a:rPr lang="en-ID" sz="2400" dirty="0" err="1">
                <a:solidFill>
                  <a:schemeClr val="tx1"/>
                </a:solidFill>
              </a:rPr>
              <a:t>Kauṡar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termasuk</a:t>
            </a:r>
            <a:r>
              <a:rPr lang="en-ID" sz="2400" dirty="0">
                <a:solidFill>
                  <a:schemeClr val="tx1"/>
                </a:solidFill>
              </a:rPr>
              <a:t> surah </a:t>
            </a:r>
            <a:r>
              <a:rPr lang="en-ID" sz="2400" dirty="0" err="1">
                <a:solidFill>
                  <a:schemeClr val="tx1"/>
                </a:solidFill>
              </a:rPr>
              <a:t>makiah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karena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diturunkan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sebelum</a:t>
            </a:r>
            <a:r>
              <a:rPr lang="en-ID" sz="2400" dirty="0">
                <a:solidFill>
                  <a:schemeClr val="tx1"/>
                </a:solidFill>
              </a:rPr>
              <a:t> Nabi Muhammad Saw. </a:t>
            </a:r>
            <a:r>
              <a:rPr lang="en-ID" sz="2400" dirty="0" err="1">
                <a:solidFill>
                  <a:schemeClr val="tx1"/>
                </a:solidFill>
              </a:rPr>
              <a:t>hijrah</a:t>
            </a:r>
            <a:r>
              <a:rPr lang="en-ID" sz="2400" dirty="0">
                <a:solidFill>
                  <a:schemeClr val="tx1"/>
                </a:solidFill>
              </a:rPr>
              <a:t>.</a:t>
            </a:r>
            <a:endParaRPr lang="en-ID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0D78BF-8459-F7B1-B5CA-30F67A828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2" descr="Arab muslim family in traditional clothing in praying position isolated on white background">
            <a:extLst>
              <a:ext uri="{FF2B5EF4-FFF2-40B4-BE49-F238E27FC236}">
                <a16:creationId xmlns:a16="http://schemas.microsoft.com/office/drawing/2014/main" xmlns="" id="{7BF8C26C-0E6B-CDDC-A211-63DCA259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46" l="20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178" y="2912835"/>
            <a:ext cx="4073720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7C210B-85A6-01AA-6D0E-FFA64213A107}"/>
              </a:ext>
            </a:extLst>
          </p:cNvPr>
          <p:cNvSpPr txBox="1"/>
          <p:nvPr/>
        </p:nvSpPr>
        <p:spPr>
          <a:xfrm>
            <a:off x="8831828" y="5430731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  <p:grpSp>
        <p:nvGrpSpPr>
          <p:cNvPr id="10" name="Google Shape;3434;p64">
            <a:extLst>
              <a:ext uri="{FF2B5EF4-FFF2-40B4-BE49-F238E27FC236}">
                <a16:creationId xmlns:a16="http://schemas.microsoft.com/office/drawing/2014/main" xmlns="" id="{51556518-CEA1-FAEE-294E-A205C1B48AFE}"/>
              </a:ext>
            </a:extLst>
          </p:cNvPr>
          <p:cNvGrpSpPr/>
          <p:nvPr/>
        </p:nvGrpSpPr>
        <p:grpSpPr>
          <a:xfrm>
            <a:off x="764460" y="598558"/>
            <a:ext cx="5355061" cy="858695"/>
            <a:chOff x="6336020" y="3733725"/>
            <a:chExt cx="2761400" cy="351310"/>
          </a:xfrm>
        </p:grpSpPr>
        <p:sp>
          <p:nvSpPr>
            <p:cNvPr id="11" name="Google Shape;3435;p64">
              <a:extLst>
                <a:ext uri="{FF2B5EF4-FFF2-40B4-BE49-F238E27FC236}">
                  <a16:creationId xmlns:a16="http://schemas.microsoft.com/office/drawing/2014/main" xmlns="" id="{3C81A6DC-0201-2EB3-2456-340E41D94199}"/>
                </a:ext>
              </a:extLst>
            </p:cNvPr>
            <p:cNvSpPr/>
            <p:nvPr/>
          </p:nvSpPr>
          <p:spPr>
            <a:xfrm>
              <a:off x="6336020" y="3733735"/>
              <a:ext cx="2761400" cy="351300"/>
            </a:xfrm>
            <a:prstGeom prst="homePlate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3436;p64">
              <a:extLst>
                <a:ext uri="{FF2B5EF4-FFF2-40B4-BE49-F238E27FC236}">
                  <a16:creationId xmlns:a16="http://schemas.microsoft.com/office/drawing/2014/main" xmlns="" id="{F8A8130E-7515-5C91-9DC8-101AC03689B5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37;p64">
              <a:extLst>
                <a:ext uri="{FF2B5EF4-FFF2-40B4-BE49-F238E27FC236}">
                  <a16:creationId xmlns:a16="http://schemas.microsoft.com/office/drawing/2014/main" xmlns="" id="{43F22479-90ED-AC88-C0A6-CB2000F7D34D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38;p64">
              <a:extLst>
                <a:ext uri="{FF2B5EF4-FFF2-40B4-BE49-F238E27FC236}">
                  <a16:creationId xmlns:a16="http://schemas.microsoft.com/office/drawing/2014/main" xmlns="" id="{E02DF225-9E27-CC33-CFF9-050771E9C109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F4E7DD-3DB7-7C8B-4760-84FA9199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79478" cy="1325563"/>
          </a:xfrm>
        </p:spPr>
        <p:txBody>
          <a:bodyPr>
            <a:normAutofit/>
          </a:bodyPr>
          <a:lstStyle/>
          <a:p>
            <a:r>
              <a:rPr lang="en-ID" sz="4000" b="1" dirty="0">
                <a:solidFill>
                  <a:schemeClr val="tx1"/>
                </a:solidFill>
              </a:rPr>
              <a:t>Surah Al-</a:t>
            </a:r>
            <a:r>
              <a:rPr lang="en-ID" sz="4000" b="1" dirty="0" err="1">
                <a:solidFill>
                  <a:schemeClr val="tx1"/>
                </a:solidFill>
              </a:rPr>
              <a:t>Kauṡar</a:t>
            </a:r>
            <a:endParaRPr lang="en-ID" sz="4000" dirty="0"/>
          </a:p>
        </p:txBody>
      </p:sp>
    </p:spTree>
    <p:extLst>
      <p:ext uri="{BB962C8B-B14F-4D97-AF65-F5344CB8AC3E}">
        <p14:creationId xmlns:p14="http://schemas.microsoft.com/office/powerpoint/2010/main" val="329087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703B28-F9BE-6A02-3665-3396AB8F1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xmlns="" id="{6237FF47-A04D-23B3-44B2-A3B926071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876005"/>
              </p:ext>
            </p:extLst>
          </p:nvPr>
        </p:nvGraphicFramePr>
        <p:xfrm>
          <a:off x="4011561" y="1519329"/>
          <a:ext cx="7900219" cy="449707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678845">
                  <a:extLst>
                    <a:ext uri="{9D8B030D-6E8A-4147-A177-3AD203B41FA5}">
                      <a16:colId xmlns:a16="http://schemas.microsoft.com/office/drawing/2014/main" xmlns="" val="2435090424"/>
                    </a:ext>
                  </a:extLst>
                </a:gridCol>
                <a:gridCol w="3221374">
                  <a:extLst>
                    <a:ext uri="{9D8B030D-6E8A-4147-A177-3AD203B41FA5}">
                      <a16:colId xmlns:a16="http://schemas.microsoft.com/office/drawing/2014/main" xmlns="" val="2053838841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r>
                        <a:rPr lang="en-US" sz="1800" b="0" dirty="0"/>
                        <a:t>Aku </a:t>
                      </a:r>
                      <a:r>
                        <a:rPr lang="en-US" sz="1800" b="0" dirty="0" err="1"/>
                        <a:t>berlindung</a:t>
                      </a:r>
                      <a:r>
                        <a:rPr lang="en-US" sz="1800" b="0" dirty="0"/>
                        <a:t> </a:t>
                      </a:r>
                      <a:r>
                        <a:rPr lang="en-US" sz="1800" b="0" dirty="0" err="1"/>
                        <a:t>kepada</a:t>
                      </a:r>
                      <a:r>
                        <a:rPr lang="en-US" sz="1800" b="0" dirty="0"/>
                        <a:t> Allah </a:t>
                      </a:r>
                      <a:r>
                        <a:rPr lang="en-US" sz="1800" b="0" dirty="0" err="1"/>
                        <a:t>dari</a:t>
                      </a:r>
                      <a:r>
                        <a:rPr lang="en-US" sz="1800" b="0" dirty="0"/>
                        <a:t> </a:t>
                      </a:r>
                      <a:r>
                        <a:rPr lang="en-US" sz="1800" b="0" dirty="0" err="1"/>
                        <a:t>godaan</a:t>
                      </a:r>
                      <a:r>
                        <a:rPr lang="en-US" sz="1800" b="0" dirty="0"/>
                        <a:t> </a:t>
                      </a:r>
                      <a:r>
                        <a:rPr lang="en-US" sz="1800" b="0" dirty="0" err="1"/>
                        <a:t>setan</a:t>
                      </a:r>
                      <a:r>
                        <a:rPr lang="en-US" sz="1800" b="0" dirty="0"/>
                        <a:t> yang </a:t>
                      </a:r>
                      <a:r>
                        <a:rPr lang="en-US" sz="1800" b="0" dirty="0" err="1"/>
                        <a:t>terkutuk</a:t>
                      </a:r>
                      <a:endParaRPr lang="en-ID" sz="1800" b="0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kern="1200" dirty="0">
                          <a:solidFill>
                            <a:schemeClr val="tx1"/>
                          </a:solidFill>
                          <a:effectLst/>
                          <a:latin typeface="Adobe Naskh Medium" panose="01010101010101010101" pitchFamily="50" charset="-78"/>
                          <a:cs typeface="Adobe Naskh Medium" panose="01010101010101010101" pitchFamily="50" charset="-78"/>
                        </a:rPr>
                        <a:t>أَعُوذُ بِاللّٰهِ مِنَ الشَّيْطٰانِ الرَّجِيمِ</a:t>
                      </a:r>
                      <a:endParaRPr lang="en-ID" sz="2800" b="0" kern="1200" dirty="0">
                        <a:solidFill>
                          <a:schemeClr val="tx1"/>
                        </a:solidFill>
                        <a:effectLst/>
                        <a:latin typeface="Adobe Naskh Medium" panose="01010101010101010101" pitchFamily="50" charset="-78"/>
                        <a:ea typeface="+mn-ea"/>
                        <a:cs typeface="Adobe Naskh Medium" panose="01010101010101010101" pitchFamily="50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665354394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r>
                        <a:rPr lang="en-US" sz="1800" b="0" dirty="0" err="1"/>
                        <a:t>Dengan</a:t>
                      </a:r>
                      <a:r>
                        <a:rPr lang="en-US" sz="1800" b="0" dirty="0"/>
                        <a:t> </a:t>
                      </a:r>
                      <a:r>
                        <a:rPr lang="en-US" sz="1800" b="0" dirty="0" err="1"/>
                        <a:t>nama</a:t>
                      </a:r>
                      <a:r>
                        <a:rPr lang="en-US" sz="1800" b="0" dirty="0"/>
                        <a:t> Allah Yang </a:t>
                      </a:r>
                      <a:r>
                        <a:rPr lang="en-US" sz="1800" b="0" dirty="0" err="1"/>
                        <a:t>Maha</a:t>
                      </a:r>
                      <a:r>
                        <a:rPr lang="en-US" sz="1800" b="0" dirty="0"/>
                        <a:t> </a:t>
                      </a:r>
                      <a:r>
                        <a:rPr lang="en-US" sz="1800" b="0" dirty="0" err="1"/>
                        <a:t>Pengasih</a:t>
                      </a:r>
                      <a:r>
                        <a:rPr lang="en-US" sz="1800" b="0" dirty="0"/>
                        <a:t> </a:t>
                      </a:r>
                      <a:r>
                        <a:rPr lang="en-US" sz="1800" b="0" dirty="0" err="1"/>
                        <a:t>lagi</a:t>
                      </a:r>
                      <a:r>
                        <a:rPr lang="en-US" sz="1800" b="0" dirty="0"/>
                        <a:t> </a:t>
                      </a:r>
                      <a:r>
                        <a:rPr lang="en-US" sz="1800" b="0" dirty="0" err="1"/>
                        <a:t>Maha</a:t>
                      </a:r>
                      <a:r>
                        <a:rPr lang="en-US" sz="1800" b="0" dirty="0"/>
                        <a:t> </a:t>
                      </a:r>
                      <a:r>
                        <a:rPr lang="en-US" sz="1800" b="0" dirty="0" err="1"/>
                        <a:t>Penyayang</a:t>
                      </a:r>
                      <a:endParaRPr lang="en-ID" sz="1800" b="0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kern="1200" dirty="0">
                          <a:solidFill>
                            <a:schemeClr val="tx1"/>
                          </a:solidFill>
                          <a:effectLst/>
                          <a:latin typeface="Adobe Naskh Medium" panose="01010101010101010101" pitchFamily="50" charset="-78"/>
                          <a:cs typeface="Adobe Naskh Medium" panose="01010101010101010101" pitchFamily="50" charset="-78"/>
                        </a:rPr>
                        <a:t>بِسْمِ اللّٰهِ الرَّحْمٰنِ الرَّحِيْمِ</a:t>
                      </a:r>
                      <a:endParaRPr lang="en-ID" sz="2800" b="0" kern="1200" dirty="0">
                        <a:solidFill>
                          <a:schemeClr val="tx1"/>
                        </a:solidFill>
                        <a:effectLst/>
                        <a:latin typeface="Adobe Naskh Medium" panose="01010101010101010101" pitchFamily="50" charset="-78"/>
                        <a:ea typeface="+mn-ea"/>
                        <a:cs typeface="Adobe Naskh Medium" panose="01010101010101010101" pitchFamily="50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768442498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r>
                        <a:rPr lang="en-ID" sz="1800" b="0" dirty="0" err="1"/>
                        <a:t>Katakanlah</a:t>
                      </a:r>
                      <a:r>
                        <a:rPr lang="en-ID" sz="1800" b="0" dirty="0"/>
                        <a:t> (Nabi Muhammad), “Aku </a:t>
                      </a:r>
                      <a:r>
                        <a:rPr lang="en-ID" sz="1800" b="0" dirty="0" err="1"/>
                        <a:t>berlindung</a:t>
                      </a:r>
                      <a:r>
                        <a:rPr lang="en-ID" sz="1800" b="0" dirty="0"/>
                        <a:t> </a:t>
                      </a:r>
                      <a:r>
                        <a:rPr lang="en-ID" sz="1800" b="0" dirty="0" err="1"/>
                        <a:t>Sesungguhnya</a:t>
                      </a:r>
                      <a:r>
                        <a:rPr lang="en-ID" sz="1800" b="0" dirty="0"/>
                        <a:t> Kami </a:t>
                      </a:r>
                      <a:r>
                        <a:rPr lang="en-ID" sz="1800" b="0" dirty="0" err="1"/>
                        <a:t>telah</a:t>
                      </a:r>
                      <a:r>
                        <a:rPr lang="en-ID" sz="1800" b="0" dirty="0"/>
                        <a:t> </a:t>
                      </a:r>
                      <a:r>
                        <a:rPr lang="en-ID" sz="1800" b="0" dirty="0" err="1"/>
                        <a:t>memberimu</a:t>
                      </a:r>
                      <a:r>
                        <a:rPr lang="en-ID" sz="1800" b="0" dirty="0"/>
                        <a:t> (Nabi Muhammad) </a:t>
                      </a:r>
                      <a:r>
                        <a:rPr lang="en-ID" sz="1800" b="0" dirty="0" err="1"/>
                        <a:t>nikmat</a:t>
                      </a:r>
                      <a:r>
                        <a:rPr lang="en-ID" sz="1800" b="0" dirty="0"/>
                        <a:t> yang </a:t>
                      </a:r>
                      <a:r>
                        <a:rPr lang="en-ID" sz="1800" b="0" dirty="0" err="1"/>
                        <a:t>banyak</a:t>
                      </a:r>
                      <a:r>
                        <a:rPr lang="en-ID" sz="1800" b="0" dirty="0"/>
                        <a:t>.</a:t>
                      </a:r>
                      <a:endParaRPr lang="en-ID" sz="1800" b="0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2800" kern="0" dirty="0">
                          <a:effectLst/>
                          <a:latin typeface="Adobe Naskh Medium" panose="01010101010101010101" pitchFamily="50" charset="-78"/>
                          <a:cs typeface="Adobe Naskh Medium" panose="01010101010101010101" pitchFamily="50" charset="-78"/>
                        </a:rPr>
                        <a:t>اِنَّآ اَعْطَيْنٰكَ الْكَوْثَرَۗ ١ </a:t>
                      </a:r>
                      <a:endParaRPr lang="en-ID" sz="2800" kern="100" dirty="0">
                        <a:effectLst/>
                        <a:latin typeface="Adobe Naskh Medium" panose="01010101010101010101" pitchFamily="50" charset="-78"/>
                        <a:ea typeface="Calibri" panose="020F0502020204030204" pitchFamily="34" charset="0"/>
                        <a:cs typeface="Adobe Naskh Medium" panose="01010101010101010101" pitchFamily="50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787582000"/>
                  </a:ext>
                </a:extLst>
              </a:tr>
              <a:tr h="745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0" dirty="0" err="1"/>
                        <a:t>Maka</a:t>
                      </a:r>
                      <a:r>
                        <a:rPr lang="en-ID" sz="1800" b="0" dirty="0"/>
                        <a:t>, </a:t>
                      </a:r>
                      <a:r>
                        <a:rPr lang="en-ID" sz="1800" b="0" dirty="0" err="1"/>
                        <a:t>laksanakanlah</a:t>
                      </a:r>
                      <a:r>
                        <a:rPr lang="en-ID" sz="1800" b="0" dirty="0"/>
                        <a:t> salat </a:t>
                      </a:r>
                      <a:r>
                        <a:rPr lang="en-ID" sz="1800" b="0" dirty="0" err="1"/>
                        <a:t>karena</a:t>
                      </a:r>
                      <a:r>
                        <a:rPr lang="en-ID" sz="1800" b="0" dirty="0"/>
                        <a:t> </a:t>
                      </a:r>
                      <a:r>
                        <a:rPr lang="en-ID" sz="1800" b="0" dirty="0" err="1"/>
                        <a:t>Tuhanmu</a:t>
                      </a:r>
                      <a:r>
                        <a:rPr lang="en-ID" sz="1800" b="0" dirty="0"/>
                        <a:t> dan </a:t>
                      </a:r>
                      <a:r>
                        <a:rPr lang="en-ID" sz="1800" b="0" dirty="0" err="1"/>
                        <a:t>berkurbanlah</a:t>
                      </a:r>
                      <a:r>
                        <a:rPr lang="en-ID" sz="1800" b="0" dirty="0"/>
                        <a:t>!</a:t>
                      </a:r>
                      <a:endParaRPr lang="en-ID" sz="1800" b="0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kern="0" dirty="0">
                          <a:effectLst/>
                          <a:latin typeface="Adobe Naskh Medium" panose="01010101010101010101" pitchFamily="50" charset="-78"/>
                          <a:cs typeface="Adobe Naskh Medium" panose="01010101010101010101" pitchFamily="50" charset="-78"/>
                        </a:rPr>
                        <a:t>فَصَلِّ لِرَبِّكَ وَانْحَرْۗ ٢</a:t>
                      </a:r>
                      <a:endParaRPr lang="en-ID" sz="2800" kern="100" dirty="0">
                        <a:effectLst/>
                        <a:latin typeface="Adobe Naskh Medium" panose="01010101010101010101" pitchFamily="50" charset="-78"/>
                        <a:cs typeface="Adobe Naskh Medium" panose="01010101010101010101" pitchFamily="50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D" sz="2800" kern="100" dirty="0">
                        <a:effectLst/>
                        <a:latin typeface="Adobe Naskh Medium" panose="01010101010101010101" pitchFamily="50" charset="-78"/>
                        <a:ea typeface="Calibri" panose="020F0502020204030204" pitchFamily="34" charset="0"/>
                        <a:cs typeface="Adobe Naskh Medium" panose="01010101010101010101" pitchFamily="50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163396046"/>
                  </a:ext>
                </a:extLst>
              </a:tr>
              <a:tr h="745173">
                <a:tc>
                  <a:txBody>
                    <a:bodyPr/>
                    <a:lstStyle/>
                    <a:p>
                      <a:r>
                        <a:rPr lang="en-ID" sz="1800" b="0" dirty="0" err="1"/>
                        <a:t>Sesungguhnya</a:t>
                      </a:r>
                      <a:r>
                        <a:rPr lang="en-ID" sz="1800" b="0" dirty="0"/>
                        <a:t> orang yang </a:t>
                      </a:r>
                      <a:r>
                        <a:rPr lang="en-ID" sz="1800" b="0" dirty="0" err="1"/>
                        <a:t>membencimu</a:t>
                      </a:r>
                      <a:r>
                        <a:rPr lang="en-ID" sz="1800" b="0" dirty="0"/>
                        <a:t>, </a:t>
                      </a:r>
                      <a:r>
                        <a:rPr lang="en-ID" sz="1800" b="0" dirty="0" err="1"/>
                        <a:t>dialah</a:t>
                      </a:r>
                      <a:r>
                        <a:rPr lang="en-ID" sz="1800" b="0" dirty="0"/>
                        <a:t> yang </a:t>
                      </a:r>
                      <a:r>
                        <a:rPr lang="en-ID" sz="1800" b="0" dirty="0" err="1"/>
                        <a:t>terputus</a:t>
                      </a:r>
                      <a:r>
                        <a:rPr lang="en-ID" sz="1800" b="0" dirty="0"/>
                        <a:t> (</a:t>
                      </a:r>
                      <a:r>
                        <a:rPr lang="en-ID" sz="1800" b="0" dirty="0" err="1"/>
                        <a:t>dari</a:t>
                      </a:r>
                      <a:r>
                        <a:rPr lang="en-ID" sz="1800" b="0" dirty="0"/>
                        <a:t> </a:t>
                      </a:r>
                      <a:r>
                        <a:rPr lang="en-ID" sz="1800" b="0" dirty="0" err="1"/>
                        <a:t>rahmat</a:t>
                      </a:r>
                      <a:r>
                        <a:rPr lang="en-ID" sz="1800" b="0" dirty="0"/>
                        <a:t> Allah). </a:t>
                      </a:r>
                      <a:endParaRPr lang="en-ID" sz="1800" b="0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kern="0" dirty="0">
                          <a:effectLst/>
                          <a:latin typeface="Adobe Naskh Medium" panose="01010101010101010101" pitchFamily="50" charset="-78"/>
                          <a:cs typeface="Adobe Naskh Medium" panose="01010101010101010101" pitchFamily="50" charset="-78"/>
                        </a:rPr>
                        <a:t>اِنَّ شَانِئَكَ هُوَ الْاَبْتَرُ ࣖ ٣</a:t>
                      </a:r>
                      <a:endParaRPr lang="en-ID" sz="2800" kern="100" dirty="0">
                        <a:effectLst/>
                        <a:latin typeface="Adobe Naskh Medium" panose="01010101010101010101" pitchFamily="50" charset="-78"/>
                        <a:cs typeface="Adobe Naskh Medium" panose="01010101010101010101" pitchFamily="50" charset="-78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D" sz="2800" b="0" kern="1200" dirty="0">
                        <a:solidFill>
                          <a:schemeClr val="tx1"/>
                        </a:solidFill>
                        <a:effectLst/>
                        <a:latin typeface="Adobe Naskh Medium" panose="01010101010101010101" pitchFamily="50" charset="-78"/>
                        <a:ea typeface="+mn-ea"/>
                        <a:cs typeface="Adobe Naskh Medium" panose="01010101010101010101" pitchFamily="50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401953035"/>
                  </a:ext>
                </a:extLst>
              </a:tr>
            </a:tbl>
          </a:graphicData>
        </a:graphic>
      </p:graphicFrame>
      <p:pic>
        <p:nvPicPr>
          <p:cNvPr id="10" name="Picture 4" descr="Muslim girl in safari uniform on white background">
            <a:extLst>
              <a:ext uri="{FF2B5EF4-FFF2-40B4-BE49-F238E27FC236}">
                <a16:creationId xmlns:a16="http://schemas.microsoft.com/office/drawing/2014/main" xmlns="" id="{706A24FD-7154-E32B-EC7B-D7DDA6896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9" b="990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00" y="1519329"/>
            <a:ext cx="2126410" cy="449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4F4AC7-6192-9589-D880-29D98236AA7C}"/>
              </a:ext>
            </a:extLst>
          </p:cNvPr>
          <p:cNvSpPr txBox="1"/>
          <p:nvPr/>
        </p:nvSpPr>
        <p:spPr>
          <a:xfrm rot="16200000">
            <a:off x="154178" y="4361812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  <p:grpSp>
        <p:nvGrpSpPr>
          <p:cNvPr id="14" name="Google Shape;3434;p64">
            <a:extLst>
              <a:ext uri="{FF2B5EF4-FFF2-40B4-BE49-F238E27FC236}">
                <a16:creationId xmlns:a16="http://schemas.microsoft.com/office/drawing/2014/main" xmlns="" id="{5831CF41-8DA4-617F-34B2-6D008775ECA7}"/>
              </a:ext>
            </a:extLst>
          </p:cNvPr>
          <p:cNvGrpSpPr/>
          <p:nvPr/>
        </p:nvGrpSpPr>
        <p:grpSpPr>
          <a:xfrm>
            <a:off x="740939" y="439163"/>
            <a:ext cx="8830764" cy="851083"/>
            <a:chOff x="6336020" y="3733725"/>
            <a:chExt cx="2761400" cy="351310"/>
          </a:xfrm>
        </p:grpSpPr>
        <p:sp>
          <p:nvSpPr>
            <p:cNvPr id="15" name="Google Shape;3435;p64">
              <a:extLst>
                <a:ext uri="{FF2B5EF4-FFF2-40B4-BE49-F238E27FC236}">
                  <a16:creationId xmlns:a16="http://schemas.microsoft.com/office/drawing/2014/main" xmlns="" id="{8F3657B3-6503-F27D-697A-A7D1D2745AFF}"/>
                </a:ext>
              </a:extLst>
            </p:cNvPr>
            <p:cNvSpPr/>
            <p:nvPr/>
          </p:nvSpPr>
          <p:spPr>
            <a:xfrm>
              <a:off x="6336020" y="3733735"/>
              <a:ext cx="2761400" cy="351300"/>
            </a:xfrm>
            <a:prstGeom prst="homePlate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3436;p64">
              <a:extLst>
                <a:ext uri="{FF2B5EF4-FFF2-40B4-BE49-F238E27FC236}">
                  <a16:creationId xmlns:a16="http://schemas.microsoft.com/office/drawing/2014/main" xmlns="" id="{38AF7306-B282-1EC6-CCDB-CA0C0F6A9391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37;p64">
              <a:extLst>
                <a:ext uri="{FF2B5EF4-FFF2-40B4-BE49-F238E27FC236}">
                  <a16:creationId xmlns:a16="http://schemas.microsoft.com/office/drawing/2014/main" xmlns="" id="{701668D8-0366-CB57-4749-0696648786D7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38;p64">
              <a:extLst>
                <a:ext uri="{FF2B5EF4-FFF2-40B4-BE49-F238E27FC236}">
                  <a16:creationId xmlns:a16="http://schemas.microsoft.com/office/drawing/2014/main" xmlns="" id="{651A1CCD-319F-5A3E-4FCC-EBE66B3D6CF4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B9A0B-75BD-E5B0-F75C-3332E9F7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89" y="230733"/>
            <a:ext cx="5841066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Melafalkan</a:t>
            </a:r>
            <a:r>
              <a:rPr lang="en-ID" sz="4000" b="1" dirty="0"/>
              <a:t> </a:t>
            </a:r>
            <a:r>
              <a:rPr lang="en-ID" sz="4000" b="1" dirty="0">
                <a:solidFill>
                  <a:schemeClr val="tx1"/>
                </a:solidFill>
              </a:rPr>
              <a:t>Surah Al-</a:t>
            </a:r>
            <a:r>
              <a:rPr lang="en-ID" sz="4000" b="1" dirty="0" err="1">
                <a:solidFill>
                  <a:schemeClr val="tx1"/>
                </a:solidFill>
              </a:rPr>
              <a:t>Kauṡar</a:t>
            </a:r>
            <a:r>
              <a:rPr lang="en-ID" sz="4000" b="1" dirty="0">
                <a:solidFill>
                  <a:schemeClr val="tx1"/>
                </a:solidFill>
              </a:rPr>
              <a:t> </a:t>
            </a:r>
            <a:endParaRPr lang="en-ID" sz="4000" b="1" dirty="0"/>
          </a:p>
        </p:txBody>
      </p:sp>
    </p:spTree>
    <p:extLst>
      <p:ext uri="{BB962C8B-B14F-4D97-AF65-F5344CB8AC3E}">
        <p14:creationId xmlns:p14="http://schemas.microsoft.com/office/powerpoint/2010/main" val="429150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D50B71-4B07-16E8-8A55-C1D05E996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3323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2400"/>
              </a:spcBef>
            </a:pPr>
            <a:r>
              <a:rPr lang="en-ID" sz="2400" dirty="0">
                <a:solidFill>
                  <a:schemeClr val="tx1"/>
                </a:solidFill>
              </a:rPr>
              <a:t>Surah Al-</a:t>
            </a:r>
            <a:r>
              <a:rPr lang="en-ID" sz="2400" dirty="0" err="1">
                <a:solidFill>
                  <a:schemeClr val="tx1"/>
                </a:solidFill>
              </a:rPr>
              <a:t>Kauṡar</a:t>
            </a:r>
            <a:r>
              <a:rPr lang="en-ID" sz="2400" dirty="0"/>
              <a:t> </a:t>
            </a:r>
            <a:r>
              <a:rPr lang="en-ID" sz="2400" dirty="0" err="1"/>
              <a:t>menjelaskan</a:t>
            </a:r>
            <a:r>
              <a:rPr lang="en-ID" sz="2400" dirty="0"/>
              <a:t> </a:t>
            </a:r>
            <a:r>
              <a:rPr lang="en-ID" sz="2400" dirty="0" err="1"/>
              <a:t>bahwa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 </a:t>
            </a:r>
            <a:r>
              <a:rPr lang="en-ID" sz="2400" dirty="0" err="1"/>
              <a:t>telah</a:t>
            </a:r>
            <a:r>
              <a:rPr lang="en-ID" sz="2400" dirty="0"/>
              <a:t> </a:t>
            </a:r>
            <a:r>
              <a:rPr lang="en-ID" sz="2400" dirty="0" err="1"/>
              <a:t>memberikan</a:t>
            </a:r>
            <a:r>
              <a:rPr lang="en-ID" sz="2400" dirty="0"/>
              <a:t> </a:t>
            </a:r>
            <a:r>
              <a:rPr lang="en-ID" sz="2400" dirty="0" err="1"/>
              <a:t>kita</a:t>
            </a:r>
            <a:r>
              <a:rPr lang="en-ID" sz="2400" dirty="0"/>
              <a:t> </a:t>
            </a:r>
            <a:r>
              <a:rPr lang="en-ID" sz="2400" dirty="0" err="1"/>
              <a:t>nikmat</a:t>
            </a:r>
            <a:r>
              <a:rPr lang="en-ID" sz="2400" dirty="0"/>
              <a:t> yang </a:t>
            </a:r>
            <a:r>
              <a:rPr lang="en-ID" sz="2400" dirty="0" err="1"/>
              <a:t>banyak</a:t>
            </a:r>
            <a:r>
              <a:rPr lang="en-ID" sz="2400" dirty="0"/>
              <a:t> </a:t>
            </a:r>
            <a:r>
              <a:rPr lang="en-ID" sz="2400" dirty="0" err="1"/>
              <a:t>berupa</a:t>
            </a:r>
            <a:r>
              <a:rPr lang="en-ID" sz="2400" dirty="0"/>
              <a:t> </a:t>
            </a:r>
            <a:r>
              <a:rPr lang="en-ID" sz="2400" dirty="0" err="1"/>
              <a:t>kesehatan</a:t>
            </a:r>
            <a:r>
              <a:rPr lang="en-ID" sz="2400" dirty="0"/>
              <a:t>, </a:t>
            </a:r>
            <a:r>
              <a:rPr lang="en-ID" sz="2400" dirty="0" err="1"/>
              <a:t>keselamatan</a:t>
            </a:r>
            <a:r>
              <a:rPr lang="en-ID" sz="2400" dirty="0"/>
              <a:t>, </a:t>
            </a:r>
            <a:r>
              <a:rPr lang="en-ID" sz="2400" dirty="0" err="1"/>
              <a:t>makanan</a:t>
            </a:r>
            <a:r>
              <a:rPr lang="en-ID" sz="2400" dirty="0"/>
              <a:t> dan </a:t>
            </a:r>
            <a:r>
              <a:rPr lang="en-ID" sz="2400" dirty="0" err="1"/>
              <a:t>minuman</a:t>
            </a:r>
            <a:r>
              <a:rPr lang="en-ID" sz="2400" dirty="0"/>
              <a:t>, dan lain-lain.</a:t>
            </a:r>
          </a:p>
          <a:p>
            <a:pPr>
              <a:lnSpc>
                <a:spcPct val="110000"/>
              </a:lnSpc>
              <a:spcBef>
                <a:spcPts val="2400"/>
              </a:spcBef>
            </a:pPr>
            <a:r>
              <a:rPr lang="en-ID" sz="2400" dirty="0"/>
              <a:t>Allah </a:t>
            </a:r>
            <a:r>
              <a:rPr lang="en-ID" sz="2400" dirty="0" err="1"/>
              <a:t>Swt</a:t>
            </a:r>
            <a:r>
              <a:rPr lang="en-ID" sz="2400" dirty="0"/>
              <a:t>. </a:t>
            </a:r>
            <a:r>
              <a:rPr lang="en-ID" sz="2400" dirty="0" err="1"/>
              <a:t>memerintahkan</a:t>
            </a:r>
            <a:r>
              <a:rPr lang="en-ID" sz="2400" dirty="0"/>
              <a:t> </a:t>
            </a:r>
            <a:r>
              <a:rPr lang="en-ID" sz="2400" dirty="0" err="1"/>
              <a:t>kita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bersyukur</a:t>
            </a:r>
            <a:r>
              <a:rPr lang="en-ID" sz="2400" dirty="0"/>
              <a:t> </a:t>
            </a:r>
            <a:r>
              <a:rPr lang="en-ID" sz="2400" dirty="0" err="1"/>
              <a:t>atas</a:t>
            </a:r>
            <a:r>
              <a:rPr lang="en-ID" sz="2400" dirty="0"/>
              <a:t> </a:t>
            </a:r>
            <a:r>
              <a:rPr lang="en-ID" sz="2400" dirty="0" err="1"/>
              <a:t>nikmat</a:t>
            </a:r>
            <a:r>
              <a:rPr lang="en-ID" sz="2400" dirty="0"/>
              <a:t>-</a:t>
            </a:r>
            <a:r>
              <a:rPr lang="en-ID" sz="2400" dirty="0" err="1"/>
              <a:t>nikmat</a:t>
            </a:r>
            <a:r>
              <a:rPr lang="en-ID" sz="2400" dirty="0"/>
              <a:t>-Nya. Salah </a:t>
            </a:r>
            <a:r>
              <a:rPr lang="en-ID" sz="2400" dirty="0" err="1"/>
              <a:t>satu</a:t>
            </a:r>
            <a:r>
              <a:rPr lang="en-ID" sz="2400" dirty="0"/>
              <a:t> </a:t>
            </a:r>
            <a:r>
              <a:rPr lang="en-ID" sz="2400" dirty="0" err="1"/>
              <a:t>cara</a:t>
            </a:r>
            <a:r>
              <a:rPr lang="en-ID" sz="2400" dirty="0"/>
              <a:t> </a:t>
            </a:r>
            <a:r>
              <a:rPr lang="en-ID" sz="2400" dirty="0" err="1"/>
              <a:t>mensyukurinya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rajin</a:t>
            </a:r>
            <a:r>
              <a:rPr lang="en-ID" sz="2400" dirty="0"/>
              <a:t> salat dan </a:t>
            </a:r>
            <a:r>
              <a:rPr lang="en-ID" sz="2400" dirty="0" err="1"/>
              <a:t>berkurban</a:t>
            </a:r>
            <a:r>
              <a:rPr lang="en-ID" sz="2400" dirty="0"/>
              <a:t> </a:t>
            </a:r>
            <a:r>
              <a:rPr lang="en-ID" sz="2400" dirty="0" err="1"/>
              <a:t>bagi</a:t>
            </a:r>
            <a:r>
              <a:rPr lang="en-ID" sz="2400" dirty="0"/>
              <a:t> yang </a:t>
            </a:r>
            <a:r>
              <a:rPr lang="en-ID" sz="2400" dirty="0" err="1"/>
              <a:t>mampu</a:t>
            </a:r>
            <a:r>
              <a:rPr lang="en-ID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E6E9E2-6064-5A1A-9E67-9834152CA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9F2F54-10A8-B4CA-F0F0-EFF453B300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5" b="100000" l="0" r="98823">
                        <a14:foregroundMark x1="31165" y1="51838" x2="31165" y2="51838"/>
                        <a14:foregroundMark x1="25662" y1="61091" x2="25662" y2="61091"/>
                        <a14:foregroundMark x1="35227" y1="65818" x2="35227" y2="65818"/>
                        <a14:foregroundMark x1="35550" y1="59556" x2="35550" y2="59556"/>
                        <a14:foregroundMark x1="71101" y1="25374" x2="71101" y2="25374"/>
                        <a14:foregroundMark x1="71248" y1="20000" x2="71248" y2="20000"/>
                        <a14:foregroundMark x1="30224" y1="63879" x2="30224" y2="63879"/>
                        <a14:foregroundMark x1="30371" y1="60202" x2="30371" y2="60202"/>
                        <a14:foregroundMark x1="21277" y1="54828" x2="21277" y2="54828"/>
                        <a14:foregroundMark x1="24250" y1="53980" x2="24250" y2="53980"/>
                        <a14:foregroundMark x1="23161" y1="56768" x2="23161" y2="56768"/>
                        <a14:foregroundMark x1="18776" y1="55273" x2="18776" y2="55273"/>
                        <a14:foregroundMark x1="38052" y1="63636" x2="38052" y2="63636"/>
                        <a14:foregroundMark x1="28016" y1="66020" x2="28016" y2="66020"/>
                        <a14:foregroundMark x1="28340" y1="62788" x2="28340" y2="62788"/>
                        <a14:foregroundMark x1="33196" y1="62141" x2="33196" y2="62141"/>
                        <a14:foregroundMark x1="33196" y1="65818" x2="33196" y2="6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4" y="1825625"/>
            <a:ext cx="4864535" cy="3543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67FBB-60DC-B5CE-7721-75374E261F03}"/>
              </a:ext>
            </a:extLst>
          </p:cNvPr>
          <p:cNvSpPr txBox="1"/>
          <p:nvPr/>
        </p:nvSpPr>
        <p:spPr>
          <a:xfrm>
            <a:off x="8038799" y="5404808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grpSp>
        <p:nvGrpSpPr>
          <p:cNvPr id="15" name="Google Shape;3434;p64">
            <a:extLst>
              <a:ext uri="{FF2B5EF4-FFF2-40B4-BE49-F238E27FC236}">
                <a16:creationId xmlns:a16="http://schemas.microsoft.com/office/drawing/2014/main" xmlns="" id="{552B68AC-49E2-2DF0-4738-55FE070860A5}"/>
              </a:ext>
            </a:extLst>
          </p:cNvPr>
          <p:cNvGrpSpPr/>
          <p:nvPr/>
        </p:nvGrpSpPr>
        <p:grpSpPr>
          <a:xfrm>
            <a:off x="740939" y="439163"/>
            <a:ext cx="9287964" cy="851083"/>
            <a:chOff x="6336020" y="3733725"/>
            <a:chExt cx="2761400" cy="351310"/>
          </a:xfrm>
        </p:grpSpPr>
        <p:sp>
          <p:nvSpPr>
            <p:cNvPr id="16" name="Google Shape;3435;p64">
              <a:extLst>
                <a:ext uri="{FF2B5EF4-FFF2-40B4-BE49-F238E27FC236}">
                  <a16:creationId xmlns:a16="http://schemas.microsoft.com/office/drawing/2014/main" xmlns="" id="{8C9F8B74-DE69-FDBF-4730-8DA6B6CC8E96}"/>
                </a:ext>
              </a:extLst>
            </p:cNvPr>
            <p:cNvSpPr/>
            <p:nvPr/>
          </p:nvSpPr>
          <p:spPr>
            <a:xfrm>
              <a:off x="6336020" y="3733735"/>
              <a:ext cx="2761400" cy="351300"/>
            </a:xfrm>
            <a:prstGeom prst="homePlate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3436;p64">
              <a:extLst>
                <a:ext uri="{FF2B5EF4-FFF2-40B4-BE49-F238E27FC236}">
                  <a16:creationId xmlns:a16="http://schemas.microsoft.com/office/drawing/2014/main" xmlns="" id="{EB0D7CAC-D298-AACD-D437-4A92EB594DB8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37;p64">
              <a:extLst>
                <a:ext uri="{FF2B5EF4-FFF2-40B4-BE49-F238E27FC236}">
                  <a16:creationId xmlns:a16="http://schemas.microsoft.com/office/drawing/2014/main" xmlns="" id="{108D57BE-C285-2F89-7E97-C307B0868880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38;p64">
              <a:extLst>
                <a:ext uri="{FF2B5EF4-FFF2-40B4-BE49-F238E27FC236}">
                  <a16:creationId xmlns:a16="http://schemas.microsoft.com/office/drawing/2014/main" xmlns="" id="{A7873BDA-BCF0-AD12-D636-228EE5D75137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AA08B-7A4D-8CEA-D575-151D178C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31" y="182521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Pesan</a:t>
            </a:r>
            <a:r>
              <a:rPr lang="en-ID" sz="4000" b="1" dirty="0"/>
              <a:t> </a:t>
            </a:r>
            <a:r>
              <a:rPr lang="en-ID" sz="4000" b="1" dirty="0" err="1"/>
              <a:t>Pokok</a:t>
            </a:r>
            <a:r>
              <a:rPr lang="en-ID" sz="4000" b="1" dirty="0"/>
              <a:t> </a:t>
            </a:r>
            <a:r>
              <a:rPr lang="en-ID" sz="4000" b="1" dirty="0">
                <a:solidFill>
                  <a:schemeClr val="tx1"/>
                </a:solidFill>
              </a:rPr>
              <a:t>Surah Al-</a:t>
            </a:r>
            <a:r>
              <a:rPr lang="en-ID" sz="4000" b="1" dirty="0" err="1">
                <a:solidFill>
                  <a:schemeClr val="tx1"/>
                </a:solidFill>
              </a:rPr>
              <a:t>Kauṡar</a:t>
            </a:r>
            <a:r>
              <a:rPr lang="en-ID" sz="4000" b="1" dirty="0">
                <a:solidFill>
                  <a:schemeClr val="tx1"/>
                </a:solidFill>
              </a:rPr>
              <a:t> </a:t>
            </a:r>
            <a:endParaRPr lang="en-ID" sz="4000" b="1" dirty="0"/>
          </a:p>
        </p:txBody>
      </p:sp>
    </p:spTree>
    <p:extLst>
      <p:ext uri="{BB962C8B-B14F-4D97-AF65-F5344CB8AC3E}">
        <p14:creationId xmlns:p14="http://schemas.microsoft.com/office/powerpoint/2010/main" val="377344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93BF39-DED4-6ED2-09AF-6F63AC62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8574" cy="435133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ID" sz="2600" dirty="0" err="1"/>
              <a:t>Selalu</a:t>
            </a:r>
            <a:r>
              <a:rPr lang="en-ID" sz="2600" dirty="0"/>
              <a:t> </a:t>
            </a:r>
            <a:r>
              <a:rPr lang="en-ID" sz="2600" dirty="0" err="1"/>
              <a:t>bersyukur</a:t>
            </a:r>
            <a:r>
              <a:rPr lang="en-ID" sz="2600" dirty="0"/>
              <a:t> </a:t>
            </a:r>
            <a:r>
              <a:rPr lang="en-ID" sz="2600" dirty="0" err="1"/>
              <a:t>atas</a:t>
            </a:r>
            <a:r>
              <a:rPr lang="en-ID" sz="2600" dirty="0"/>
              <a:t> </a:t>
            </a:r>
            <a:r>
              <a:rPr lang="en-ID" sz="2600" dirty="0" err="1"/>
              <a:t>nikmat-nikmat</a:t>
            </a:r>
            <a:r>
              <a:rPr lang="en-ID" sz="2600" dirty="0"/>
              <a:t> Allah </a:t>
            </a:r>
            <a:r>
              <a:rPr lang="en-ID" sz="2600" dirty="0" err="1"/>
              <a:t>Swt</a:t>
            </a:r>
            <a:r>
              <a:rPr lang="en-ID" sz="2600" dirty="0"/>
              <a:t>.</a:t>
            </a:r>
          </a:p>
          <a:p>
            <a:pPr>
              <a:spcBef>
                <a:spcPts val="1800"/>
              </a:spcBef>
            </a:pPr>
            <a:r>
              <a:rPr lang="en-ID" sz="2600" dirty="0" err="1"/>
              <a:t>Rajin</a:t>
            </a:r>
            <a:r>
              <a:rPr lang="en-ID" sz="2600" dirty="0"/>
              <a:t> </a:t>
            </a:r>
            <a:r>
              <a:rPr lang="en-ID" sz="2600" dirty="0" err="1"/>
              <a:t>melaksanakan</a:t>
            </a:r>
            <a:r>
              <a:rPr lang="en-ID" sz="2600" dirty="0"/>
              <a:t> salat lima </a:t>
            </a:r>
            <a:r>
              <a:rPr lang="en-ID" sz="2600" dirty="0" err="1"/>
              <a:t>waktu</a:t>
            </a:r>
            <a:r>
              <a:rPr lang="en-ID" sz="2600" dirty="0"/>
              <a:t>.</a:t>
            </a:r>
          </a:p>
          <a:p>
            <a:pPr>
              <a:spcBef>
                <a:spcPts val="1800"/>
              </a:spcBef>
            </a:pPr>
            <a:r>
              <a:rPr lang="en-ID" sz="2600" dirty="0" err="1"/>
              <a:t>Peduli</a:t>
            </a:r>
            <a:r>
              <a:rPr lang="en-ID" sz="2600" dirty="0"/>
              <a:t> </a:t>
            </a:r>
            <a:r>
              <a:rPr lang="en-ID" sz="2600" dirty="0" err="1"/>
              <a:t>terhadap</a:t>
            </a:r>
            <a:r>
              <a:rPr lang="en-ID" sz="2600" dirty="0"/>
              <a:t> </a:t>
            </a:r>
            <a:r>
              <a:rPr lang="en-ID" sz="2600" dirty="0" err="1"/>
              <a:t>sesama</a:t>
            </a:r>
            <a:r>
              <a:rPr lang="en-ID" sz="2600" dirty="0"/>
              <a:t> dan </a:t>
            </a:r>
            <a:r>
              <a:rPr lang="en-ID" sz="2600" dirty="0" err="1"/>
              <a:t>berkorban</a:t>
            </a:r>
            <a:r>
              <a:rPr lang="en-ID" sz="2600" dirty="0"/>
              <a:t> </a:t>
            </a:r>
            <a:r>
              <a:rPr lang="en-ID" sz="2600" dirty="0" err="1"/>
              <a:t>dalam</a:t>
            </a:r>
            <a:r>
              <a:rPr lang="en-ID" sz="2600" dirty="0"/>
              <a:t> </a:t>
            </a:r>
            <a:r>
              <a:rPr lang="en-ID" sz="2600" dirty="0" err="1"/>
              <a:t>kebaikan</a:t>
            </a:r>
            <a:r>
              <a:rPr lang="en-ID" sz="2600" dirty="0"/>
              <a:t>, </a:t>
            </a:r>
            <a:r>
              <a:rPr lang="en-ID" sz="2600" dirty="0" err="1"/>
              <a:t>seperti</a:t>
            </a:r>
            <a:r>
              <a:rPr lang="en-ID" sz="2600" dirty="0"/>
              <a:t> </a:t>
            </a:r>
            <a:r>
              <a:rPr lang="en-ID" sz="2600" dirty="0" err="1"/>
              <a:t>bersedekah</a:t>
            </a:r>
            <a:r>
              <a:rPr lang="en-ID" sz="2600" dirty="0"/>
              <a:t>, </a:t>
            </a:r>
            <a:r>
              <a:rPr lang="en-ID" sz="2600" dirty="0" err="1"/>
              <a:t>membantu</a:t>
            </a:r>
            <a:r>
              <a:rPr lang="en-ID" sz="2600" dirty="0"/>
              <a:t> orang yang </a:t>
            </a:r>
            <a:r>
              <a:rPr lang="en-ID" sz="2600" dirty="0" err="1"/>
              <a:t>terkena</a:t>
            </a:r>
            <a:r>
              <a:rPr lang="en-ID" sz="2600" dirty="0"/>
              <a:t> </a:t>
            </a:r>
            <a:r>
              <a:rPr lang="en-ID" sz="2600" dirty="0" err="1"/>
              <a:t>musibah</a:t>
            </a:r>
            <a:r>
              <a:rPr lang="en-ID" sz="2600" dirty="0"/>
              <a:t>, dan lain-lain.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9BC9A6-A439-5D8F-6CA2-B9D7CFC26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266E07-2AFE-067F-86C4-2B42EE735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0" b="100000" l="0" r="100000">
                        <a14:foregroundMark x1="51942" y1="46888" x2="51942" y2="46888"/>
                        <a14:foregroundMark x1="29800" y1="52466" x2="29800" y2="52466"/>
                        <a14:foregroundMark x1="79412" y1="38723" x2="79412" y2="38723"/>
                        <a14:foregroundMark x1="19201" y1="56346" x2="19201" y2="56346"/>
                        <a14:foregroundMark x1="23918" y1="55497" x2="23918" y2="55497"/>
                        <a14:foregroundMark x1="45172" y1="48383" x2="45172" y2="48383"/>
                        <a14:foregroundMark x1="83851" y1="39572" x2="83851" y2="39572"/>
                        <a14:foregroundMark x1="74695" y1="39127" x2="74695" y2="39127"/>
                        <a14:foregroundMark x1="74695" y1="38723" x2="74695" y2="38723"/>
                        <a14:foregroundMark x1="55827" y1="46888" x2="55827" y2="46888"/>
                        <a14:foregroundMark x1="42508" y1="49677" x2="42508" y2="4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74" y="851576"/>
            <a:ext cx="3670054" cy="5038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2ADCAF-BC04-6DD8-581D-5D991A50C4FB}"/>
              </a:ext>
            </a:extLst>
          </p:cNvPr>
          <p:cNvSpPr txBox="1"/>
          <p:nvPr/>
        </p:nvSpPr>
        <p:spPr>
          <a:xfrm>
            <a:off x="8207165" y="5890344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grpSp>
        <p:nvGrpSpPr>
          <p:cNvPr id="17" name="Google Shape;3434;p64">
            <a:extLst>
              <a:ext uri="{FF2B5EF4-FFF2-40B4-BE49-F238E27FC236}">
                <a16:creationId xmlns:a16="http://schemas.microsoft.com/office/drawing/2014/main" xmlns="" id="{BA06FE54-6A15-B6BF-4255-EBE3205DE739}"/>
              </a:ext>
            </a:extLst>
          </p:cNvPr>
          <p:cNvGrpSpPr/>
          <p:nvPr/>
        </p:nvGrpSpPr>
        <p:grpSpPr>
          <a:xfrm>
            <a:off x="740939" y="439163"/>
            <a:ext cx="10939784" cy="851083"/>
            <a:chOff x="6336020" y="3733725"/>
            <a:chExt cx="2761400" cy="351310"/>
          </a:xfrm>
        </p:grpSpPr>
        <p:sp>
          <p:nvSpPr>
            <p:cNvPr id="18" name="Google Shape;3435;p64">
              <a:extLst>
                <a:ext uri="{FF2B5EF4-FFF2-40B4-BE49-F238E27FC236}">
                  <a16:creationId xmlns:a16="http://schemas.microsoft.com/office/drawing/2014/main" xmlns="" id="{0D12CE01-5974-CA9A-3919-71D701F2A5AF}"/>
                </a:ext>
              </a:extLst>
            </p:cNvPr>
            <p:cNvSpPr/>
            <p:nvPr/>
          </p:nvSpPr>
          <p:spPr>
            <a:xfrm>
              <a:off x="6336020" y="3733735"/>
              <a:ext cx="2761400" cy="351300"/>
            </a:xfrm>
            <a:prstGeom prst="homePlate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3436;p64">
              <a:extLst>
                <a:ext uri="{FF2B5EF4-FFF2-40B4-BE49-F238E27FC236}">
                  <a16:creationId xmlns:a16="http://schemas.microsoft.com/office/drawing/2014/main" xmlns="" id="{265A84BF-5857-8AA9-329E-DFE859258753}"/>
                </a:ext>
              </a:extLst>
            </p:cNvPr>
            <p:cNvSpPr/>
            <p:nvPr/>
          </p:nvSpPr>
          <p:spPr>
            <a:xfrm>
              <a:off x="8292113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37;p64">
              <a:extLst>
                <a:ext uri="{FF2B5EF4-FFF2-40B4-BE49-F238E27FC236}">
                  <a16:creationId xmlns:a16="http://schemas.microsoft.com/office/drawing/2014/main" xmlns="" id="{87219F35-0BEC-AD9C-9E81-3FD387FBBFB5}"/>
                </a:ext>
              </a:extLst>
            </p:cNvPr>
            <p:cNvSpPr/>
            <p:nvPr/>
          </p:nvSpPr>
          <p:spPr>
            <a:xfrm>
              <a:off x="8520713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38;p64">
              <a:extLst>
                <a:ext uri="{FF2B5EF4-FFF2-40B4-BE49-F238E27FC236}">
                  <a16:creationId xmlns:a16="http://schemas.microsoft.com/office/drawing/2014/main" xmlns="" id="{17614DF1-E8F8-6EEF-980E-F422501FD01B}"/>
                </a:ext>
              </a:extLst>
            </p:cNvPr>
            <p:cNvSpPr/>
            <p:nvPr/>
          </p:nvSpPr>
          <p:spPr>
            <a:xfrm>
              <a:off x="8749314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EA199-837E-215C-8CDF-693A28EA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61" y="201910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/>
              <a:t>Cara </a:t>
            </a:r>
            <a:r>
              <a:rPr lang="en-ID" sz="3600" b="1" dirty="0" err="1"/>
              <a:t>menerapkan</a:t>
            </a:r>
            <a:r>
              <a:rPr lang="en-ID" sz="3600" b="1" dirty="0"/>
              <a:t> </a:t>
            </a:r>
            <a:r>
              <a:rPr lang="en-ID" sz="3600" b="1" dirty="0" err="1"/>
              <a:t>isi</a:t>
            </a:r>
            <a:r>
              <a:rPr lang="en-ID" sz="3600" b="1" dirty="0"/>
              <a:t> </a:t>
            </a:r>
            <a:r>
              <a:rPr lang="en-ID" sz="3600" b="1" dirty="0" err="1"/>
              <a:t>pokok</a:t>
            </a:r>
            <a:r>
              <a:rPr lang="en-ID" sz="3600" b="1" dirty="0"/>
              <a:t> </a:t>
            </a:r>
            <a:r>
              <a:rPr lang="en-ID" sz="3600" b="1" dirty="0">
                <a:solidFill>
                  <a:schemeClr val="tx1"/>
                </a:solidFill>
              </a:rPr>
              <a:t>Surah Al-</a:t>
            </a:r>
            <a:r>
              <a:rPr lang="en-ID" sz="3600" b="1" dirty="0" err="1">
                <a:solidFill>
                  <a:schemeClr val="tx1"/>
                </a:solidFill>
              </a:rPr>
              <a:t>Kauṡar</a:t>
            </a:r>
            <a:r>
              <a:rPr lang="en-ID" sz="3600" b="1" dirty="0">
                <a:solidFill>
                  <a:schemeClr val="tx1"/>
                </a:solidFill>
              </a:rPr>
              <a:t> </a:t>
            </a:r>
            <a:endParaRPr lang="en-ID" sz="3600" b="1" dirty="0"/>
          </a:p>
        </p:txBody>
      </p:sp>
    </p:spTree>
    <p:extLst>
      <p:ext uri="{BB962C8B-B14F-4D97-AF65-F5344CB8AC3E}">
        <p14:creationId xmlns:p14="http://schemas.microsoft.com/office/powerpoint/2010/main" val="2442950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586</Words>
  <Application>Microsoft Office PowerPoint</Application>
  <PresentationFormat>Widescreen</PresentationFormat>
  <Paragraphs>72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Adobe Naskh Medium</vt:lpstr>
      <vt:lpstr>Arial</vt:lpstr>
      <vt:lpstr>Calibri</vt:lpstr>
      <vt:lpstr>Calibri Light</vt:lpstr>
      <vt:lpstr>Courier New</vt:lpstr>
      <vt:lpstr>Open Sans</vt:lpstr>
      <vt:lpstr>Times New Roman</vt:lpstr>
      <vt:lpstr>Wingdings</vt:lpstr>
      <vt:lpstr>游ゴシック</vt:lpstr>
      <vt:lpstr>游ゴシック Light</vt:lpstr>
      <vt:lpstr>Office Theme</vt:lpstr>
      <vt:lpstr>PowerPoint Presentation</vt:lpstr>
      <vt:lpstr>PowerPoint Presentation</vt:lpstr>
      <vt:lpstr>Surah Al-Falaq</vt:lpstr>
      <vt:lpstr>Melafakalkan Surah Al-Falaq</vt:lpstr>
      <vt:lpstr>Pesan Pokok Surah Al-Falaq</vt:lpstr>
      <vt:lpstr>Surah Al-Kauṡar</vt:lpstr>
      <vt:lpstr>Melafalkan Surah Al-Kauṡar </vt:lpstr>
      <vt:lpstr>Pesan Pokok Surah Al-Kauṡar </vt:lpstr>
      <vt:lpstr>Cara menerapkan isi pokok Surah Al-Kauṡar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Hasna Afifah Hasan</dc:creator>
  <cp:lastModifiedBy>Hasrul Azmi</cp:lastModifiedBy>
  <cp:revision>3</cp:revision>
  <dcterms:created xsi:type="dcterms:W3CDTF">2022-08-19T15:58:43Z</dcterms:created>
  <dcterms:modified xsi:type="dcterms:W3CDTF">2022-08-22T02:16:41Z</dcterms:modified>
</cp:coreProperties>
</file>