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85" r:id="rId4"/>
    <p:sldId id="283" r:id="rId5"/>
    <p:sldId id="284" r:id="rId6"/>
    <p:sldId id="286" r:id="rId7"/>
    <p:sldId id="287" r:id="rId8"/>
    <p:sldId id="288" r:id="rId9"/>
    <p:sldId id="29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3F"/>
    <a:srgbClr val="84D5AB"/>
    <a:srgbClr val="C6D2E4"/>
    <a:srgbClr val="AEA180"/>
    <a:srgbClr val="6A5B3E"/>
    <a:srgbClr val="FFFFFF"/>
    <a:srgbClr val="64605D"/>
    <a:srgbClr val="52B2CB"/>
    <a:srgbClr val="C3E9FF"/>
    <a:srgbClr val="87C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6" autoAdjust="0"/>
  </p:normalViewPr>
  <p:slideViewPr>
    <p:cSldViewPr>
      <p:cViewPr varScale="1">
        <p:scale>
          <a:sx n="87" d="100"/>
          <a:sy n="87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 descr="C:\Users\User\AppData\Local\Temp\Rar$DRa0.761\BAB 7\Gambar 7.1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"/>
          <a:stretch/>
        </p:blipFill>
        <p:spPr bwMode="auto">
          <a:xfrm>
            <a:off x="1878980" y="441796"/>
            <a:ext cx="5867400" cy="42046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" y="261589"/>
            <a:ext cx="4572000" cy="884303"/>
          </a:xfrm>
          <a:prstGeom prst="rect">
            <a:avLst/>
          </a:prstGeom>
          <a:solidFill>
            <a:schemeClr val="bg1"/>
          </a:solidFill>
          <a:ln>
            <a:solidFill>
              <a:srgbClr val="84D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0" y="60685"/>
            <a:ext cx="1295400" cy="1286107"/>
          </a:xfrm>
          <a:prstGeom prst="diamond">
            <a:avLst/>
          </a:prstGeom>
          <a:solidFill>
            <a:srgbClr val="84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164221" y="261589"/>
            <a:ext cx="89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467472" y="6141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7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1258139" y="226684"/>
            <a:ext cx="40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/>
              <a:t>Asmaulhusna </a:t>
            </a:r>
            <a:r>
              <a:rPr lang="en-US" sz="2800" b="1" dirty="0" err="1" smtClean="0"/>
              <a:t>Ar-Raḥmān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Ar-Raḥīm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0271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8106"/>
            <a:ext cx="9144000" cy="529999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1924" r="6334" b="12073"/>
          <a:stretch/>
        </p:blipFill>
        <p:spPr>
          <a:xfrm>
            <a:off x="4287539" y="511909"/>
            <a:ext cx="3464517" cy="19332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15393" y="864068"/>
            <a:ext cx="3008811" cy="96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24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اَلرَّحْمٰنُ</a:t>
            </a:r>
            <a:endParaRPr lang="en-US" sz="2400" b="1" dirty="0" smtClean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+mn-lt"/>
              </a:rPr>
              <a:t>Maha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Pengasih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4" y="1657350"/>
            <a:ext cx="2258566" cy="261057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81400" y="2114550"/>
            <a:ext cx="4876800" cy="3200400"/>
            <a:chOff x="4570540" y="181825"/>
            <a:chExt cx="4468657" cy="39737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540" y="181825"/>
              <a:ext cx="4468657" cy="315545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93F0230-5AA0-43C4-BDB5-80715D596213}"/>
                </a:ext>
              </a:extLst>
            </p:cNvPr>
            <p:cNvSpPr/>
            <p:nvPr/>
          </p:nvSpPr>
          <p:spPr>
            <a:xfrm>
              <a:off x="4570541" y="339139"/>
              <a:ext cx="4210820" cy="381642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id-ID"/>
            </a:p>
          </p:txBody>
        </p:sp>
      </p:grpSp>
      <p:sp>
        <p:nvSpPr>
          <p:cNvPr id="21" name="Google Shape;595;p43"/>
          <p:cNvSpPr txBox="1">
            <a:spLocks/>
          </p:cNvSpPr>
          <p:nvPr/>
        </p:nvSpPr>
        <p:spPr>
          <a:xfrm>
            <a:off x="4095965" y="2586218"/>
            <a:ext cx="3847670" cy="16817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i="1" dirty="0" err="1" smtClean="0">
                <a:solidFill>
                  <a:schemeClr val="bg2">
                    <a:lumMod val="10000"/>
                  </a:schemeClr>
                </a:solidFill>
              </a:rPr>
              <a:t>Ar-Raḥmān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r>
              <a:rPr lang="en-US" sz="1800" i="1" dirty="0" err="1" smtClean="0">
                <a:solidFill>
                  <a:schemeClr val="bg2">
                    <a:lumMod val="10000"/>
                  </a:schemeClr>
                </a:solidFill>
              </a:rPr>
              <a:t>Ar-Raḥmān</a:t>
            </a:r>
            <a:r>
              <a:rPr lang="en-US" sz="1800" dirty="0"/>
              <a:t>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Pengasih</a:t>
            </a:r>
            <a:r>
              <a:rPr lang="en-US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mengasihi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makhluk</a:t>
            </a:r>
            <a:r>
              <a:rPr lang="en-US" sz="1800" dirty="0" smtClean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/>
              <a:t>y</a:t>
            </a:r>
            <a:r>
              <a:rPr lang="en-US" sz="1800" dirty="0" err="1" smtClean="0"/>
              <a:t>aitu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, </a:t>
            </a:r>
            <a:r>
              <a:rPr lang="en-US" sz="1800" dirty="0" err="1" smtClean="0"/>
              <a:t>hewan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tumbuhan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Ar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Raḥmān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 descr="Black square metal frame for painting or picture isolated on a white background Free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726" r="6964" b="8196"/>
          <a:stretch/>
        </p:blipFill>
        <p:spPr bwMode="auto">
          <a:xfrm>
            <a:off x="228599" y="742949"/>
            <a:ext cx="5486043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43" y="1581150"/>
            <a:ext cx="3429357" cy="2635838"/>
          </a:xfrm>
          <a:prstGeom prst="rect">
            <a:avLst/>
          </a:prstGeom>
        </p:spPr>
      </p:pic>
      <p:sp>
        <p:nvSpPr>
          <p:cNvPr id="6" name="Google Shape;595;p43"/>
          <p:cNvSpPr txBox="1">
            <a:spLocks/>
          </p:cNvSpPr>
          <p:nvPr/>
        </p:nvSpPr>
        <p:spPr>
          <a:xfrm>
            <a:off x="533220" y="1187321"/>
            <a:ext cx="4876800" cy="1834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Hewan-hewan</a:t>
            </a:r>
            <a:r>
              <a:rPr lang="en-US" sz="1800" dirty="0" smtClean="0"/>
              <a:t> </a:t>
            </a:r>
            <a:r>
              <a:rPr lang="en-US" sz="1800" dirty="0" err="1" smtClean="0"/>
              <a:t>dilindungi</a:t>
            </a:r>
            <a:r>
              <a:rPr lang="en-US" sz="1800" dirty="0" smtClean="0"/>
              <a:t> 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diberi</a:t>
            </a:r>
            <a:r>
              <a:rPr lang="en-US" sz="1800" dirty="0" smtClean="0"/>
              <a:t> </a:t>
            </a:r>
            <a:r>
              <a:rPr lang="en-US" sz="1800" dirty="0" err="1" smtClean="0"/>
              <a:t>makan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bertahan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rezeki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rezekinya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 smtClean="0"/>
              <a:t>Itulah</a:t>
            </a:r>
            <a:r>
              <a:rPr lang="en-US" sz="1800" dirty="0" smtClean="0"/>
              <a:t> </a:t>
            </a:r>
            <a:r>
              <a:rPr lang="en-US" sz="1800" dirty="0" err="1" smtClean="0"/>
              <a:t>bukti</a:t>
            </a:r>
            <a:r>
              <a:rPr lang="en-US" sz="1800" dirty="0" smtClean="0"/>
              <a:t> 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i="1" dirty="0" err="1" smtClean="0">
                <a:solidFill>
                  <a:schemeClr val="bg2">
                    <a:lumMod val="10000"/>
                  </a:schemeClr>
                </a:solidFill>
              </a:rPr>
              <a:t>Ar-Raḥmān</a:t>
            </a:r>
            <a:r>
              <a:rPr lang="en-US" sz="18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220" y="3662371"/>
            <a:ext cx="529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Allah </a:t>
            </a:r>
            <a:r>
              <a:rPr lang="en-US" dirty="0" err="1" smtClean="0"/>
              <a:t>Swt</a:t>
            </a:r>
            <a:r>
              <a:rPr lang="en-US" dirty="0" smtClean="0"/>
              <a:t>. </a:t>
            </a:r>
            <a:r>
              <a:rPr lang="en-US" dirty="0" err="1" smtClean="0"/>
              <a:t>mengasihi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-Nya.</a:t>
            </a:r>
          </a:p>
          <a:p>
            <a:r>
              <a:rPr lang="en-US" dirty="0"/>
              <a:t>Allah </a:t>
            </a:r>
            <a:r>
              <a:rPr lang="en-US" dirty="0" err="1" smtClean="0"/>
              <a:t>Swt</a:t>
            </a:r>
            <a:r>
              <a:rPr lang="en-US" dirty="0" smtClean="0"/>
              <a:t>.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membeda-bedakan</a:t>
            </a:r>
            <a:r>
              <a:rPr lang="en-US" dirty="0" smtClean="0"/>
              <a:t> </a:t>
            </a:r>
            <a:r>
              <a:rPr lang="en-US" dirty="0" err="1"/>
              <a:t>makhluk</a:t>
            </a:r>
            <a:r>
              <a:rPr lang="en-US" dirty="0"/>
              <a:t>-Nya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Minus 8"/>
          <p:cNvSpPr/>
          <p:nvPr/>
        </p:nvSpPr>
        <p:spPr>
          <a:xfrm>
            <a:off x="723720" y="4216988"/>
            <a:ext cx="4495800" cy="304799"/>
          </a:xfrm>
          <a:prstGeom prst="mathMinus">
            <a:avLst/>
          </a:prstGeom>
          <a:solidFill>
            <a:srgbClr val="646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Ar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Raḥmān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4A3F02-4069-4B11-B5E3-CBDE4368E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98220"/>
            <a:ext cx="5943600" cy="3545455"/>
          </a:xfrm>
          <a:prstGeom prst="rect">
            <a:avLst/>
          </a:prstGeom>
        </p:spPr>
      </p:pic>
      <p:pic>
        <p:nvPicPr>
          <p:cNvPr id="6" name="Picture 5" descr="C:\Users\User\AppData\Local\Temp\Rar$DRa0.012\BAB 7\Gambar 7.2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1394" r="8525" b="10967"/>
          <a:stretch/>
        </p:blipFill>
        <p:spPr bwMode="auto">
          <a:xfrm>
            <a:off x="6096000" y="1504950"/>
            <a:ext cx="2971800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Ar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Raḥmān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1204706"/>
            <a:ext cx="4876800" cy="2791271"/>
            <a:chOff x="838200" y="1204706"/>
            <a:chExt cx="4876800" cy="2791271"/>
          </a:xfrm>
        </p:grpSpPr>
        <p:sp>
          <p:nvSpPr>
            <p:cNvPr id="5" name="Google Shape;595;p43"/>
            <p:cNvSpPr txBox="1">
              <a:spLocks/>
            </p:cNvSpPr>
            <p:nvPr/>
          </p:nvSpPr>
          <p:spPr>
            <a:xfrm>
              <a:off x="838200" y="1885950"/>
              <a:ext cx="4876800" cy="2110027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/>
                <a:t>Gemar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berbagi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kepada</a:t>
              </a:r>
              <a:r>
                <a:rPr lang="en-US" sz="1800" dirty="0" smtClean="0"/>
                <a:t> orang lain.</a:t>
              </a:r>
            </a:p>
            <a:p>
              <a:r>
                <a:rPr lang="en-US" sz="1800" dirty="0" err="1" smtClean="0"/>
                <a:t>Meminjamkan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sesuatu</a:t>
              </a:r>
              <a:r>
                <a:rPr lang="en-US" sz="1800" dirty="0" smtClean="0"/>
                <a:t> yang </a:t>
              </a:r>
              <a:r>
                <a:rPr lang="en-US" sz="1800" dirty="0" err="1" smtClean="0"/>
                <a:t>bermanfaat</a:t>
              </a:r>
              <a:r>
                <a:rPr lang="en-US" sz="1800" dirty="0"/>
                <a:t> </a:t>
              </a:r>
              <a:r>
                <a:rPr lang="en-US" sz="1800" dirty="0" err="1" smtClean="0"/>
                <a:t>kepada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sesama</a:t>
              </a:r>
              <a:r>
                <a:rPr lang="en-US" sz="1800" dirty="0" smtClean="0"/>
                <a:t>.</a:t>
              </a:r>
            </a:p>
            <a:p>
              <a:r>
                <a:rPr lang="en-US" sz="1800" dirty="0" err="1" smtClean="0"/>
                <a:t>Gemar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bersedekah</a:t>
              </a:r>
              <a:endParaRPr lang="en-US" sz="1800" dirty="0"/>
            </a:p>
            <a:p>
              <a:r>
                <a:rPr lang="en-US" sz="1800" dirty="0" err="1" smtClean="0"/>
                <a:t>Menolong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teman</a:t>
              </a:r>
              <a:r>
                <a:rPr lang="en-US" sz="1800" dirty="0" smtClean="0"/>
                <a:t> yang </a:t>
              </a:r>
              <a:r>
                <a:rPr lang="en-US" sz="1800" dirty="0" err="1" smtClean="0"/>
                <a:t>terkena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musibah</a:t>
              </a:r>
              <a:endParaRPr lang="en-US" sz="1800" dirty="0"/>
            </a:p>
            <a:p>
              <a:r>
                <a:rPr lang="en-US" sz="1800" dirty="0" err="1" smtClean="0"/>
                <a:t>Memberi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makan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hewan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peliharaan</a:t>
              </a:r>
              <a:endParaRPr lang="en-US" sz="18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4415" y="1204706"/>
              <a:ext cx="38488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Cara </a:t>
              </a:r>
              <a:r>
                <a:rPr lang="en-US" b="1" dirty="0" err="1" smtClean="0"/>
                <a:t>mengamalkan</a:t>
              </a:r>
              <a:r>
                <a:rPr lang="en-US" b="1" dirty="0" smtClean="0"/>
                <a:t> </a:t>
              </a:r>
              <a:r>
                <a:rPr lang="en-US" b="1" i="1" dirty="0" err="1">
                  <a:solidFill>
                    <a:schemeClr val="bg2">
                      <a:lumMod val="10000"/>
                    </a:schemeClr>
                  </a:solidFill>
                </a:rPr>
                <a:t>Ar-Raḥmān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dalam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err="1" smtClean="0"/>
                <a:t>kehidupan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sehari-hari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sebagai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berikut</a:t>
              </a:r>
              <a:r>
                <a:rPr lang="en-US" b="1" dirty="0" smtClean="0"/>
                <a:t>: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6388" r="6289" b="4717"/>
          <a:stretch/>
        </p:blipFill>
        <p:spPr>
          <a:xfrm>
            <a:off x="4619826" y="137105"/>
            <a:ext cx="4587705" cy="3215681"/>
          </a:xfrm>
          <a:prstGeom prst="rect">
            <a:avLst/>
          </a:prstGeom>
        </p:spPr>
      </p:pic>
      <p:sp>
        <p:nvSpPr>
          <p:cNvPr id="4" name="Google Shape;595;p43"/>
          <p:cNvSpPr txBox="1">
            <a:spLocks/>
          </p:cNvSpPr>
          <p:nvPr/>
        </p:nvSpPr>
        <p:spPr>
          <a:xfrm>
            <a:off x="5359861" y="1290242"/>
            <a:ext cx="3847670" cy="167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i="1" dirty="0" err="1" smtClean="0">
                <a:solidFill>
                  <a:schemeClr val="bg2">
                    <a:lumMod val="10000"/>
                  </a:schemeClr>
                </a:solidFill>
              </a:rPr>
              <a:t>Ar-Raḥīm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bg2">
                    <a:lumMod val="10000"/>
                  </a:schemeClr>
                </a:solidFill>
              </a:rPr>
              <a:t>Ar-Raḥīm</a:t>
            </a:r>
            <a:r>
              <a:rPr lang="en-US" sz="1800" dirty="0" smtClean="0"/>
              <a:t>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Penyayang</a:t>
            </a:r>
            <a:r>
              <a:rPr lang="en-US" sz="18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Allah </a:t>
            </a:r>
            <a:r>
              <a:rPr lang="en-US" sz="1800" dirty="0" err="1" smtClean="0"/>
              <a:t>Swt</a:t>
            </a:r>
            <a:r>
              <a:rPr lang="en-US" sz="1800" dirty="0" smtClean="0"/>
              <a:t>. </a:t>
            </a:r>
            <a:r>
              <a:rPr lang="en-US" sz="1800" dirty="0" err="1" smtClean="0"/>
              <a:t>menyayangi</a:t>
            </a:r>
            <a:r>
              <a:rPr lang="en-US" sz="1800" dirty="0" smtClean="0"/>
              <a:t> </a:t>
            </a:r>
            <a:r>
              <a:rPr lang="en-US" sz="1800" dirty="0" err="1" smtClean="0"/>
              <a:t>hamba</a:t>
            </a:r>
            <a:r>
              <a:rPr lang="en-US" sz="1800" dirty="0" smtClean="0"/>
              <a:t>-Nya yang </a:t>
            </a:r>
            <a:r>
              <a:rPr lang="en-US" sz="1800" dirty="0" err="1" smtClean="0"/>
              <a:t>rajin</a:t>
            </a:r>
            <a:r>
              <a:rPr lang="en-US" sz="1800" dirty="0" smtClean="0"/>
              <a:t> </a:t>
            </a:r>
            <a:r>
              <a:rPr lang="en-US" sz="1800" dirty="0" err="1" smtClean="0"/>
              <a:t>beribadah</a:t>
            </a:r>
            <a:r>
              <a:rPr lang="en-US" sz="1800" dirty="0" smtClean="0"/>
              <a:t>. </a:t>
            </a:r>
          </a:p>
        </p:txBody>
      </p:sp>
      <p:pic>
        <p:nvPicPr>
          <p:cNvPr id="5" name="Picture 4" descr="C:\Users\User\AppData\Local\Temp\Rar$DRa0.053\BAB 4\4 1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3273" r="10540" b="6957"/>
          <a:stretch/>
        </p:blipFill>
        <p:spPr bwMode="auto">
          <a:xfrm>
            <a:off x="231153" y="1770370"/>
            <a:ext cx="2373207" cy="2751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46619" y="925096"/>
            <a:ext cx="2374052" cy="88154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24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اَلرَّحِيْمُ</a:t>
            </a:r>
            <a:endParaRPr lang="en-US" sz="2400" b="1" dirty="0" smtClean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err="1" smtClean="0">
                <a:latin typeface="+mn-lt"/>
              </a:rPr>
              <a:t>Maha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Penyayang</a:t>
            </a:r>
            <a:endParaRPr lang="en-US" sz="1800" b="1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8745" y="962621"/>
            <a:ext cx="2209801" cy="971985"/>
          </a:xfrm>
          <a:prstGeom prst="rect">
            <a:avLst/>
          </a:prstGeom>
          <a:noFill/>
          <a:ln w="57150">
            <a:solidFill>
              <a:srgbClr val="FF823F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10000"/>
                  </a:schemeClr>
                </a:solidFill>
              </a:rPr>
              <a:t>Ar-Raḥīm</a:t>
            </a:r>
            <a:endParaRPr lang="id-ID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382979"/>
            <a:ext cx="48849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disayang</a:t>
            </a:r>
            <a:r>
              <a:rPr lang="en-US" dirty="0" smtClean="0"/>
              <a:t> Allah </a:t>
            </a:r>
            <a:r>
              <a:rPr lang="en-US" dirty="0" err="1" smtClean="0"/>
              <a:t>Swt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Jadilah</a:t>
            </a:r>
            <a:r>
              <a:rPr lang="en-US" dirty="0" smtClean="0"/>
              <a:t> orang yang </a:t>
            </a:r>
            <a:r>
              <a:rPr lang="en-US" dirty="0" err="1" smtClean="0"/>
              <a:t>beriman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Orang yang </a:t>
            </a:r>
            <a:r>
              <a:rPr lang="en-US" dirty="0" err="1" smtClean="0"/>
              <a:t>beriman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</a:t>
            </a:r>
            <a:r>
              <a:rPr lang="en-US" dirty="0" err="1" smtClean="0"/>
              <a:t>Swt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Orang yang </a:t>
            </a:r>
            <a:r>
              <a:rPr lang="en-US" dirty="0" err="1" smtClean="0"/>
              <a:t>beriman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rajin</a:t>
            </a:r>
            <a:r>
              <a:rPr lang="en-US" dirty="0" smtClean="0"/>
              <a:t> </a:t>
            </a:r>
            <a:r>
              <a:rPr lang="en-US" dirty="0" err="1" smtClean="0"/>
              <a:t>salat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2690047" y="2966642"/>
            <a:ext cx="45719" cy="1981200"/>
          </a:xfrm>
          <a:prstGeom prst="mathMinus">
            <a:avLst/>
          </a:prstGeom>
          <a:solidFill>
            <a:srgbClr val="FF8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96" y="33454"/>
            <a:ext cx="5806038" cy="4616753"/>
          </a:xfrm>
          <a:prstGeom prst="rect">
            <a:avLst/>
          </a:prstGeom>
        </p:spPr>
      </p:pic>
      <p:sp>
        <p:nvSpPr>
          <p:cNvPr id="5" name="Google Shape;595;p43"/>
          <p:cNvSpPr txBox="1">
            <a:spLocks/>
          </p:cNvSpPr>
          <p:nvPr/>
        </p:nvSpPr>
        <p:spPr>
          <a:xfrm>
            <a:off x="4023777" y="1060138"/>
            <a:ext cx="4522054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Menyayangi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keluarga</a:t>
            </a:r>
            <a:endParaRPr lang="en-US" sz="1800" dirty="0"/>
          </a:p>
          <a:p>
            <a:r>
              <a:rPr lang="en-US" sz="1800" dirty="0" err="1" smtClean="0"/>
              <a:t>Menyayangi</a:t>
            </a:r>
            <a:r>
              <a:rPr lang="en-US" sz="1800" dirty="0" smtClean="0"/>
              <a:t> guru</a:t>
            </a:r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bertengkar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teman</a:t>
            </a:r>
            <a:endParaRPr lang="en-US" sz="1800" dirty="0"/>
          </a:p>
          <a:p>
            <a:r>
              <a:rPr lang="en-US" sz="1800" dirty="0" err="1" smtClean="0"/>
              <a:t>Menjenguk</a:t>
            </a:r>
            <a:r>
              <a:rPr lang="en-US" sz="1800" dirty="0" smtClean="0"/>
              <a:t> </a:t>
            </a:r>
            <a:r>
              <a:rPr lang="en-US" sz="1800" dirty="0" err="1" smtClean="0"/>
              <a:t>teman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sakit</a:t>
            </a:r>
            <a:endParaRPr lang="en-US" sz="1800" dirty="0"/>
          </a:p>
          <a:p>
            <a:r>
              <a:rPr lang="en-US" sz="1800" dirty="0" err="1" smtClean="0"/>
              <a:t>Menyayangi</a:t>
            </a:r>
            <a:r>
              <a:rPr lang="en-US" sz="1800" dirty="0" smtClean="0"/>
              <a:t> </a:t>
            </a:r>
            <a:r>
              <a:rPr lang="en-US" sz="1800" dirty="0" err="1" smtClean="0"/>
              <a:t>hewan</a:t>
            </a:r>
            <a:r>
              <a:rPr lang="en-US" sz="1800" dirty="0" smtClean="0"/>
              <a:t> </a:t>
            </a:r>
            <a:r>
              <a:rPr lang="en-US" sz="1800" dirty="0" err="1" smtClean="0"/>
              <a:t>peliharaan</a:t>
            </a:r>
            <a:endParaRPr lang="en-US" sz="1800" dirty="0"/>
          </a:p>
          <a:p>
            <a:r>
              <a:rPr lang="en-US" sz="1800" dirty="0" err="1" smtClean="0"/>
              <a:t>Menyayangi</a:t>
            </a:r>
            <a:r>
              <a:rPr lang="en-US" sz="1800" dirty="0" smtClean="0"/>
              <a:t> </a:t>
            </a:r>
            <a:r>
              <a:rPr lang="en-US" sz="1800" dirty="0" err="1" smtClean="0"/>
              <a:t>tanaman</a:t>
            </a:r>
            <a:endParaRPr lang="en-US" sz="1800" dirty="0" smtClean="0"/>
          </a:p>
        </p:txBody>
      </p:sp>
      <p:pic>
        <p:nvPicPr>
          <p:cNvPr id="6" name="Picture 5" descr="C:\Users\User\AppData\Local\Temp\Rar$DRa0.009\BAB 7\Cover bab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 b="8129"/>
          <a:stretch/>
        </p:blipFill>
        <p:spPr bwMode="auto">
          <a:xfrm>
            <a:off x="203097" y="1186903"/>
            <a:ext cx="2939202" cy="313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23777" y="540572"/>
            <a:ext cx="3848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Cara </a:t>
            </a:r>
            <a:r>
              <a:rPr lang="en-US" b="1" dirty="0" err="1" smtClean="0"/>
              <a:t>mengamalkan</a:t>
            </a:r>
            <a:r>
              <a:rPr lang="en-US" b="1" dirty="0" smtClean="0"/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Ar-Raḥīm</a:t>
            </a:r>
            <a:r>
              <a:rPr lang="en-US" dirty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kehidupan</a:t>
            </a:r>
            <a:r>
              <a:rPr lang="en-US" b="1" dirty="0" smtClean="0"/>
              <a:t> </a:t>
            </a:r>
            <a:r>
              <a:rPr lang="en-US" b="1" dirty="0" err="1" smtClean="0"/>
              <a:t>sehari-hari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10000"/>
                  </a:schemeClr>
                </a:solidFill>
              </a:rPr>
              <a:t>Ar-Raḥīm</a:t>
            </a:r>
            <a:endParaRPr lang="id-ID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1679636" cy="355282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2667000" y="1843203"/>
            <a:ext cx="5334000" cy="2362200"/>
          </a:xfrm>
          <a:prstGeom prst="round2DiagRect">
            <a:avLst/>
          </a:prstGeom>
          <a:solidFill>
            <a:srgbClr val="AEA18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 smtClean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531327" y="368305"/>
            <a:ext cx="2057400" cy="1066800"/>
          </a:xfrm>
          <a:prstGeom prst="cloud">
            <a:avLst/>
          </a:prstGeom>
          <a:solidFill>
            <a:srgbClr val="6A5B3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Rangkuman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Google Shape;595;p43"/>
          <p:cNvSpPr txBox="1">
            <a:spLocks/>
          </p:cNvSpPr>
          <p:nvPr/>
        </p:nvSpPr>
        <p:spPr>
          <a:xfrm>
            <a:off x="2895600" y="1733550"/>
            <a:ext cx="5105399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Ar-Raḥmān</a:t>
            </a:r>
            <a:r>
              <a:rPr lang="en-US" sz="1800" dirty="0"/>
              <a:t>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Pengasih</a:t>
            </a:r>
            <a:endParaRPr lang="en-US" sz="1800" dirty="0" smtClean="0"/>
          </a:p>
          <a:p>
            <a:r>
              <a:rPr lang="en-US" sz="1800" dirty="0" smtClean="0"/>
              <a:t>Allah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Pengasih</a:t>
            </a:r>
            <a:r>
              <a:rPr lang="en-US" sz="1800" dirty="0" smtClean="0"/>
              <a:t> </a:t>
            </a:r>
            <a:r>
              <a:rPr lang="en-US" sz="1800" dirty="0" err="1" smtClean="0"/>
              <a:t>terhapat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makhluknya</a:t>
            </a:r>
            <a:endParaRPr lang="en-US" sz="1800" dirty="0" smtClean="0"/>
          </a:p>
          <a:p>
            <a:r>
              <a:rPr lang="en-US" sz="1800" dirty="0" err="1"/>
              <a:t>Ar-Raḥīm</a:t>
            </a:r>
            <a:r>
              <a:rPr lang="en-US" sz="1800" dirty="0"/>
              <a:t> </a:t>
            </a:r>
            <a:r>
              <a:rPr lang="en-US" sz="1800" dirty="0" err="1" smtClean="0"/>
              <a:t>artinya</a:t>
            </a:r>
            <a:r>
              <a:rPr lang="en-US" sz="1800" dirty="0" smtClean="0"/>
              <a:t>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Penyayang</a:t>
            </a:r>
            <a:endParaRPr lang="en-US" sz="1800" dirty="0" smtClean="0"/>
          </a:p>
          <a:p>
            <a:r>
              <a:rPr lang="en-US" sz="1800" dirty="0" smtClean="0"/>
              <a:t>Allah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Penyayang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orang yang </a:t>
            </a:r>
            <a:r>
              <a:rPr lang="en-US" sz="1800" dirty="0" err="1" smtClean="0"/>
              <a:t>beriman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247</Words>
  <Application>Microsoft Office PowerPoint</Application>
  <PresentationFormat>On-screen Show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Adobe Naskh Medium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Microsoft account</cp:lastModifiedBy>
  <cp:revision>58</cp:revision>
  <dcterms:created xsi:type="dcterms:W3CDTF">2022-01-17T01:37:52Z</dcterms:created>
  <dcterms:modified xsi:type="dcterms:W3CDTF">2022-06-08T01:38:13Z</dcterms:modified>
</cp:coreProperties>
</file>