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  <p:sldMasterId id="2147483686" r:id="rId4"/>
  </p:sldMasterIdLst>
  <p:notesMasterIdLst>
    <p:notesMasterId r:id="rId20"/>
  </p:notesMasterIdLst>
  <p:sldIdLst>
    <p:sldId id="257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852B3-1D92-4903-9829-E1388788B14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9AB17-48D8-4E41-B304-594DCB073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7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32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24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05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41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57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30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89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8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3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59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77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37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26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60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2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705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7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58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1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06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74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312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27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32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51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52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41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92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73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95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6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393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80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16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18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2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41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46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61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29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22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0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6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8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7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9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3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8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84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264"/>
            <a:ext cx="1219200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3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264"/>
            <a:ext cx="1219200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2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264"/>
            <a:ext cx="1219200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7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400"/>
            <a:ext cx="49784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000" y="1782462"/>
            <a:ext cx="6765157" cy="625359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76896">
              <a:defRPr/>
            </a:pPr>
            <a:r>
              <a:rPr kumimoji="1" lang="en-US" altLang="ja-JP" sz="4267" b="1" spc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4267" b="1" spc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240" y="4024373"/>
            <a:ext cx="2752677" cy="42056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133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UNTUK SD/MI KELAS 1</a:t>
            </a:r>
            <a:endParaRPr lang="id-ID" sz="2133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79933" y="1193800"/>
            <a:ext cx="3106468" cy="438358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5441507" y="2674581"/>
            <a:ext cx="5994400" cy="75442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733" b="1" dirty="0" err="1">
                <a:solidFill>
                  <a:srgbClr val="8E9D01"/>
                </a:solidFill>
                <a:cs typeface="Arial" pitchFamily="34" charset="0"/>
              </a:rPr>
              <a:t>Seni</a:t>
            </a:r>
            <a:r>
              <a:rPr lang="en-US" sz="3733" b="1" dirty="0">
                <a:solidFill>
                  <a:srgbClr val="8E9D01"/>
                </a:solidFill>
                <a:cs typeface="Arial" pitchFamily="34" charset="0"/>
              </a:rPr>
              <a:t> </a:t>
            </a:r>
            <a:r>
              <a:rPr lang="en-US" sz="3733" b="1" dirty="0" err="1">
                <a:solidFill>
                  <a:srgbClr val="8E9D01"/>
                </a:solidFill>
                <a:cs typeface="Arial" pitchFamily="34" charset="0"/>
              </a:rPr>
              <a:t>Budaya</a:t>
            </a:r>
            <a:endParaRPr lang="en-US" sz="3733" b="1" dirty="0">
              <a:solidFill>
                <a:srgbClr val="8E9D01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26" y="1360932"/>
            <a:ext cx="2938207" cy="42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3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79361" y="838293"/>
            <a:ext cx="4702769" cy="161045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4397" y="989044"/>
            <a:ext cx="4232312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smtClean="0">
                <a:solidFill>
                  <a:srgbClr val="FF0000"/>
                </a:solidFill>
              </a:rPr>
              <a:t>Tempo</a:t>
            </a:r>
            <a:r>
              <a:rPr lang="en-US" sz="3733" b="1" dirty="0" smtClean="0">
                <a:solidFill>
                  <a:prstClr val="black"/>
                </a:solidFill>
              </a:rPr>
              <a:t> </a:t>
            </a:r>
            <a:r>
              <a:rPr lang="en-US" sz="3733" b="1" dirty="0" err="1" smtClean="0">
                <a:solidFill>
                  <a:prstClr val="black"/>
                </a:solidFill>
              </a:rPr>
              <a:t>adalah</a:t>
            </a:r>
            <a:r>
              <a:rPr lang="en-US" sz="3733" b="1" dirty="0" smtClean="0">
                <a:solidFill>
                  <a:prstClr val="black"/>
                </a:solidFill>
              </a:rPr>
              <a:t> </a:t>
            </a:r>
            <a:r>
              <a:rPr lang="en-US" sz="3733" b="1" dirty="0" err="1" smtClean="0">
                <a:solidFill>
                  <a:prstClr val="black"/>
                </a:solidFill>
              </a:rPr>
              <a:t>cepat</a:t>
            </a:r>
            <a:r>
              <a:rPr lang="en-US" sz="3733" b="1" dirty="0" smtClean="0">
                <a:solidFill>
                  <a:prstClr val="black"/>
                </a:solidFill>
              </a:rPr>
              <a:t> </a:t>
            </a:r>
            <a:r>
              <a:rPr lang="en-US" sz="3733" b="1" dirty="0" err="1" smtClean="0">
                <a:solidFill>
                  <a:prstClr val="black"/>
                </a:solidFill>
              </a:rPr>
              <a:t>lambat</a:t>
            </a:r>
            <a:r>
              <a:rPr lang="en-US" sz="3733" b="1" dirty="0" smtClean="0">
                <a:solidFill>
                  <a:prstClr val="black"/>
                </a:solidFill>
              </a:rPr>
              <a:t> </a:t>
            </a:r>
            <a:r>
              <a:rPr lang="en-US" sz="3733" b="1" dirty="0" err="1" smtClean="0">
                <a:solidFill>
                  <a:prstClr val="black"/>
                </a:solidFill>
              </a:rPr>
              <a:t>bunyi</a:t>
            </a:r>
            <a:r>
              <a:rPr lang="en-US" sz="3733" b="1" dirty="0" smtClean="0">
                <a:solidFill>
                  <a:prstClr val="black"/>
                </a:solidFill>
              </a:rPr>
              <a:t>.</a:t>
            </a:r>
            <a:endParaRPr lang="en-US" sz="3733" b="1" dirty="0">
              <a:solidFill>
                <a:prstClr val="black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5" y="255377"/>
            <a:ext cx="3324156" cy="87122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33234" y="306543"/>
            <a:ext cx="2538776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>
                <a:solidFill>
                  <a:prstClr val="white"/>
                </a:solidFill>
                <a:cs typeface="Arial" pitchFamily="34" charset="0"/>
              </a:rPr>
              <a:t>2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. Tempo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9" y="1418702"/>
            <a:ext cx="2710520" cy="459265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21347624">
            <a:off x="3395984" y="3218526"/>
            <a:ext cx="153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Thung</a:t>
            </a:r>
            <a:r>
              <a:rPr lang="en-US" sz="3600" b="1" dirty="0" smtClean="0"/>
              <a:t>!</a:t>
            </a:r>
            <a:endParaRPr lang="en-US" sz="3600" b="1" dirty="0"/>
          </a:p>
        </p:txBody>
      </p:sp>
      <p:sp>
        <p:nvSpPr>
          <p:cNvPr id="24" name="TextBox 23"/>
          <p:cNvSpPr txBox="1"/>
          <p:nvPr/>
        </p:nvSpPr>
        <p:spPr>
          <a:xfrm rot="593272">
            <a:off x="3330536" y="3914482"/>
            <a:ext cx="20824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/>
              <a:t>Thung</a:t>
            </a:r>
            <a:r>
              <a:rPr lang="en-US" sz="5000" b="1" dirty="0" smtClean="0"/>
              <a:t>!</a:t>
            </a:r>
            <a:endParaRPr lang="en-US" sz="5000" b="1" dirty="0"/>
          </a:p>
        </p:txBody>
      </p:sp>
      <p:sp>
        <p:nvSpPr>
          <p:cNvPr id="25" name="TextBox 24"/>
          <p:cNvSpPr txBox="1"/>
          <p:nvPr/>
        </p:nvSpPr>
        <p:spPr>
          <a:xfrm rot="20990061">
            <a:off x="3123115" y="2773330"/>
            <a:ext cx="132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Thung</a:t>
            </a:r>
            <a:r>
              <a:rPr lang="en-US" sz="2400" b="1" dirty="0" smtClean="0"/>
              <a:t>!</a:t>
            </a:r>
            <a:endParaRPr lang="en-US" sz="24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6248590" y="4994420"/>
            <a:ext cx="4676473" cy="797082"/>
            <a:chOff x="508839" y="3231744"/>
            <a:chExt cx="4676473" cy="797082"/>
          </a:xfrm>
        </p:grpSpPr>
        <p:sp>
          <p:nvSpPr>
            <p:cNvPr id="27" name="Rectangle 26"/>
            <p:cNvSpPr/>
            <p:nvPr/>
          </p:nvSpPr>
          <p:spPr>
            <a:xfrm>
              <a:off x="508839" y="3231744"/>
              <a:ext cx="4676473" cy="79708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8021" y="3307119"/>
              <a:ext cx="4125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prstClr val="black"/>
                  </a:solidFill>
                </a:rPr>
                <a:t>Ada tempo </a:t>
              </a:r>
              <a:r>
                <a:rPr lang="en-US" sz="3600" b="1" dirty="0" err="1" smtClean="0">
                  <a:solidFill>
                    <a:srgbClr val="00B0F0"/>
                  </a:solidFill>
                </a:rPr>
                <a:t>lambat</a:t>
              </a:r>
              <a:r>
                <a:rPr lang="en-US" sz="3600" b="1" dirty="0" smtClean="0">
                  <a:solidFill>
                    <a:prstClr val="black"/>
                  </a:solidFill>
                </a:rPr>
                <a:t>.</a:t>
              </a:r>
              <a:endParaRPr lang="en-US" sz="3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58057" y="2826442"/>
            <a:ext cx="4676473" cy="797082"/>
            <a:chOff x="508839" y="3231744"/>
            <a:chExt cx="4676473" cy="797082"/>
          </a:xfrm>
        </p:grpSpPr>
        <p:sp>
          <p:nvSpPr>
            <p:cNvPr id="30" name="Rectangle 29"/>
            <p:cNvSpPr/>
            <p:nvPr/>
          </p:nvSpPr>
          <p:spPr>
            <a:xfrm>
              <a:off x="508839" y="3231744"/>
              <a:ext cx="4676473" cy="79708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5179" y="3318535"/>
              <a:ext cx="3629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prstClr val="black"/>
                  </a:solidFill>
                </a:rPr>
                <a:t>Ada tempo </a:t>
              </a:r>
              <a:r>
                <a:rPr lang="en-US" sz="3600" b="1" dirty="0" err="1" smtClean="0">
                  <a:solidFill>
                    <a:srgbClr val="7030A0"/>
                  </a:solidFill>
                </a:rPr>
                <a:t>cepat</a:t>
              </a:r>
              <a:r>
                <a:rPr lang="en-US" sz="3600" b="1" dirty="0" smtClean="0">
                  <a:solidFill>
                    <a:prstClr val="black"/>
                  </a:solidFill>
                </a:rPr>
                <a:t>.</a:t>
              </a:r>
              <a:endParaRPr lang="en-US" sz="3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66662" y="3910431"/>
            <a:ext cx="4676473" cy="797082"/>
            <a:chOff x="508839" y="3231744"/>
            <a:chExt cx="4676473" cy="797082"/>
          </a:xfrm>
        </p:grpSpPr>
        <p:sp>
          <p:nvSpPr>
            <p:cNvPr id="33" name="Rectangle 32"/>
            <p:cNvSpPr/>
            <p:nvPr/>
          </p:nvSpPr>
          <p:spPr>
            <a:xfrm>
              <a:off x="508839" y="3231744"/>
              <a:ext cx="4676473" cy="79708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8021" y="3307119"/>
              <a:ext cx="4125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prstClr val="black"/>
                  </a:solidFill>
                </a:rPr>
                <a:t>Ada tempo </a:t>
              </a:r>
              <a:r>
                <a:rPr lang="en-US" sz="3600" b="1" dirty="0" err="1" smtClean="0">
                  <a:solidFill>
                    <a:srgbClr val="00B050"/>
                  </a:solidFill>
                </a:rPr>
                <a:t>sedang</a:t>
              </a:r>
              <a:r>
                <a:rPr lang="en-US" sz="3600" b="1" dirty="0" smtClean="0">
                  <a:solidFill>
                    <a:prstClr val="black"/>
                  </a:solidFill>
                </a:rPr>
                <a:t>.</a:t>
              </a:r>
              <a:endParaRPr lang="en-US" sz="36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097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22" grpId="0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5" y="255377"/>
            <a:ext cx="3324156" cy="87122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33234" y="306543"/>
            <a:ext cx="2538776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>
                <a:solidFill>
                  <a:prstClr val="white"/>
                </a:solidFill>
                <a:cs typeface="Arial" pitchFamily="34" charset="0"/>
              </a:rPr>
              <a:t>2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. Tempo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8"/>
          <a:stretch/>
        </p:blipFill>
        <p:spPr>
          <a:xfrm>
            <a:off x="9891410" y="3205909"/>
            <a:ext cx="2051511" cy="28643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490" y="1443210"/>
            <a:ext cx="507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Ayo, </a:t>
            </a:r>
            <a:r>
              <a:rPr lang="en-US" sz="2800" b="1" dirty="0" err="1" smtClean="0"/>
              <a:t>kita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berlatih</a:t>
            </a:r>
            <a:r>
              <a:rPr lang="en-US" sz="2800" b="1" dirty="0" smtClean="0"/>
              <a:t> tempo </a:t>
            </a:r>
            <a:r>
              <a:rPr lang="en-US" sz="2800" b="1" dirty="0" err="1" smtClean="0"/>
              <a:t>lambat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3197" t="43041" r="11598" b="28601"/>
          <a:stretch/>
        </p:blipFill>
        <p:spPr>
          <a:xfrm>
            <a:off x="319490" y="3528341"/>
            <a:ext cx="9417684" cy="221951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19490" y="1992107"/>
            <a:ext cx="5078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Kita </a:t>
            </a:r>
            <a:r>
              <a:rPr lang="en-US" sz="2800" b="1" dirty="0" err="1" smtClean="0"/>
              <a:t>hitung</a:t>
            </a:r>
            <a:r>
              <a:rPr lang="en-US" sz="2800" b="1" dirty="0" smtClean="0"/>
              <a:t> 1 </a:t>
            </a:r>
            <a:r>
              <a:rPr lang="en-US" sz="2800" b="1" dirty="0" err="1" smtClean="0"/>
              <a:t>sampai</a:t>
            </a:r>
            <a:r>
              <a:rPr lang="en-US" sz="2800" b="1" dirty="0" smtClean="0"/>
              <a:t> 4.</a:t>
            </a:r>
          </a:p>
          <a:p>
            <a:r>
              <a:rPr lang="en-US" sz="2800" b="1" dirty="0" err="1" smtClean="0"/>
              <a:t>Setiap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hitungan</a:t>
            </a:r>
            <a:r>
              <a:rPr lang="en-US" sz="2800" b="1" dirty="0" smtClean="0"/>
              <a:t> ke-4,</a:t>
            </a:r>
          </a:p>
          <a:p>
            <a:r>
              <a:rPr lang="en-US" sz="2800" b="1" dirty="0" smtClean="0"/>
              <a:t>kalian </a:t>
            </a:r>
            <a:r>
              <a:rPr lang="en-US" sz="2800" b="1" dirty="0" err="1" smtClean="0"/>
              <a:t>bertepuk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tangan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142521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5" y="255377"/>
            <a:ext cx="3324156" cy="87122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33234" y="306543"/>
            <a:ext cx="2538776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>
                <a:solidFill>
                  <a:prstClr val="white"/>
                </a:solidFill>
                <a:cs typeface="Arial" pitchFamily="34" charset="0"/>
              </a:rPr>
              <a:t>2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. Tempo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8"/>
          <a:stretch/>
        </p:blipFill>
        <p:spPr>
          <a:xfrm>
            <a:off x="9891410" y="3205909"/>
            <a:ext cx="2051511" cy="28643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490" y="1443210"/>
            <a:ext cx="507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Ayo, </a:t>
            </a:r>
            <a:r>
              <a:rPr lang="en-US" sz="2800" b="1" dirty="0" err="1" smtClean="0"/>
              <a:t>kita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berlatih</a:t>
            </a:r>
            <a:r>
              <a:rPr lang="en-US" sz="2800" b="1" dirty="0" smtClean="0"/>
              <a:t> tempo </a:t>
            </a:r>
            <a:r>
              <a:rPr lang="en-US" sz="2800" b="1" dirty="0" err="1" smtClean="0"/>
              <a:t>sedang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19490" y="1992107"/>
            <a:ext cx="5078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Kita </a:t>
            </a:r>
            <a:r>
              <a:rPr lang="en-US" sz="2800" b="1" dirty="0" err="1" smtClean="0"/>
              <a:t>hitung</a:t>
            </a:r>
            <a:r>
              <a:rPr lang="en-US" sz="2800" b="1" dirty="0" smtClean="0"/>
              <a:t> 1 </a:t>
            </a:r>
            <a:r>
              <a:rPr lang="en-US" sz="2800" b="1" dirty="0" err="1" smtClean="0"/>
              <a:t>sampai</a:t>
            </a:r>
            <a:r>
              <a:rPr lang="en-US" sz="2800" b="1" dirty="0" smtClean="0"/>
              <a:t> 3.</a:t>
            </a:r>
          </a:p>
          <a:p>
            <a:r>
              <a:rPr lang="en-US" sz="2800" b="1" dirty="0" err="1" smtClean="0"/>
              <a:t>Setiap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hitungan</a:t>
            </a:r>
            <a:r>
              <a:rPr lang="en-US" sz="2800" b="1" dirty="0" smtClean="0"/>
              <a:t> ke-3,</a:t>
            </a:r>
          </a:p>
          <a:p>
            <a:r>
              <a:rPr lang="en-US" sz="2800" b="1" dirty="0" smtClean="0"/>
              <a:t>kalian </a:t>
            </a:r>
            <a:r>
              <a:rPr lang="en-US" sz="2800" b="1" dirty="0" err="1" smtClean="0"/>
              <a:t>bertepuk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tangan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036" t="51496" r="12087" b="19236"/>
          <a:stretch/>
        </p:blipFill>
        <p:spPr>
          <a:xfrm>
            <a:off x="319490" y="3468892"/>
            <a:ext cx="9463488" cy="231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865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5" y="255377"/>
            <a:ext cx="3324156" cy="87122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33234" y="306543"/>
            <a:ext cx="2538776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>
                <a:solidFill>
                  <a:prstClr val="white"/>
                </a:solidFill>
                <a:cs typeface="Arial" pitchFamily="34" charset="0"/>
              </a:rPr>
              <a:t>2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. Tempo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8"/>
          <a:stretch/>
        </p:blipFill>
        <p:spPr>
          <a:xfrm>
            <a:off x="9891410" y="3205909"/>
            <a:ext cx="2051511" cy="28643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490" y="1443210"/>
            <a:ext cx="507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Ayo, </a:t>
            </a:r>
            <a:r>
              <a:rPr lang="en-US" sz="2800" b="1" dirty="0" err="1" smtClean="0"/>
              <a:t>kita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berlatih</a:t>
            </a:r>
            <a:r>
              <a:rPr lang="en-US" sz="2800" b="1" dirty="0" smtClean="0"/>
              <a:t> tempo </a:t>
            </a:r>
            <a:r>
              <a:rPr lang="en-US" sz="2800" b="1" dirty="0" err="1" smtClean="0"/>
              <a:t>cepat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19490" y="1992107"/>
            <a:ext cx="5078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Kita </a:t>
            </a:r>
            <a:r>
              <a:rPr lang="en-US" sz="2800" b="1" dirty="0" err="1" smtClean="0"/>
              <a:t>hitung</a:t>
            </a:r>
            <a:r>
              <a:rPr lang="en-US" sz="2800" b="1" dirty="0" smtClean="0"/>
              <a:t> 1 </a:t>
            </a:r>
            <a:r>
              <a:rPr lang="en-US" sz="2800" b="1" dirty="0" err="1" smtClean="0"/>
              <a:t>sampai</a:t>
            </a:r>
            <a:r>
              <a:rPr lang="en-US" sz="2800" b="1" dirty="0" smtClean="0"/>
              <a:t> 2.</a:t>
            </a:r>
          </a:p>
          <a:p>
            <a:r>
              <a:rPr lang="en-US" sz="2800" b="1" dirty="0" err="1" smtClean="0"/>
              <a:t>Setiap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hitungan</a:t>
            </a:r>
            <a:r>
              <a:rPr lang="en-US" sz="2800" b="1" dirty="0" smtClean="0"/>
              <a:t> ke-2,</a:t>
            </a:r>
          </a:p>
          <a:p>
            <a:r>
              <a:rPr lang="en-US" sz="2800" b="1" dirty="0" smtClean="0"/>
              <a:t>kalian </a:t>
            </a:r>
            <a:r>
              <a:rPr lang="en-US" sz="2800" b="1" dirty="0" err="1" smtClean="0"/>
              <a:t>bertepuk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tangan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4661" t="48764" r="10867" b="25479"/>
          <a:stretch/>
        </p:blipFill>
        <p:spPr>
          <a:xfrm>
            <a:off x="319490" y="3402779"/>
            <a:ext cx="9452471" cy="204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681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4" y="255377"/>
            <a:ext cx="3953957" cy="87122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33233" y="306543"/>
            <a:ext cx="2968433" cy="72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3.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Pola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Irama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2" y="1277356"/>
            <a:ext cx="4359595" cy="47770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29356" y="1126605"/>
            <a:ext cx="4702769" cy="161045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4392" y="1277356"/>
            <a:ext cx="4232312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 smtClean="0"/>
              <a:t>Bunyi</a:t>
            </a:r>
            <a:r>
              <a:rPr lang="en-US" sz="3733" b="1" dirty="0" smtClean="0"/>
              <a:t> </a:t>
            </a:r>
            <a:r>
              <a:rPr lang="en-US" sz="3733" b="1" dirty="0" err="1" smtClean="0"/>
              <a:t>dapat</a:t>
            </a:r>
            <a:r>
              <a:rPr lang="en-US" sz="3733" b="1" dirty="0" smtClean="0"/>
              <a:t> </a:t>
            </a:r>
            <a:r>
              <a:rPr lang="en-US" sz="3733" b="1" dirty="0" err="1" smtClean="0"/>
              <a:t>disusun</a:t>
            </a:r>
            <a:r>
              <a:rPr lang="en-US" sz="3733" b="1" dirty="0" smtClean="0"/>
              <a:t> </a:t>
            </a:r>
            <a:r>
              <a:rPr lang="en-US" sz="3733" b="1" dirty="0" err="1" smtClean="0"/>
              <a:t>menjadi</a:t>
            </a:r>
            <a:r>
              <a:rPr lang="en-US" sz="3733" b="1" dirty="0" smtClean="0"/>
              <a:t> </a:t>
            </a:r>
            <a:r>
              <a:rPr lang="en-US" sz="3733" b="1" dirty="0" err="1" smtClean="0">
                <a:solidFill>
                  <a:srgbClr val="FF0000"/>
                </a:solidFill>
              </a:rPr>
              <a:t>pola</a:t>
            </a:r>
            <a:r>
              <a:rPr lang="en-US" sz="3733" b="1" dirty="0" smtClean="0">
                <a:solidFill>
                  <a:srgbClr val="FF0000"/>
                </a:solidFill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</a:rPr>
              <a:t>irama</a:t>
            </a:r>
            <a:r>
              <a:rPr lang="en-US" sz="3733" b="1" dirty="0" smtClean="0">
                <a:solidFill>
                  <a:srgbClr val="FF0000"/>
                </a:solidFill>
              </a:rPr>
              <a:t>.</a:t>
            </a:r>
            <a:endParaRPr lang="en-US" sz="3733" b="1" dirty="0"/>
          </a:p>
        </p:txBody>
      </p:sp>
      <p:sp>
        <p:nvSpPr>
          <p:cNvPr id="11" name="Rectangle 10"/>
          <p:cNvSpPr/>
          <p:nvPr/>
        </p:nvSpPr>
        <p:spPr>
          <a:xfrm>
            <a:off x="5829356" y="3251024"/>
            <a:ext cx="4702769" cy="22023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4392" y="3412792"/>
            <a:ext cx="423231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 smtClean="0">
                <a:solidFill>
                  <a:srgbClr val="FF0000"/>
                </a:solidFill>
              </a:rPr>
              <a:t>Pola</a:t>
            </a:r>
            <a:r>
              <a:rPr lang="en-US" sz="3733" b="1" dirty="0" smtClean="0">
                <a:solidFill>
                  <a:srgbClr val="FF0000"/>
                </a:solidFill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</a:rPr>
              <a:t>irama</a:t>
            </a:r>
            <a:r>
              <a:rPr lang="en-US" sz="3733" b="1" dirty="0" smtClean="0">
                <a:solidFill>
                  <a:srgbClr val="FF0000"/>
                </a:solidFill>
              </a:rPr>
              <a:t> </a:t>
            </a:r>
            <a:r>
              <a:rPr lang="en-US" sz="3733" b="1" dirty="0" err="1" smtClean="0"/>
              <a:t>adalah</a:t>
            </a:r>
            <a:r>
              <a:rPr lang="en-US" sz="3733" b="1" dirty="0" smtClean="0"/>
              <a:t> </a:t>
            </a:r>
            <a:r>
              <a:rPr lang="en-US" sz="3733" b="1" dirty="0" err="1" smtClean="0"/>
              <a:t>bunyi</a:t>
            </a:r>
            <a:r>
              <a:rPr lang="en-US" sz="3733" b="1" dirty="0" smtClean="0"/>
              <a:t> yang </a:t>
            </a:r>
            <a:r>
              <a:rPr lang="en-US" sz="3733" b="1" dirty="0" err="1" smtClean="0"/>
              <a:t>berulang</a:t>
            </a:r>
            <a:r>
              <a:rPr lang="en-US" sz="3733" b="1" dirty="0" smtClean="0"/>
              <a:t> </a:t>
            </a:r>
            <a:r>
              <a:rPr lang="en-US" sz="3733" b="1" dirty="0" err="1" smtClean="0"/>
              <a:t>sesuai</a:t>
            </a:r>
            <a:r>
              <a:rPr lang="en-US" sz="3733" b="1" dirty="0" smtClean="0"/>
              <a:t> </a:t>
            </a:r>
            <a:r>
              <a:rPr lang="en-US" sz="3733" b="1" dirty="0" err="1" smtClean="0"/>
              <a:t>urutan</a:t>
            </a:r>
            <a:r>
              <a:rPr lang="en-US" sz="3733" b="1" dirty="0" smtClean="0"/>
              <a:t>.</a:t>
            </a:r>
            <a:endParaRPr lang="en-US" sz="3733" b="1" dirty="0"/>
          </a:p>
        </p:txBody>
      </p:sp>
    </p:spTree>
    <p:extLst>
      <p:ext uri="{BB962C8B-B14F-4D97-AF65-F5344CB8AC3E}">
        <p14:creationId xmlns:p14="http://schemas.microsoft.com/office/powerpoint/2010/main" val="32354462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 animBg="1"/>
      <p:bldP spid="10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4" y="255377"/>
            <a:ext cx="3953957" cy="87122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33233" y="306543"/>
            <a:ext cx="2968433" cy="72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3.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Pola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Irama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439" y="1246438"/>
            <a:ext cx="1003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Buatlah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bunyi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tepukan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pukulan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kentungan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6439" y="1824653"/>
            <a:ext cx="615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Lakukan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sesuai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urutan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berikut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378181" y="2569954"/>
            <a:ext cx="5574480" cy="3172858"/>
            <a:chOff x="378181" y="2569954"/>
            <a:chExt cx="5574480" cy="3172858"/>
          </a:xfrm>
        </p:grpSpPr>
        <p:grpSp>
          <p:nvGrpSpPr>
            <p:cNvPr id="25" name="Group 24"/>
            <p:cNvGrpSpPr/>
            <p:nvPr/>
          </p:nvGrpSpPr>
          <p:grpSpPr>
            <a:xfrm>
              <a:off x="378181" y="2569954"/>
              <a:ext cx="5574480" cy="3172858"/>
              <a:chOff x="378181" y="2569954"/>
              <a:chExt cx="5574480" cy="317285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78181" y="2569954"/>
                <a:ext cx="5574480" cy="3172858"/>
                <a:chOff x="378181" y="2569954"/>
                <a:chExt cx="5574480" cy="3172858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911742" y="3358366"/>
                  <a:ext cx="2655479" cy="2203843"/>
                  <a:chOff x="1380542" y="3291759"/>
                  <a:chExt cx="2655479" cy="2203843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80542" y="3291759"/>
                    <a:ext cx="1307573" cy="2203843"/>
                  </a:xfrm>
                  <a:prstGeom prst="rect">
                    <a:avLst/>
                  </a:prstGeom>
                </p:spPr>
              </p:pic>
              <p:sp>
                <p:nvSpPr>
                  <p:cNvPr id="16" name="TextBox 15"/>
                  <p:cNvSpPr txBox="1"/>
                  <p:nvPr/>
                </p:nvSpPr>
                <p:spPr>
                  <a:xfrm rot="21347624">
                    <a:off x="2710032" y="3418703"/>
                    <a:ext cx="1325989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b="1" dirty="0" err="1" smtClean="0"/>
                      <a:t>Prok</a:t>
                    </a:r>
                    <a:r>
                      <a:rPr lang="en-US" sz="3600" b="1" dirty="0" smtClean="0"/>
                      <a:t>!</a:t>
                    </a:r>
                    <a:endParaRPr lang="en-US" sz="3600" b="1" dirty="0"/>
                  </a:p>
                </p:txBody>
              </p:sp>
            </p:grpSp>
            <p:sp>
              <p:nvSpPr>
                <p:cNvPr id="6" name="Rectangle 5"/>
                <p:cNvSpPr/>
                <p:nvPr/>
              </p:nvSpPr>
              <p:spPr>
                <a:xfrm>
                  <a:off x="378181" y="2569954"/>
                  <a:ext cx="5574480" cy="3172858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378181" y="2569954"/>
                  <a:ext cx="5574480" cy="64551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583893" y="2610905"/>
                <a:ext cx="51118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 smtClean="0">
                    <a:solidFill>
                      <a:schemeClr val="bg1"/>
                    </a:solidFill>
                  </a:rPr>
                  <a:t>Ketukan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Pertama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425729" y="4760953"/>
              <a:ext cx="3316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Tepuk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tangan</a:t>
              </a:r>
              <a:r>
                <a:rPr lang="en-US" sz="2800" b="1" dirty="0" smtClean="0"/>
                <a:t> 1 kali.</a:t>
              </a:r>
              <a:endParaRPr lang="en-US" sz="28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80407" y="2592971"/>
            <a:ext cx="5695776" cy="3172858"/>
            <a:chOff x="6180407" y="2592971"/>
            <a:chExt cx="5695776" cy="3172858"/>
          </a:xfrm>
        </p:grpSpPr>
        <p:grpSp>
          <p:nvGrpSpPr>
            <p:cNvPr id="34" name="Group 33"/>
            <p:cNvGrpSpPr/>
            <p:nvPr/>
          </p:nvGrpSpPr>
          <p:grpSpPr>
            <a:xfrm>
              <a:off x="6180407" y="2592971"/>
              <a:ext cx="5695776" cy="3172858"/>
              <a:chOff x="6444868" y="2569954"/>
              <a:chExt cx="5695776" cy="317285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028182" y="3328432"/>
                <a:ext cx="2590909" cy="2203843"/>
                <a:chOff x="6620252" y="3215470"/>
                <a:chExt cx="2590909" cy="2203843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20252" y="3215470"/>
                  <a:ext cx="1300677" cy="2203843"/>
                </a:xfrm>
                <a:prstGeom prst="rect">
                  <a:avLst/>
                </a:prstGeom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 rot="20852595">
                  <a:off x="7738785" y="3502053"/>
                  <a:ext cx="1272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err="1" smtClean="0"/>
                    <a:t>Thung</a:t>
                  </a:r>
                  <a:r>
                    <a:rPr lang="en-US" sz="2800" b="1" dirty="0" smtClean="0"/>
                    <a:t>!</a:t>
                  </a:r>
                  <a:endParaRPr lang="en-US" sz="2800" b="1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 rot="21347624">
                  <a:off x="7938404" y="4055782"/>
                  <a:ext cx="1272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err="1" smtClean="0"/>
                    <a:t>Thung</a:t>
                  </a:r>
                  <a:r>
                    <a:rPr lang="en-US" sz="2800" b="1" dirty="0" smtClean="0"/>
                    <a:t>!</a:t>
                  </a:r>
                  <a:endParaRPr lang="en-US" sz="2800" b="1" dirty="0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6444868" y="2569954"/>
                <a:ext cx="5695776" cy="3172858"/>
                <a:chOff x="378181" y="2569954"/>
                <a:chExt cx="5695776" cy="3172858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378181" y="2569954"/>
                  <a:ext cx="5695776" cy="3172858"/>
                  <a:chOff x="378181" y="2569954"/>
                  <a:chExt cx="5695776" cy="3172858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378181" y="2569954"/>
                    <a:ext cx="5695776" cy="3172858"/>
                  </a:xfrm>
                  <a:prstGeom prst="rect">
                    <a:avLst/>
                  </a:prstGeom>
                  <a:no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378181" y="2569954"/>
                    <a:ext cx="5695776" cy="645516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583893" y="2610905"/>
                  <a:ext cx="52587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 dirty="0" err="1" smtClean="0">
                      <a:solidFill>
                        <a:schemeClr val="bg1"/>
                      </a:solidFill>
                    </a:rPr>
                    <a:t>Ketukan</a:t>
                  </a:r>
                  <a:r>
                    <a:rPr lang="en-US" sz="3200" b="1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3200" b="1" dirty="0" err="1" smtClean="0">
                      <a:solidFill>
                        <a:schemeClr val="bg1"/>
                      </a:solidFill>
                    </a:rPr>
                    <a:t>Kedua</a:t>
                  </a:r>
                  <a:endParaRPr lang="en-US" sz="32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6" name="TextBox 35"/>
            <p:cNvSpPr txBox="1"/>
            <p:nvPr/>
          </p:nvSpPr>
          <p:spPr>
            <a:xfrm>
              <a:off x="8064398" y="4896512"/>
              <a:ext cx="37126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Pukul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kentungan</a:t>
              </a:r>
              <a:r>
                <a:rPr lang="en-US" sz="2800" b="1" dirty="0" smtClean="0"/>
                <a:t> </a:t>
              </a:r>
              <a:r>
                <a:rPr lang="en-US" sz="2800" b="1" dirty="0"/>
                <a:t>2</a:t>
              </a:r>
              <a:r>
                <a:rPr lang="en-US" sz="2800" b="1" dirty="0" smtClean="0"/>
                <a:t> kali.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477417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10553" y="690687"/>
            <a:ext cx="8432927" cy="1057916"/>
            <a:chOff x="1547607" y="3368313"/>
            <a:chExt cx="5883878" cy="612225"/>
          </a:xfrm>
        </p:grpSpPr>
        <p:sp>
          <p:nvSpPr>
            <p:cNvPr id="17" name="Parallelogram 16"/>
            <p:cNvSpPr/>
            <p:nvPr/>
          </p:nvSpPr>
          <p:spPr>
            <a:xfrm>
              <a:off x="1547607" y="3371294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425648" y="3368313"/>
              <a:ext cx="4696750" cy="609600"/>
            </a:xfrm>
            <a:prstGeom prst="rect">
              <a:avLst/>
            </a:prstGeom>
          </p:spPr>
          <p:txBody>
            <a:bodyPr vert="horz" lIns="48000" tIns="48000" rIns="48000" bIns="48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nn-NO" sz="3733" b="1" dirty="0">
                  <a:solidFill>
                    <a:prstClr val="black"/>
                  </a:solidFill>
                </a:rPr>
                <a:t>Seni </a:t>
              </a:r>
              <a:r>
                <a:rPr lang="nn-NO" sz="3733" b="1" dirty="0" smtClean="0">
                  <a:solidFill>
                    <a:prstClr val="black"/>
                  </a:solidFill>
                </a:rPr>
                <a:t>Musik: Ayo, Mengenal Bunyi</a:t>
              </a:r>
              <a:endParaRPr lang="nn-NO" sz="3733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421352" y="447737"/>
            <a:ext cx="1543896" cy="1543896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sz="2400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718392" y="447752"/>
            <a:ext cx="1543896" cy="154389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sz="2400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718392" y="447751"/>
            <a:ext cx="1543896" cy="1543896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sz="2400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730" y="599236"/>
            <a:ext cx="1337222" cy="1339140"/>
            <a:chOff x="2895601" y="-542991"/>
            <a:chExt cx="960519" cy="961895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7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7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996531" y="-488577"/>
              <a:ext cx="757870" cy="537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67" b="1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450" y="-119089"/>
              <a:ext cx="331842" cy="537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67" b="1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5940" y="2601943"/>
            <a:ext cx="5332711" cy="754629"/>
            <a:chOff x="385940" y="2601943"/>
            <a:chExt cx="5332711" cy="754629"/>
          </a:xfrm>
        </p:grpSpPr>
        <p:grpSp>
          <p:nvGrpSpPr>
            <p:cNvPr id="28" name="Group 27"/>
            <p:cNvGrpSpPr/>
            <p:nvPr/>
          </p:nvGrpSpPr>
          <p:grpSpPr>
            <a:xfrm>
              <a:off x="477574" y="2601943"/>
              <a:ext cx="5241077" cy="610111"/>
              <a:chOff x="298981" y="2086583"/>
              <a:chExt cx="3930808" cy="457583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29" name="Rectangle 28"/>
              <p:cNvSpPr/>
              <p:nvPr/>
            </p:nvSpPr>
            <p:spPr>
              <a:xfrm>
                <a:off x="298981" y="2086966"/>
                <a:ext cx="3434820" cy="457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ight Triangle 29"/>
              <p:cNvSpPr/>
              <p:nvPr/>
            </p:nvSpPr>
            <p:spPr>
              <a:xfrm flipV="1">
                <a:off x="3733800" y="2086583"/>
                <a:ext cx="495989" cy="45758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85940" y="2746461"/>
              <a:ext cx="5241077" cy="610111"/>
              <a:chOff x="298981" y="2086583"/>
              <a:chExt cx="3930808" cy="457583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98981" y="2086966"/>
                <a:ext cx="3434820" cy="4572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ight Triangle 3"/>
              <p:cNvSpPr/>
              <p:nvPr/>
            </p:nvSpPr>
            <p:spPr>
              <a:xfrm flipV="1">
                <a:off x="3733800" y="2086583"/>
                <a:ext cx="495989" cy="457582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20700" y="2742437"/>
              <a:ext cx="4356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prstClr val="white"/>
                  </a:solidFill>
                </a:rPr>
                <a:t>Tujuan</a:t>
              </a:r>
              <a:r>
                <a:rPr lang="en-US" sz="3200" b="1" dirty="0">
                  <a:solidFill>
                    <a:prstClr val="white"/>
                  </a:solidFill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</a:rPr>
                <a:t>Pembelajaran</a:t>
              </a:r>
              <a:endParaRPr lang="en-US" sz="3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6490" y="3429001"/>
            <a:ext cx="6329111" cy="1836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267" dirty="0" err="1" smtClean="0">
                <a:solidFill>
                  <a:prstClr val="black"/>
                </a:solidFill>
              </a:rPr>
              <a:t>Mengidentifikasi</a:t>
            </a:r>
            <a:r>
              <a:rPr lang="en-US" sz="2267" dirty="0" smtClean="0">
                <a:solidFill>
                  <a:prstClr val="black"/>
                </a:solidFill>
              </a:rPr>
              <a:t> </a:t>
            </a:r>
            <a:r>
              <a:rPr lang="en-US" sz="2267" dirty="0" err="1" smtClean="0">
                <a:solidFill>
                  <a:prstClr val="black"/>
                </a:solidFill>
              </a:rPr>
              <a:t>bunyi</a:t>
            </a:r>
            <a:r>
              <a:rPr lang="en-US" sz="2267" dirty="0" smtClean="0">
                <a:solidFill>
                  <a:prstClr val="black"/>
                </a:solidFill>
              </a:rPr>
              <a:t> </a:t>
            </a:r>
            <a:r>
              <a:rPr lang="en-US" sz="2267" dirty="0" err="1" smtClean="0">
                <a:solidFill>
                  <a:prstClr val="black"/>
                </a:solidFill>
              </a:rPr>
              <a:t>alam</a:t>
            </a:r>
            <a:r>
              <a:rPr lang="en-US" sz="2267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267" dirty="0" err="1" smtClean="0">
                <a:solidFill>
                  <a:prstClr val="black"/>
                </a:solidFill>
              </a:rPr>
              <a:t>Mengidentifikasi</a:t>
            </a:r>
            <a:r>
              <a:rPr lang="en-US" sz="2267" dirty="0" smtClean="0">
                <a:solidFill>
                  <a:prstClr val="black"/>
                </a:solidFill>
              </a:rPr>
              <a:t> </a:t>
            </a:r>
            <a:r>
              <a:rPr lang="en-US" sz="2267" dirty="0" err="1" smtClean="0">
                <a:solidFill>
                  <a:prstClr val="black"/>
                </a:solidFill>
              </a:rPr>
              <a:t>bunyi</a:t>
            </a:r>
            <a:r>
              <a:rPr lang="en-US" sz="2267" dirty="0" smtClean="0">
                <a:solidFill>
                  <a:prstClr val="black"/>
                </a:solidFill>
              </a:rPr>
              <a:t> </a:t>
            </a:r>
            <a:r>
              <a:rPr lang="en-US" sz="2267" dirty="0" err="1" smtClean="0">
                <a:solidFill>
                  <a:prstClr val="black"/>
                </a:solidFill>
              </a:rPr>
              <a:t>buatan</a:t>
            </a:r>
            <a:r>
              <a:rPr lang="en-US" sz="2267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267" dirty="0" err="1" smtClean="0">
                <a:solidFill>
                  <a:prstClr val="black"/>
                </a:solidFill>
              </a:rPr>
              <a:t>Mengidentifikasi</a:t>
            </a:r>
            <a:r>
              <a:rPr lang="en-US" sz="2267" dirty="0" smtClean="0">
                <a:solidFill>
                  <a:prstClr val="black"/>
                </a:solidFill>
              </a:rPr>
              <a:t> </a:t>
            </a:r>
            <a:r>
              <a:rPr lang="en-US" sz="2267" dirty="0" err="1" smtClean="0">
                <a:solidFill>
                  <a:prstClr val="black"/>
                </a:solidFill>
              </a:rPr>
              <a:t>ketukan</a:t>
            </a:r>
            <a:r>
              <a:rPr lang="en-US" sz="2267" dirty="0" smtClean="0">
                <a:solidFill>
                  <a:prstClr val="black"/>
                </a:solidFill>
              </a:rPr>
              <a:t> </a:t>
            </a:r>
            <a:r>
              <a:rPr lang="en-US" sz="2267" dirty="0" err="1" smtClean="0">
                <a:solidFill>
                  <a:prstClr val="black"/>
                </a:solidFill>
              </a:rPr>
              <a:t>dengan</a:t>
            </a:r>
            <a:r>
              <a:rPr lang="en-US" sz="2267" dirty="0" smtClean="0">
                <a:solidFill>
                  <a:prstClr val="black"/>
                </a:solidFill>
              </a:rPr>
              <a:t> tempo </a:t>
            </a:r>
            <a:r>
              <a:rPr lang="en-US" sz="2267" dirty="0" err="1" smtClean="0">
                <a:solidFill>
                  <a:prstClr val="black"/>
                </a:solidFill>
              </a:rPr>
              <a:t>sederhana</a:t>
            </a:r>
            <a:r>
              <a:rPr lang="en-US" sz="2267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267" dirty="0" err="1" smtClean="0">
                <a:solidFill>
                  <a:prstClr val="black"/>
                </a:solidFill>
              </a:rPr>
              <a:t>Memainkan</a:t>
            </a:r>
            <a:r>
              <a:rPr lang="en-US" sz="2267" dirty="0" smtClean="0">
                <a:solidFill>
                  <a:prstClr val="black"/>
                </a:solidFill>
              </a:rPr>
              <a:t> </a:t>
            </a:r>
            <a:r>
              <a:rPr lang="en-US" sz="2267" dirty="0" err="1" smtClean="0">
                <a:solidFill>
                  <a:prstClr val="black"/>
                </a:solidFill>
              </a:rPr>
              <a:t>pola</a:t>
            </a:r>
            <a:r>
              <a:rPr lang="en-US" sz="2267" dirty="0" smtClean="0">
                <a:solidFill>
                  <a:prstClr val="black"/>
                </a:solidFill>
              </a:rPr>
              <a:t> </a:t>
            </a:r>
            <a:r>
              <a:rPr lang="en-US" sz="2267" dirty="0" err="1" smtClean="0">
                <a:solidFill>
                  <a:prstClr val="black"/>
                </a:solidFill>
              </a:rPr>
              <a:t>irama</a:t>
            </a:r>
            <a:r>
              <a:rPr lang="en-US" sz="2267" dirty="0" smtClean="0">
                <a:solidFill>
                  <a:prstClr val="black"/>
                </a:solidFill>
              </a:rPr>
              <a:t> </a:t>
            </a:r>
            <a:r>
              <a:rPr lang="en-US" sz="2267" dirty="0" err="1" smtClean="0">
                <a:solidFill>
                  <a:prstClr val="black"/>
                </a:solidFill>
              </a:rPr>
              <a:t>sederhana</a:t>
            </a:r>
            <a:r>
              <a:rPr lang="en-US" sz="2267" dirty="0" smtClean="0">
                <a:solidFill>
                  <a:prstClr val="black"/>
                </a:solidFill>
              </a:rPr>
              <a:t>.</a:t>
            </a:r>
            <a:endParaRPr lang="en-US" sz="2267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916" y="3034824"/>
            <a:ext cx="6239759" cy="296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9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9089" y="3420477"/>
            <a:ext cx="5368835" cy="190844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089" y="1806795"/>
            <a:ext cx="5368835" cy="127214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38368"/>
            <a:ext cx="7721600" cy="783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200" y="359044"/>
            <a:ext cx="7416800" cy="72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>
                <a:solidFill>
                  <a:prstClr val="white"/>
                </a:solidFill>
                <a:cs typeface="Arial" pitchFamily="34" charset="0"/>
              </a:rPr>
              <a:t>A. </a:t>
            </a:r>
            <a:r>
              <a:rPr lang="en-US" sz="3733" b="1" dirty="0" err="1">
                <a:solidFill>
                  <a:prstClr val="white"/>
                </a:solidFill>
                <a:cs typeface="Arial" pitchFamily="34" charset="0"/>
              </a:rPr>
              <a:t>Mengenal</a:t>
            </a:r>
            <a:r>
              <a:rPr lang="en-US" sz="3733" b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Jenis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Bunyi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182" y="1837701"/>
            <a:ext cx="448866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 smtClean="0">
                <a:solidFill>
                  <a:srgbClr val="FF0000"/>
                </a:solidFill>
              </a:rPr>
              <a:t>Bunyi</a:t>
            </a:r>
            <a:r>
              <a:rPr lang="en-US" sz="3733" b="1" dirty="0" smtClean="0">
                <a:solidFill>
                  <a:prstClr val="black"/>
                </a:solidFill>
              </a:rPr>
              <a:t> </a:t>
            </a:r>
            <a:r>
              <a:rPr lang="en-US" sz="3733" b="1" dirty="0" err="1" smtClean="0">
                <a:solidFill>
                  <a:prstClr val="black"/>
                </a:solidFill>
              </a:rPr>
              <a:t>adalah</a:t>
            </a:r>
            <a:r>
              <a:rPr lang="en-US" sz="3733" b="1" dirty="0" smtClean="0">
                <a:solidFill>
                  <a:prstClr val="black"/>
                </a:solidFill>
              </a:rPr>
              <a:t> </a:t>
            </a:r>
            <a:r>
              <a:rPr lang="en-US" sz="3733" b="1" dirty="0" err="1" smtClean="0">
                <a:solidFill>
                  <a:prstClr val="black"/>
                </a:solidFill>
              </a:rPr>
              <a:t>sesuatu</a:t>
            </a:r>
            <a:r>
              <a:rPr lang="en-US" sz="3733" b="1" dirty="0" smtClean="0">
                <a:solidFill>
                  <a:prstClr val="black"/>
                </a:solidFill>
              </a:rPr>
              <a:t> yang </a:t>
            </a:r>
            <a:r>
              <a:rPr lang="en-US" sz="3733" b="1" dirty="0" err="1" smtClean="0">
                <a:solidFill>
                  <a:prstClr val="black"/>
                </a:solidFill>
              </a:rPr>
              <a:t>dapat</a:t>
            </a:r>
            <a:r>
              <a:rPr lang="en-US" sz="3733" b="1" dirty="0" smtClean="0">
                <a:solidFill>
                  <a:prstClr val="black"/>
                </a:solidFill>
              </a:rPr>
              <a:t> </a:t>
            </a:r>
            <a:r>
              <a:rPr lang="en-US" sz="3733" b="1" dirty="0" err="1" smtClean="0">
                <a:solidFill>
                  <a:prstClr val="black"/>
                </a:solidFill>
              </a:rPr>
              <a:t>didengar</a:t>
            </a:r>
            <a:r>
              <a:rPr lang="en-US" sz="3733" b="1" dirty="0" smtClean="0">
                <a:solidFill>
                  <a:prstClr val="black"/>
                </a:solidFill>
              </a:rPr>
              <a:t>.</a:t>
            </a:r>
            <a:endParaRPr lang="en-US" sz="3733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182" y="3513236"/>
            <a:ext cx="4775101" cy="18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b="1" dirty="0" smtClean="0">
                <a:solidFill>
                  <a:prstClr val="black"/>
                </a:solidFill>
              </a:rPr>
              <a:t>Benda yang </a:t>
            </a:r>
            <a:r>
              <a:rPr lang="en-US" sz="3733" b="1" dirty="0" err="1" smtClean="0">
                <a:solidFill>
                  <a:prstClr val="black"/>
                </a:solidFill>
              </a:rPr>
              <a:t>menghasilkan</a:t>
            </a:r>
            <a:r>
              <a:rPr lang="en-US" sz="3733" b="1" dirty="0" smtClean="0">
                <a:solidFill>
                  <a:prstClr val="black"/>
                </a:solidFill>
              </a:rPr>
              <a:t> </a:t>
            </a:r>
            <a:r>
              <a:rPr lang="en-US" sz="3733" b="1" dirty="0" err="1" smtClean="0">
                <a:solidFill>
                  <a:prstClr val="black"/>
                </a:solidFill>
              </a:rPr>
              <a:t>bunyi</a:t>
            </a:r>
            <a:r>
              <a:rPr lang="en-US" sz="3733" b="1" dirty="0" smtClean="0">
                <a:solidFill>
                  <a:prstClr val="black"/>
                </a:solidFill>
              </a:rPr>
              <a:t> </a:t>
            </a:r>
            <a:r>
              <a:rPr lang="en-US" sz="3733" b="1" dirty="0" err="1" smtClean="0">
                <a:solidFill>
                  <a:prstClr val="black"/>
                </a:solidFill>
              </a:rPr>
              <a:t>disebut</a:t>
            </a:r>
            <a:r>
              <a:rPr lang="en-US" sz="3733" b="1" dirty="0" smtClean="0">
                <a:solidFill>
                  <a:prstClr val="black"/>
                </a:solidFill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</a:rPr>
              <a:t>sumber</a:t>
            </a:r>
            <a:r>
              <a:rPr lang="en-US" sz="3733" b="1" dirty="0" smtClean="0">
                <a:solidFill>
                  <a:srgbClr val="FF0000"/>
                </a:solidFill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</a:rPr>
              <a:t>bunyi</a:t>
            </a:r>
            <a:r>
              <a:rPr lang="en-US" sz="3733" b="1" dirty="0" smtClean="0">
                <a:solidFill>
                  <a:prstClr val="black"/>
                </a:solidFill>
              </a:rPr>
              <a:t>.</a:t>
            </a:r>
            <a:endParaRPr lang="en-US" sz="3733" b="1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725" y="359044"/>
            <a:ext cx="4484955" cy="56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194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090" y="1806795"/>
            <a:ext cx="3979096" cy="127214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38368"/>
            <a:ext cx="7721600" cy="783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200" y="359044"/>
            <a:ext cx="7416800" cy="72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>
                <a:solidFill>
                  <a:prstClr val="white"/>
                </a:solidFill>
                <a:cs typeface="Arial" pitchFamily="34" charset="0"/>
              </a:rPr>
              <a:t>A. </a:t>
            </a:r>
            <a:r>
              <a:rPr lang="en-US" sz="3733" b="1" dirty="0" err="1">
                <a:solidFill>
                  <a:prstClr val="white"/>
                </a:solidFill>
                <a:cs typeface="Arial" pitchFamily="34" charset="0"/>
              </a:rPr>
              <a:t>Mengenal</a:t>
            </a:r>
            <a:r>
              <a:rPr lang="en-US" sz="3733" b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Jenis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Bunyi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182" y="1837701"/>
            <a:ext cx="363673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 smtClean="0">
                <a:solidFill>
                  <a:srgbClr val="FF0000"/>
                </a:solidFill>
              </a:rPr>
              <a:t>Bunyi</a:t>
            </a:r>
            <a:r>
              <a:rPr lang="en-US" sz="3733" b="1" dirty="0" smtClean="0">
                <a:solidFill>
                  <a:prstClr val="black"/>
                </a:solidFill>
              </a:rPr>
              <a:t> </a:t>
            </a:r>
            <a:r>
              <a:rPr lang="en-US" sz="3733" b="1" dirty="0" err="1" smtClean="0">
                <a:solidFill>
                  <a:prstClr val="black"/>
                </a:solidFill>
              </a:rPr>
              <a:t>dibedakan</a:t>
            </a:r>
            <a:r>
              <a:rPr lang="en-US" sz="3733" b="1" dirty="0" smtClean="0">
                <a:solidFill>
                  <a:prstClr val="black"/>
                </a:solidFill>
              </a:rPr>
              <a:t> </a:t>
            </a:r>
            <a:r>
              <a:rPr lang="en-US" sz="3733" b="1" dirty="0" err="1" smtClean="0">
                <a:solidFill>
                  <a:prstClr val="black"/>
                </a:solidFill>
              </a:rPr>
              <a:t>menjadi</a:t>
            </a:r>
            <a:r>
              <a:rPr lang="en-US" sz="3733" b="1" dirty="0" smtClean="0">
                <a:solidFill>
                  <a:prstClr val="black"/>
                </a:solidFill>
              </a:rPr>
              <a:t> </a:t>
            </a:r>
            <a:r>
              <a:rPr lang="en-US" sz="3733" b="1" dirty="0" err="1" smtClean="0">
                <a:solidFill>
                  <a:prstClr val="black"/>
                </a:solidFill>
              </a:rPr>
              <a:t>dua</a:t>
            </a:r>
            <a:r>
              <a:rPr lang="en-US" sz="3733" b="1" dirty="0" smtClean="0">
                <a:solidFill>
                  <a:prstClr val="black"/>
                </a:solidFill>
              </a:rPr>
              <a:t>.</a:t>
            </a:r>
            <a:endParaRPr lang="en-US" sz="3733" b="1" dirty="0">
              <a:solidFill>
                <a:prstClr val="black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9090" y="3246320"/>
            <a:ext cx="3206718" cy="2025705"/>
            <a:chOff x="459090" y="3246320"/>
            <a:chExt cx="3206718" cy="202570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90" y="3246320"/>
              <a:ext cx="3206718" cy="202570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72163" y="3638553"/>
              <a:ext cx="2353191" cy="1241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 err="1" smtClean="0">
                  <a:solidFill>
                    <a:prstClr val="black"/>
                  </a:solidFill>
                </a:rPr>
                <a:t>Bunyi</a:t>
              </a:r>
              <a:r>
                <a:rPr lang="en-US" sz="3733" b="1" dirty="0" smtClean="0">
                  <a:solidFill>
                    <a:prstClr val="black"/>
                  </a:solidFill>
                </a:rPr>
                <a:t> </a:t>
              </a:r>
              <a:r>
                <a:rPr lang="en-US" sz="3733" b="1" dirty="0" err="1" smtClean="0">
                  <a:solidFill>
                    <a:prstClr val="black"/>
                  </a:solidFill>
                </a:rPr>
                <a:t>ala</a:t>
              </a:r>
              <a:r>
                <a:rPr lang="en-US" sz="3733" b="1" dirty="0" err="1">
                  <a:solidFill>
                    <a:prstClr val="black"/>
                  </a:solidFill>
                </a:rPr>
                <a:t>m</a:t>
              </a:r>
              <a:endParaRPr lang="en-US" sz="3733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38426" y="3980985"/>
            <a:ext cx="3206718" cy="2025705"/>
            <a:chOff x="3638426" y="3980985"/>
            <a:chExt cx="3206718" cy="202570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426" y="3980985"/>
              <a:ext cx="3206718" cy="202570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064000" y="4373218"/>
              <a:ext cx="2353191" cy="1241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 err="1" smtClean="0">
                  <a:solidFill>
                    <a:prstClr val="black"/>
                  </a:solidFill>
                </a:rPr>
                <a:t>Bunyi</a:t>
              </a:r>
              <a:r>
                <a:rPr lang="en-US" sz="3733" b="1" dirty="0" smtClean="0">
                  <a:solidFill>
                    <a:prstClr val="black"/>
                  </a:solidFill>
                </a:rPr>
                <a:t> </a:t>
              </a:r>
              <a:r>
                <a:rPr lang="en-US" sz="3733" b="1" dirty="0" err="1" smtClean="0">
                  <a:solidFill>
                    <a:prstClr val="black"/>
                  </a:solidFill>
                </a:rPr>
                <a:t>buatan</a:t>
              </a:r>
              <a:endParaRPr lang="en-US" sz="3733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12653" y="1817946"/>
            <a:ext cx="5986784" cy="4523641"/>
            <a:chOff x="6212653" y="1817946"/>
            <a:chExt cx="5986784" cy="45236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41" b="100000" l="9872" r="99006">
                          <a14:foregroundMark x1="74432" y1="61799" x2="75781" y2="62646"/>
                          <a14:foregroundMark x1="26989" y1="30582" x2="29474" y2="30582"/>
                          <a14:foregroundMark x1="27415" y1="36508" x2="28338" y2="37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03" t="17218" r="4446"/>
            <a:stretch/>
          </p:blipFill>
          <p:spPr>
            <a:xfrm>
              <a:off x="6212653" y="1817946"/>
              <a:ext cx="5986784" cy="452364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18636809">
              <a:off x="9668107" y="3956654"/>
              <a:ext cx="15834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err="1" smtClean="0"/>
                <a:t>Sumber</a:t>
              </a:r>
              <a:r>
                <a:rPr lang="en-US" sz="1000" i="1" dirty="0" smtClean="0"/>
                <a:t>: pixabay.com</a:t>
              </a:r>
              <a:endParaRPr lang="en-US" sz="1000" i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924800" y="219061"/>
            <a:ext cx="4060143" cy="1728439"/>
            <a:chOff x="7924800" y="219061"/>
            <a:chExt cx="4060143" cy="1728439"/>
          </a:xfrm>
        </p:grpSpPr>
        <p:sp>
          <p:nvSpPr>
            <p:cNvPr id="20" name="Cloud Callout 19"/>
            <p:cNvSpPr/>
            <p:nvPr/>
          </p:nvSpPr>
          <p:spPr>
            <a:xfrm>
              <a:off x="7924800" y="219061"/>
              <a:ext cx="4060143" cy="1728439"/>
            </a:xfrm>
            <a:prstGeom prst="cloudCallout">
              <a:avLst>
                <a:gd name="adj1" fmla="val -51467"/>
                <a:gd name="adj2" fmla="val 7102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64325" y="756894"/>
              <a:ext cx="318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 smtClean="0"/>
                <a:t>Kukuruyuuuuk</a:t>
              </a:r>
              <a:r>
                <a:rPr lang="en-US" sz="2800" b="1" i="1" dirty="0" smtClean="0"/>
                <a:t> . . . .</a:t>
              </a:r>
              <a:endParaRPr lang="en-US" sz="28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12421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206" y="2609384"/>
            <a:ext cx="2190507" cy="3566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6175560"/>
            <a:ext cx="12204192" cy="707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3" y="381001"/>
            <a:ext cx="4391099" cy="11508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4624" y="594313"/>
            <a:ext cx="2946723" cy="72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1.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Bunyi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Alam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2" y="3184290"/>
            <a:ext cx="2485376" cy="2076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78" y="3197665"/>
            <a:ext cx="3053782" cy="1992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484" y="2976046"/>
            <a:ext cx="2612140" cy="21775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2596" y="1675513"/>
            <a:ext cx="7571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Bunyi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adalah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bunyi</a:t>
            </a:r>
            <a:r>
              <a:rPr lang="en-US" sz="2800" b="1" dirty="0" smtClean="0"/>
              <a:t> yang </a:t>
            </a:r>
            <a:r>
              <a:rPr lang="en-US" sz="2800" b="1" dirty="0" err="1" smtClean="0">
                <a:solidFill>
                  <a:srgbClr val="FF0000"/>
                </a:solidFill>
              </a:rPr>
              <a:t>berasal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dari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alam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12596" y="2241013"/>
            <a:ext cx="31300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bunyi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alam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68712" y="5306611"/>
            <a:ext cx="205068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Petir</a:t>
            </a:r>
            <a:endParaRPr lang="en-US" sz="2200" b="1" dirty="0" smtClean="0"/>
          </a:p>
          <a:p>
            <a:pPr algn="ctr"/>
            <a:r>
              <a:rPr lang="en-US" sz="2200" b="1" i="1" dirty="0" err="1"/>
              <a:t>d</a:t>
            </a:r>
            <a:r>
              <a:rPr lang="en-US" sz="2200" b="1" i="1" dirty="0" err="1" smtClean="0"/>
              <a:t>her-dher-dher</a:t>
            </a:r>
            <a:endParaRPr lang="en-US" sz="22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51461" y="5289511"/>
            <a:ext cx="205068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Ombak</a:t>
            </a:r>
            <a:endParaRPr lang="en-US" sz="2200" b="1" dirty="0" smtClean="0"/>
          </a:p>
          <a:p>
            <a:pPr algn="ctr"/>
            <a:r>
              <a:rPr lang="en-US" sz="2200" b="1" i="1" dirty="0" err="1" smtClean="0"/>
              <a:t>byur-byur-byur</a:t>
            </a:r>
            <a:endParaRPr lang="en-US" sz="22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7334210" y="5272411"/>
            <a:ext cx="205068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Rintik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hujan</a:t>
            </a:r>
            <a:endParaRPr lang="en-US" sz="2200" b="1" dirty="0" smtClean="0"/>
          </a:p>
          <a:p>
            <a:pPr algn="ctr"/>
            <a:r>
              <a:rPr lang="en-US" sz="2200" b="1" i="1" dirty="0" err="1" smtClean="0"/>
              <a:t>tik-tik-tik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7763370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206" y="2609384"/>
            <a:ext cx="2190507" cy="3566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6175560"/>
            <a:ext cx="12204192" cy="707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3" y="381001"/>
            <a:ext cx="4391099" cy="11508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4624" y="594313"/>
            <a:ext cx="2946723" cy="72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1.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Bunyi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Alam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596" y="1675513"/>
            <a:ext cx="7571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Bunyi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adalah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bunyi</a:t>
            </a:r>
            <a:r>
              <a:rPr lang="en-US" sz="2800" b="1" dirty="0" smtClean="0"/>
              <a:t> yang </a:t>
            </a:r>
            <a:r>
              <a:rPr lang="en-US" sz="2800" b="1" dirty="0" err="1" smtClean="0">
                <a:solidFill>
                  <a:srgbClr val="FF0000"/>
                </a:solidFill>
              </a:rPr>
              <a:t>berasal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dari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alam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12596" y="2241013"/>
            <a:ext cx="31300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bunyi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alam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3" y="3048594"/>
            <a:ext cx="3278055" cy="2089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758" y="2355657"/>
            <a:ext cx="4053199" cy="3184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22168" r="21299" b="18072"/>
          <a:stretch/>
        </p:blipFill>
        <p:spPr>
          <a:xfrm>
            <a:off x="7861030" y="3757050"/>
            <a:ext cx="1851102" cy="14256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9125338" y="4252958"/>
            <a:ext cx="1615161" cy="244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Sumber</a:t>
            </a:r>
            <a:r>
              <a:rPr lang="en-US" sz="1000" dirty="0" smtClean="0"/>
              <a:t>: </a:t>
            </a:r>
            <a:r>
              <a:rPr lang="en-US" sz="1000" i="1" dirty="0" smtClean="0"/>
              <a:t>shutterstock.com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568712" y="5306611"/>
            <a:ext cx="205068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Kucing</a:t>
            </a:r>
            <a:endParaRPr lang="en-US" sz="2200" b="1" dirty="0" smtClean="0"/>
          </a:p>
          <a:p>
            <a:pPr algn="ctr"/>
            <a:r>
              <a:rPr lang="en-US" sz="2200" b="1" i="1" dirty="0" err="1" smtClean="0"/>
              <a:t>meong-meong</a:t>
            </a:r>
            <a:endParaRPr lang="en-US" sz="22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98435" y="5306611"/>
            <a:ext cx="205068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Sapi</a:t>
            </a:r>
            <a:endParaRPr lang="en-US" sz="2200" b="1" dirty="0" smtClean="0"/>
          </a:p>
          <a:p>
            <a:pPr algn="ctr"/>
            <a:r>
              <a:rPr lang="en-US" sz="2200" b="1" i="1" dirty="0" smtClean="0"/>
              <a:t>moo-moo</a:t>
            </a:r>
            <a:endParaRPr lang="en-US" sz="22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828158" y="5306611"/>
            <a:ext cx="205068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Burung</a:t>
            </a:r>
            <a:endParaRPr lang="en-US" sz="2200" b="1" dirty="0" smtClean="0"/>
          </a:p>
          <a:p>
            <a:pPr algn="ctr"/>
            <a:r>
              <a:rPr lang="en-US" sz="2200" b="1" i="1" dirty="0" err="1" smtClean="0"/>
              <a:t>cuit-cuit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24146626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6175560"/>
            <a:ext cx="12204192" cy="707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3" y="381001"/>
            <a:ext cx="4765404" cy="11508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4624" y="594313"/>
            <a:ext cx="3459678" cy="72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2.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Bunyi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Buatan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595" y="1675513"/>
            <a:ext cx="874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Bunyi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adalah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bunyi</a:t>
            </a:r>
            <a:r>
              <a:rPr lang="en-US" sz="2800" b="1" dirty="0" smtClean="0"/>
              <a:t> yang </a:t>
            </a:r>
            <a:r>
              <a:rPr lang="en-US" sz="2800" b="1" dirty="0" err="1" smtClean="0">
                <a:solidFill>
                  <a:srgbClr val="FF0000"/>
                </a:solidFill>
              </a:rPr>
              <a:t>dibuat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oleh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manusia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12596" y="2241013"/>
            <a:ext cx="378583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bunyi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buatan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2595" y="5295377"/>
            <a:ext cx="271431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Gendang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dipukul</a:t>
            </a:r>
            <a:endParaRPr lang="en-US" sz="2200" b="1" dirty="0" smtClean="0"/>
          </a:p>
          <a:p>
            <a:pPr algn="ctr"/>
            <a:r>
              <a:rPr lang="en-US" sz="2200" b="1" i="1" dirty="0" err="1" smtClean="0"/>
              <a:t>dhung-dhung-dhung</a:t>
            </a:r>
            <a:endParaRPr lang="en-US" sz="22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639744" y="5336402"/>
            <a:ext cx="205068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Peluit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ditiup</a:t>
            </a:r>
            <a:endParaRPr lang="en-US" sz="2200" b="1" dirty="0" smtClean="0"/>
          </a:p>
          <a:p>
            <a:pPr algn="ctr"/>
            <a:r>
              <a:rPr lang="en-US" sz="2200" b="1" i="1" dirty="0" err="1" smtClean="0"/>
              <a:t>prit-prit</a:t>
            </a:r>
            <a:endParaRPr lang="en-US" sz="22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9" b="99376" l="8678" r="80455">
                        <a14:backgroundMark x1="44545" y1="25328" x2="46942" y2="26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84" t="18852" r="18774"/>
          <a:stretch/>
        </p:blipFill>
        <p:spPr>
          <a:xfrm>
            <a:off x="568712" y="3018664"/>
            <a:ext cx="2714315" cy="2033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10" y="3863561"/>
            <a:ext cx="1624159" cy="1017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3" y="381720"/>
            <a:ext cx="1938247" cy="48980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871113" y="5314626"/>
            <a:ext cx="205068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Gitar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dipetik</a:t>
            </a:r>
            <a:endParaRPr lang="en-US" sz="2200" b="1" dirty="0" smtClean="0"/>
          </a:p>
          <a:p>
            <a:pPr algn="ctr"/>
            <a:r>
              <a:rPr lang="en-US" sz="2200" b="1" i="1" dirty="0" err="1" smtClean="0"/>
              <a:t>jreng-jreng</a:t>
            </a:r>
            <a:endParaRPr lang="en-US" sz="2200" b="1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9" t="15179" r="4389" b="30892"/>
          <a:stretch/>
        </p:blipFill>
        <p:spPr>
          <a:xfrm>
            <a:off x="6397783" y="2331448"/>
            <a:ext cx="2889436" cy="2872238"/>
          </a:xfrm>
          <a:prstGeom prst="ellipse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203267" y="5325641"/>
            <a:ext cx="318310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Ketukan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pintu</a:t>
            </a:r>
            <a:endParaRPr lang="en-US" sz="2200" b="1" dirty="0" smtClean="0"/>
          </a:p>
          <a:p>
            <a:pPr algn="ctr"/>
            <a:r>
              <a:rPr lang="en-US" sz="2200" b="1" i="1" dirty="0" err="1"/>
              <a:t>t</a:t>
            </a:r>
            <a:r>
              <a:rPr lang="en-US" sz="2200" b="1" i="1" dirty="0" err="1" smtClean="0"/>
              <a:t>ok-tok-tok</a:t>
            </a:r>
            <a:endParaRPr lang="en-US" sz="2200" b="1" i="1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10915296" y="4050342"/>
            <a:ext cx="2013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Sumber</a:t>
            </a:r>
            <a:r>
              <a:rPr lang="en-US" sz="1000" dirty="0" smtClean="0"/>
              <a:t>: </a:t>
            </a:r>
            <a:r>
              <a:rPr lang="en-US" sz="1000" i="1" dirty="0" smtClean="0"/>
              <a:t>commons wikimedia.org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2365222" y="3992279"/>
            <a:ext cx="2013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Sumber</a:t>
            </a:r>
            <a:r>
              <a:rPr lang="en-US" sz="1000" dirty="0" smtClean="0"/>
              <a:t>: </a:t>
            </a:r>
            <a:r>
              <a:rPr lang="en-US" sz="1000" i="1" dirty="0" smtClean="0"/>
              <a:t>commons wikimedia.org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4758898" y="4050342"/>
            <a:ext cx="2013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Sumber</a:t>
            </a:r>
            <a:r>
              <a:rPr lang="en-US" sz="1000" dirty="0" smtClean="0"/>
              <a:t>: </a:t>
            </a:r>
            <a:r>
              <a:rPr lang="en-US" sz="1000" i="1" dirty="0" smtClean="0"/>
              <a:t>pixabay.com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8477658" y="4064036"/>
            <a:ext cx="2013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Sumber</a:t>
            </a:r>
            <a:r>
              <a:rPr lang="en-US" sz="1000" dirty="0" smtClean="0"/>
              <a:t>: </a:t>
            </a:r>
            <a:r>
              <a:rPr lang="en-US" sz="1000" i="1" dirty="0" smtClean="0"/>
              <a:t>commons wikimedia.org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017262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23" grpId="0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57354" y="2234309"/>
            <a:ext cx="5368835" cy="242582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38368"/>
            <a:ext cx="4974728" cy="783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200" y="359044"/>
            <a:ext cx="4720116" cy="72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>
                <a:solidFill>
                  <a:prstClr val="white"/>
                </a:solidFill>
                <a:cs typeface="Arial" pitchFamily="34" charset="0"/>
              </a:rPr>
              <a:t>B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.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Mengenal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Irama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2447" y="2234308"/>
            <a:ext cx="5193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Irama</a:t>
            </a:r>
            <a:r>
              <a:rPr lang="en-US" sz="4800" b="1" dirty="0" smtClean="0">
                <a:solidFill>
                  <a:prstClr val="black"/>
                </a:solidFill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</a:rPr>
              <a:t>adalah</a:t>
            </a:r>
            <a:r>
              <a:rPr lang="en-US" sz="4800" b="1" dirty="0" smtClean="0">
                <a:solidFill>
                  <a:prstClr val="black"/>
                </a:solidFill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</a:rPr>
              <a:t>bunyi</a:t>
            </a:r>
            <a:r>
              <a:rPr lang="en-US" sz="4800" b="1" dirty="0" smtClean="0">
                <a:solidFill>
                  <a:prstClr val="black"/>
                </a:solidFill>
              </a:rPr>
              <a:t> yang </a:t>
            </a:r>
            <a:r>
              <a:rPr lang="en-US" sz="4800" b="1" dirty="0" err="1" smtClean="0">
                <a:solidFill>
                  <a:prstClr val="black"/>
                </a:solidFill>
              </a:rPr>
              <a:t>berulang</a:t>
            </a:r>
            <a:r>
              <a:rPr lang="en-US" sz="4800" b="1" dirty="0" smtClean="0">
                <a:solidFill>
                  <a:prstClr val="black"/>
                </a:solidFill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</a:rPr>
              <a:t>dan</a:t>
            </a:r>
            <a:r>
              <a:rPr lang="en-US" sz="4800" b="1" dirty="0" smtClean="0">
                <a:solidFill>
                  <a:prstClr val="black"/>
                </a:solidFill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</a:rPr>
              <a:t>teratur</a:t>
            </a:r>
            <a:r>
              <a:rPr lang="en-US" sz="4800" b="1" dirty="0" smtClean="0">
                <a:solidFill>
                  <a:prstClr val="black"/>
                </a:solidFill>
              </a:rPr>
              <a:t>.</a:t>
            </a:r>
            <a:endParaRPr lang="en-US" sz="48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84" y="1365095"/>
            <a:ext cx="3919763" cy="3919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593" y="5431315"/>
            <a:ext cx="50179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Jam yang </a:t>
            </a:r>
            <a:r>
              <a:rPr lang="en-US" sz="2600" b="1" dirty="0" err="1" smtClean="0"/>
              <a:t>berdetak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memiliki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irama</a:t>
            </a:r>
            <a:r>
              <a:rPr lang="en-US" sz="2600" b="1" dirty="0" smtClean="0"/>
              <a:t>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5384715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5" y="255377"/>
            <a:ext cx="3324156" cy="8712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0075" y="1345069"/>
            <a:ext cx="6000496" cy="161045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3234" y="306543"/>
            <a:ext cx="2538776" cy="72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>
                <a:solidFill>
                  <a:prstClr val="white"/>
                </a:solidFill>
                <a:cs typeface="Arial" pitchFamily="34" charset="0"/>
              </a:rPr>
              <a:t>1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.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Irama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110" y="1495820"/>
            <a:ext cx="528723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 smtClean="0">
                <a:solidFill>
                  <a:srgbClr val="FF0000"/>
                </a:solidFill>
              </a:rPr>
              <a:t>Irama</a:t>
            </a:r>
            <a:r>
              <a:rPr lang="en-US" sz="3733" b="1" dirty="0" smtClean="0">
                <a:solidFill>
                  <a:prstClr val="black"/>
                </a:solidFill>
              </a:rPr>
              <a:t> </a:t>
            </a:r>
            <a:r>
              <a:rPr lang="en-US" sz="3733" b="1" dirty="0" err="1" smtClean="0">
                <a:solidFill>
                  <a:prstClr val="black"/>
                </a:solidFill>
              </a:rPr>
              <a:t>dapat</a:t>
            </a:r>
            <a:r>
              <a:rPr lang="en-US" sz="3733" b="1" dirty="0" smtClean="0">
                <a:solidFill>
                  <a:prstClr val="black"/>
                </a:solidFill>
              </a:rPr>
              <a:t> </a:t>
            </a:r>
            <a:r>
              <a:rPr lang="en-US" sz="3733" b="1" dirty="0" err="1" smtClean="0">
                <a:solidFill>
                  <a:prstClr val="black"/>
                </a:solidFill>
              </a:rPr>
              <a:t>dibuat</a:t>
            </a:r>
            <a:r>
              <a:rPr lang="en-US" sz="3733" b="1" dirty="0" smtClean="0">
                <a:solidFill>
                  <a:prstClr val="black"/>
                </a:solidFill>
              </a:rPr>
              <a:t> </a:t>
            </a:r>
            <a:r>
              <a:rPr lang="en-US" sz="3733" b="1" dirty="0" err="1" smtClean="0">
                <a:solidFill>
                  <a:prstClr val="black"/>
                </a:solidFill>
              </a:rPr>
              <a:t>dengan</a:t>
            </a:r>
            <a:r>
              <a:rPr lang="en-US" sz="3733" b="1" dirty="0" smtClean="0">
                <a:solidFill>
                  <a:prstClr val="black"/>
                </a:solidFill>
              </a:rPr>
              <a:t> </a:t>
            </a:r>
            <a:r>
              <a:rPr lang="en-US" sz="3733" b="1" dirty="0" err="1" smtClean="0">
                <a:solidFill>
                  <a:prstClr val="black"/>
                </a:solidFill>
              </a:rPr>
              <a:t>bertepuk</a:t>
            </a:r>
            <a:r>
              <a:rPr lang="en-US" sz="3733" b="1" dirty="0" smtClean="0">
                <a:solidFill>
                  <a:prstClr val="black"/>
                </a:solidFill>
              </a:rPr>
              <a:t> </a:t>
            </a:r>
            <a:r>
              <a:rPr lang="en-US" sz="3733" b="1" dirty="0" err="1" smtClean="0">
                <a:solidFill>
                  <a:prstClr val="black"/>
                </a:solidFill>
              </a:rPr>
              <a:t>tangan</a:t>
            </a:r>
            <a:r>
              <a:rPr lang="en-US" sz="3733" b="1" dirty="0" smtClean="0">
                <a:solidFill>
                  <a:prstClr val="black"/>
                </a:solidFill>
              </a:rPr>
              <a:t>.</a:t>
            </a:r>
            <a:endParaRPr lang="en-US" sz="3733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70" y="884341"/>
            <a:ext cx="2949976" cy="4972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347624">
            <a:off x="10391979" y="1911458"/>
            <a:ext cx="1325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Prok</a:t>
            </a:r>
            <a:r>
              <a:rPr lang="en-US" sz="3600" b="1" dirty="0" smtClean="0"/>
              <a:t>!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 rot="593272">
            <a:off x="10329512" y="2561836"/>
            <a:ext cx="16424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/>
              <a:t>Prok</a:t>
            </a:r>
            <a:r>
              <a:rPr lang="en-US" sz="5000" b="1" dirty="0" smtClean="0"/>
              <a:t>!</a:t>
            </a:r>
            <a:endParaRPr lang="en-US" sz="5000" b="1" dirty="0"/>
          </a:p>
        </p:txBody>
      </p:sp>
      <p:sp>
        <p:nvSpPr>
          <p:cNvPr id="11" name="TextBox 10"/>
          <p:cNvSpPr txBox="1"/>
          <p:nvPr/>
        </p:nvSpPr>
        <p:spPr>
          <a:xfrm rot="20990061">
            <a:off x="10118823" y="1458461"/>
            <a:ext cx="132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Prok</a:t>
            </a:r>
            <a:r>
              <a:rPr lang="en-US" sz="2400" b="1" dirty="0" smtClean="0"/>
              <a:t>!</a:t>
            </a:r>
            <a:endParaRPr lang="en-US" sz="24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420075" y="3167773"/>
            <a:ext cx="7333536" cy="797082"/>
            <a:chOff x="411321" y="3285957"/>
            <a:chExt cx="7333536" cy="797082"/>
          </a:xfrm>
        </p:grpSpPr>
        <p:sp>
          <p:nvSpPr>
            <p:cNvPr id="12" name="Rectangle 11"/>
            <p:cNvSpPr/>
            <p:nvPr/>
          </p:nvSpPr>
          <p:spPr>
            <a:xfrm>
              <a:off x="411321" y="3285957"/>
              <a:ext cx="7333536" cy="79708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8838" y="3370353"/>
              <a:ext cx="71385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prstClr val="black"/>
                  </a:solidFill>
                </a:rPr>
                <a:t>Lakukan</a:t>
              </a:r>
              <a:r>
                <a:rPr lang="en-US" sz="3600" b="1" dirty="0" smtClean="0">
                  <a:solidFill>
                    <a:prstClr val="black"/>
                  </a:solidFill>
                </a:rPr>
                <a:t> </a:t>
              </a:r>
              <a:r>
                <a:rPr lang="en-US" sz="3600" b="1" dirty="0" err="1" smtClean="0">
                  <a:solidFill>
                    <a:prstClr val="black"/>
                  </a:solidFill>
                </a:rPr>
                <a:t>tepuk</a:t>
              </a:r>
              <a:r>
                <a:rPr lang="en-US" sz="3600" b="1" dirty="0" smtClean="0">
                  <a:solidFill>
                    <a:prstClr val="black"/>
                  </a:solidFill>
                </a:rPr>
                <a:t> </a:t>
              </a:r>
              <a:r>
                <a:rPr lang="en-US" sz="3600" b="1" dirty="0" err="1" smtClean="0">
                  <a:solidFill>
                    <a:prstClr val="black"/>
                  </a:solidFill>
                </a:rPr>
                <a:t>tangan</a:t>
              </a:r>
              <a:r>
                <a:rPr lang="en-US" sz="3600" b="1" dirty="0" smtClean="0">
                  <a:solidFill>
                    <a:prstClr val="black"/>
                  </a:solidFill>
                </a:rPr>
                <a:t> </a:t>
              </a:r>
              <a:r>
                <a:rPr lang="en-US" sz="3600" b="1" dirty="0" err="1" smtClean="0">
                  <a:solidFill>
                    <a:prstClr val="black"/>
                  </a:solidFill>
                </a:rPr>
                <a:t>dengan</a:t>
              </a:r>
              <a:r>
                <a:rPr lang="en-US" sz="3600" b="1" dirty="0" smtClean="0">
                  <a:solidFill>
                    <a:prstClr val="black"/>
                  </a:solidFill>
                </a:rPr>
                <a:t> </a:t>
              </a:r>
              <a:r>
                <a:rPr lang="en-US" sz="3600" b="1" dirty="0" err="1" smtClean="0">
                  <a:solidFill>
                    <a:prstClr val="black"/>
                  </a:solidFill>
                </a:rPr>
                <a:t>cepat</a:t>
              </a:r>
              <a:r>
                <a:rPr lang="en-US" sz="3600" b="1" dirty="0" smtClean="0">
                  <a:solidFill>
                    <a:prstClr val="black"/>
                  </a:solidFill>
                </a:rPr>
                <a:t>.</a:t>
              </a:r>
              <a:endParaRPr lang="en-US" sz="3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0725" y="4173257"/>
            <a:ext cx="7543224" cy="797082"/>
            <a:chOff x="411320" y="3285957"/>
            <a:chExt cx="7543224" cy="797082"/>
          </a:xfrm>
        </p:grpSpPr>
        <p:sp>
          <p:nvSpPr>
            <p:cNvPr id="16" name="Rectangle 15"/>
            <p:cNvSpPr/>
            <p:nvPr/>
          </p:nvSpPr>
          <p:spPr>
            <a:xfrm>
              <a:off x="411320" y="3285957"/>
              <a:ext cx="7543223" cy="79708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8838" y="3370353"/>
              <a:ext cx="74457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prstClr val="black"/>
                  </a:solidFill>
                </a:rPr>
                <a:t>Lakukan</a:t>
              </a:r>
              <a:r>
                <a:rPr lang="en-US" sz="3600" b="1" dirty="0" smtClean="0">
                  <a:solidFill>
                    <a:prstClr val="black"/>
                  </a:solidFill>
                </a:rPr>
                <a:t> </a:t>
              </a:r>
              <a:r>
                <a:rPr lang="en-US" sz="3600" b="1" dirty="0" err="1" smtClean="0">
                  <a:solidFill>
                    <a:prstClr val="black"/>
                  </a:solidFill>
                </a:rPr>
                <a:t>tepuk</a:t>
              </a:r>
              <a:r>
                <a:rPr lang="en-US" sz="3600" b="1" dirty="0" smtClean="0">
                  <a:solidFill>
                    <a:prstClr val="black"/>
                  </a:solidFill>
                </a:rPr>
                <a:t> </a:t>
              </a:r>
              <a:r>
                <a:rPr lang="en-US" sz="3600" b="1" dirty="0" err="1" smtClean="0">
                  <a:solidFill>
                    <a:prstClr val="black"/>
                  </a:solidFill>
                </a:rPr>
                <a:t>tangan</a:t>
              </a:r>
              <a:r>
                <a:rPr lang="en-US" sz="3600" b="1" dirty="0" smtClean="0">
                  <a:solidFill>
                    <a:prstClr val="black"/>
                  </a:solidFill>
                </a:rPr>
                <a:t> </a:t>
              </a:r>
              <a:r>
                <a:rPr lang="en-US" sz="3600" b="1" dirty="0" err="1" smtClean="0">
                  <a:solidFill>
                    <a:prstClr val="black"/>
                  </a:solidFill>
                </a:rPr>
                <a:t>dengan</a:t>
              </a:r>
              <a:r>
                <a:rPr lang="en-US" sz="3600" b="1" dirty="0" smtClean="0">
                  <a:solidFill>
                    <a:prstClr val="black"/>
                  </a:solidFill>
                </a:rPr>
                <a:t> </a:t>
              </a:r>
              <a:r>
                <a:rPr lang="en-US" sz="3600" b="1" dirty="0" err="1" smtClean="0">
                  <a:solidFill>
                    <a:prstClr val="black"/>
                  </a:solidFill>
                </a:rPr>
                <a:t>lambat</a:t>
              </a:r>
              <a:r>
                <a:rPr lang="en-US" sz="3600" b="1" dirty="0" smtClean="0">
                  <a:solidFill>
                    <a:prstClr val="black"/>
                  </a:solidFill>
                </a:rPr>
                <a:t>.</a:t>
              </a:r>
              <a:endParaRPr lang="en-US" sz="3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9484" y="5149501"/>
            <a:ext cx="5158889" cy="797082"/>
            <a:chOff x="482543" y="3254576"/>
            <a:chExt cx="5158889" cy="797082"/>
          </a:xfrm>
        </p:grpSpPr>
        <p:sp>
          <p:nvSpPr>
            <p:cNvPr id="19" name="Rectangle 18"/>
            <p:cNvSpPr/>
            <p:nvPr/>
          </p:nvSpPr>
          <p:spPr>
            <a:xfrm>
              <a:off x="482543" y="3254576"/>
              <a:ext cx="5158889" cy="79708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8838" y="3370353"/>
              <a:ext cx="5044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prstClr val="black"/>
                  </a:solidFill>
                </a:rPr>
                <a:t>Lakukan</a:t>
              </a:r>
              <a:r>
                <a:rPr lang="en-US" sz="3600" b="1" dirty="0" smtClean="0">
                  <a:solidFill>
                    <a:prstClr val="black"/>
                  </a:solidFill>
                </a:rPr>
                <a:t> </a:t>
              </a:r>
              <a:r>
                <a:rPr lang="en-US" sz="3600" b="1" dirty="0" err="1" smtClean="0">
                  <a:solidFill>
                    <a:prstClr val="black"/>
                  </a:solidFill>
                </a:rPr>
                <a:t>secara</a:t>
              </a:r>
              <a:r>
                <a:rPr lang="en-US" sz="3600" b="1" dirty="0" smtClean="0">
                  <a:solidFill>
                    <a:prstClr val="black"/>
                  </a:solidFill>
                </a:rPr>
                <a:t> </a:t>
              </a:r>
              <a:r>
                <a:rPr lang="en-US" sz="3600" b="1" dirty="0" err="1" smtClean="0">
                  <a:solidFill>
                    <a:prstClr val="black"/>
                  </a:solidFill>
                </a:rPr>
                <a:t>berulang</a:t>
              </a:r>
              <a:r>
                <a:rPr lang="en-US" sz="3600" b="1" dirty="0" smtClean="0">
                  <a:solidFill>
                    <a:prstClr val="black"/>
                  </a:solidFill>
                </a:rPr>
                <a:t>.</a:t>
              </a:r>
              <a:endParaRPr lang="en-US" sz="36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5873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407</Words>
  <Application>Microsoft Office PowerPoint</Application>
  <PresentationFormat>Widescreen</PresentationFormat>
  <Paragraphs>117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Open Sans</vt:lpstr>
      <vt:lpstr>Wingdings</vt:lpstr>
      <vt:lpstr>1_Office Theme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Alivia Arianda</dc:creator>
  <cp:lastModifiedBy>Nur Alivia Arianda</cp:lastModifiedBy>
  <cp:revision>16</cp:revision>
  <dcterms:created xsi:type="dcterms:W3CDTF">2022-04-26T04:17:11Z</dcterms:created>
  <dcterms:modified xsi:type="dcterms:W3CDTF">2022-05-10T03:02:11Z</dcterms:modified>
</cp:coreProperties>
</file>