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5"/>
  </p:notesMasterIdLst>
  <p:sldIdLst>
    <p:sldId id="317" r:id="rId2"/>
    <p:sldId id="256" r:id="rId3"/>
    <p:sldId id="315" r:id="rId4"/>
    <p:sldId id="257" r:id="rId5"/>
    <p:sldId id="316" r:id="rId6"/>
    <p:sldId id="265" r:id="rId7"/>
    <p:sldId id="318" r:id="rId8"/>
    <p:sldId id="258" r:id="rId9"/>
    <p:sldId id="269" r:id="rId10"/>
    <p:sldId id="260" r:id="rId11"/>
    <p:sldId id="267" r:id="rId12"/>
    <p:sldId id="264" r:id="rId13"/>
    <p:sldId id="273" r:id="rId14"/>
  </p:sldIdLst>
  <p:sldSz cx="9144000" cy="5143500" type="screen16x9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Livvic" charset="0"/>
      <p:regular r:id="rId20"/>
      <p:bold r:id="rId21"/>
      <p:italic r:id="rId22"/>
      <p:boldItalic r:id="rId23"/>
    </p:embeddedFont>
    <p:embeddedFont>
      <p:font typeface="Open Sans" charset="0"/>
      <p:regular r:id="rId24"/>
      <p:bold r:id="rId25"/>
      <p:italic r:id="rId26"/>
      <p:boldItalic r:id="rId27"/>
    </p:embeddedFont>
    <p:embeddedFont>
      <p:font typeface="Nunito" charset="0"/>
      <p:regular r:id="rId28"/>
      <p:bold r:id="rId29"/>
      <p:italic r:id="rId30"/>
      <p:boldItalic r:id="rId31"/>
    </p:embeddedFont>
    <p:embeddedFont>
      <p:font typeface="Lexend Medium" charset="0"/>
      <p:regular r:id="rId32"/>
      <p:bold r:id="rId33"/>
    </p:embeddedFont>
    <p:embeddedFont>
      <p:font typeface="ＭＳ Ｐゴシック" pitchFamily="34" charset="-128"/>
      <p:regular r:id="rId34"/>
    </p:embeddedFont>
    <p:embeddedFont>
      <p:font typeface="Arial Black" pitchFamily="34" charset="0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012F3C9-700E-40EC-849C-7FF088F22124}">
  <a:tblStyle styleId="{B012F3C9-700E-40EC-849C-7FF088F221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8" d="100"/>
          <a:sy n="98" d="100"/>
        </p:scale>
        <p:origin x="-492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1276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135e01c9e51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135e01c9e51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135e01c9e51_0_2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Google Shape;2091;g135e01c9e51_0_2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35b2af2fa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35b2af2fa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35b2af2fa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35b2af2fa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35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135e01c9e51_0_1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135e01c9e51_0_1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135e01c9e51_0_1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135e01c9e51_0_1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125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135b2af2fa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135b2af2fa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35e01c9e51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35e01c9e51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135b2af2fa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135b2af2fa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135e01c9e51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135e01c9e51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93025" y="141321"/>
            <a:ext cx="1086000" cy="336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56982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745713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922050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09837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2523250" y="-1458675"/>
            <a:ext cx="4218900" cy="8061000"/>
          </a:xfrm>
          <a:prstGeom prst="round2SameRect">
            <a:avLst>
              <a:gd name="adj1" fmla="val 20043"/>
              <a:gd name="adj2" fmla="val 4169"/>
            </a:avLst>
          </a:prstGeom>
          <a:solidFill>
            <a:schemeClr val="accent2"/>
          </a:solidFill>
          <a:ln>
            <a:noFill/>
          </a:ln>
          <a:effectLst>
            <a:outerShdw dist="47625" dir="2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2448325" y="-1473800"/>
            <a:ext cx="4218900" cy="8091000"/>
          </a:xfrm>
          <a:prstGeom prst="round2SameRect">
            <a:avLst>
              <a:gd name="adj1" fmla="val 20043"/>
              <a:gd name="adj2" fmla="val 4169"/>
            </a:avLst>
          </a:prstGeom>
          <a:solidFill>
            <a:schemeClr val="dk2"/>
          </a:solidFill>
          <a:ln>
            <a:noFill/>
          </a:ln>
          <a:effectLst>
            <a:outerShdw dist="47625" dir="33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457046" y="862471"/>
            <a:ext cx="478684" cy="3418736"/>
            <a:chOff x="604488" y="924325"/>
            <a:chExt cx="461337" cy="3294850"/>
          </a:xfrm>
        </p:grpSpPr>
        <p:sp>
          <p:nvSpPr>
            <p:cNvPr id="17" name="Google Shape;17;p2"/>
            <p:cNvSpPr/>
            <p:nvPr/>
          </p:nvSpPr>
          <p:spPr>
            <a:xfrm>
              <a:off x="910425" y="924325"/>
              <a:ext cx="155400" cy="15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" name="Google Shape;18;p2"/>
            <p:cNvCxnSpPr/>
            <p:nvPr/>
          </p:nvCxnSpPr>
          <p:spPr>
            <a:xfrm>
              <a:off x="604488" y="1002025"/>
              <a:ext cx="379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575" dir="4800000" algn="bl" rotWithShape="0">
                <a:schemeClr val="dk1">
                  <a:alpha val="50000"/>
                </a:schemeClr>
              </a:outerShdw>
            </a:effectLst>
          </p:spPr>
        </p:cxnSp>
        <p:sp>
          <p:nvSpPr>
            <p:cNvPr id="19" name="Google Shape;19;p2"/>
            <p:cNvSpPr/>
            <p:nvPr/>
          </p:nvSpPr>
          <p:spPr>
            <a:xfrm>
              <a:off x="910425" y="1372818"/>
              <a:ext cx="155400" cy="15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Google Shape;20;p2"/>
            <p:cNvCxnSpPr/>
            <p:nvPr/>
          </p:nvCxnSpPr>
          <p:spPr>
            <a:xfrm>
              <a:off x="604488" y="1450518"/>
              <a:ext cx="379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575" dir="4800000" algn="bl" rotWithShape="0">
                <a:schemeClr val="dk1">
                  <a:alpha val="50000"/>
                </a:schemeClr>
              </a:outerShdw>
            </a:effectLst>
          </p:spPr>
        </p:cxnSp>
        <p:sp>
          <p:nvSpPr>
            <p:cNvPr id="21" name="Google Shape;21;p2"/>
            <p:cNvSpPr/>
            <p:nvPr/>
          </p:nvSpPr>
          <p:spPr>
            <a:xfrm>
              <a:off x="910425" y="1821311"/>
              <a:ext cx="155400" cy="15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" name="Google Shape;22;p2"/>
            <p:cNvCxnSpPr/>
            <p:nvPr/>
          </p:nvCxnSpPr>
          <p:spPr>
            <a:xfrm>
              <a:off x="604488" y="1899011"/>
              <a:ext cx="379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575" dir="4800000" algn="bl" rotWithShape="0">
                <a:schemeClr val="dk1">
                  <a:alpha val="50000"/>
                </a:schemeClr>
              </a:outerShdw>
            </a:effectLst>
          </p:spPr>
        </p:cxnSp>
        <p:sp>
          <p:nvSpPr>
            <p:cNvPr id="23" name="Google Shape;23;p2"/>
            <p:cNvSpPr/>
            <p:nvPr/>
          </p:nvSpPr>
          <p:spPr>
            <a:xfrm>
              <a:off x="910425" y="2269804"/>
              <a:ext cx="155400" cy="15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" name="Google Shape;24;p2"/>
            <p:cNvCxnSpPr/>
            <p:nvPr/>
          </p:nvCxnSpPr>
          <p:spPr>
            <a:xfrm>
              <a:off x="604488" y="2347504"/>
              <a:ext cx="379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575" dir="4800000" algn="bl" rotWithShape="0">
                <a:schemeClr val="dk1">
                  <a:alpha val="50000"/>
                </a:schemeClr>
              </a:outerShdw>
            </a:effectLst>
          </p:spPr>
        </p:cxnSp>
        <p:sp>
          <p:nvSpPr>
            <p:cNvPr id="25" name="Google Shape;25;p2"/>
            <p:cNvSpPr/>
            <p:nvPr/>
          </p:nvSpPr>
          <p:spPr>
            <a:xfrm>
              <a:off x="910425" y="2718296"/>
              <a:ext cx="155400" cy="15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" name="Google Shape;26;p2"/>
            <p:cNvCxnSpPr/>
            <p:nvPr/>
          </p:nvCxnSpPr>
          <p:spPr>
            <a:xfrm>
              <a:off x="604488" y="2795996"/>
              <a:ext cx="379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575" dir="4800000" algn="bl" rotWithShape="0">
                <a:schemeClr val="dk1">
                  <a:alpha val="50000"/>
                </a:schemeClr>
              </a:outerShdw>
            </a:effectLst>
          </p:spPr>
        </p:cxnSp>
        <p:sp>
          <p:nvSpPr>
            <p:cNvPr id="27" name="Google Shape;27;p2"/>
            <p:cNvSpPr/>
            <p:nvPr/>
          </p:nvSpPr>
          <p:spPr>
            <a:xfrm>
              <a:off x="910425" y="3166789"/>
              <a:ext cx="155400" cy="15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" name="Google Shape;28;p2"/>
            <p:cNvCxnSpPr/>
            <p:nvPr/>
          </p:nvCxnSpPr>
          <p:spPr>
            <a:xfrm>
              <a:off x="604488" y="3244489"/>
              <a:ext cx="379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575" dir="4800000" algn="bl" rotWithShape="0">
                <a:schemeClr val="dk1">
                  <a:alpha val="50000"/>
                </a:schemeClr>
              </a:outerShdw>
            </a:effectLst>
          </p:spPr>
        </p:cxnSp>
        <p:sp>
          <p:nvSpPr>
            <p:cNvPr id="29" name="Google Shape;29;p2"/>
            <p:cNvSpPr/>
            <p:nvPr/>
          </p:nvSpPr>
          <p:spPr>
            <a:xfrm>
              <a:off x="910425" y="3615282"/>
              <a:ext cx="155400" cy="15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" name="Google Shape;30;p2"/>
            <p:cNvCxnSpPr/>
            <p:nvPr/>
          </p:nvCxnSpPr>
          <p:spPr>
            <a:xfrm>
              <a:off x="604488" y="3692982"/>
              <a:ext cx="379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575" dir="4800000" algn="bl" rotWithShape="0">
                <a:schemeClr val="dk1">
                  <a:alpha val="50000"/>
                </a:schemeClr>
              </a:outerShdw>
            </a:effectLst>
          </p:spPr>
        </p:cxnSp>
        <p:sp>
          <p:nvSpPr>
            <p:cNvPr id="31" name="Google Shape;31;p2"/>
            <p:cNvSpPr/>
            <p:nvPr/>
          </p:nvSpPr>
          <p:spPr>
            <a:xfrm>
              <a:off x="910425" y="4063775"/>
              <a:ext cx="155400" cy="15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" name="Google Shape;32;p2"/>
            <p:cNvCxnSpPr/>
            <p:nvPr/>
          </p:nvCxnSpPr>
          <p:spPr>
            <a:xfrm>
              <a:off x="604488" y="4141475"/>
              <a:ext cx="379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575" dir="4800000" algn="bl" rotWithShape="0">
                <a:schemeClr val="dk1">
                  <a:alpha val="50000"/>
                </a:schemeClr>
              </a:outerShdw>
            </a:effectLst>
          </p:spPr>
        </p:cxn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242425" y="985550"/>
            <a:ext cx="6217800" cy="259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41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1242425" y="4066700"/>
            <a:ext cx="5244300" cy="277800"/>
          </a:xfrm>
          <a:prstGeom prst="rect">
            <a:avLst/>
          </a:prstGeom>
          <a:noFill/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3">
  <p:cSld name="CAPTION_ONLY_3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20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grpSp>
          <p:nvGrpSpPr>
            <p:cNvPr id="845" name="Google Shape;845;p20"/>
            <p:cNvGrpSpPr/>
            <p:nvPr/>
          </p:nvGrpSpPr>
          <p:grpSpPr>
            <a:xfrm>
              <a:off x="457046" y="462250"/>
              <a:ext cx="8206154" cy="4219025"/>
              <a:chOff x="457046" y="462250"/>
              <a:chExt cx="8206154" cy="4219025"/>
            </a:xfrm>
          </p:grpSpPr>
          <p:sp>
            <p:nvSpPr>
              <p:cNvPr id="846" name="Google Shape;846;p20"/>
              <p:cNvSpPr/>
              <p:nvPr/>
            </p:nvSpPr>
            <p:spPr>
              <a:xfrm rot="5400000">
                <a:off x="2523250" y="-1458675"/>
                <a:ext cx="4218900" cy="806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 rot="5400000">
                <a:off x="2448325" y="-1473800"/>
                <a:ext cx="4218900" cy="809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dist="47625" dir="33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0"/>
              <p:cNvSpPr/>
              <p:nvPr/>
            </p:nvSpPr>
            <p:spPr>
              <a:xfrm rot="5400000">
                <a:off x="2619665" y="-1310769"/>
                <a:ext cx="3908400" cy="7765500"/>
              </a:xfrm>
              <a:prstGeom prst="round2SameRect">
                <a:avLst>
                  <a:gd name="adj1" fmla="val 21895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9" name="Google Shape;849;p20"/>
              <p:cNvGrpSpPr/>
              <p:nvPr/>
            </p:nvGrpSpPr>
            <p:grpSpPr>
              <a:xfrm>
                <a:off x="457046" y="862471"/>
                <a:ext cx="478684" cy="3418736"/>
                <a:chOff x="604488" y="924325"/>
                <a:chExt cx="461337" cy="3294850"/>
              </a:xfrm>
            </p:grpSpPr>
            <p:sp>
              <p:nvSpPr>
                <p:cNvPr id="850" name="Google Shape;850;p20"/>
                <p:cNvSpPr/>
                <p:nvPr/>
              </p:nvSpPr>
              <p:spPr>
                <a:xfrm>
                  <a:off x="910425" y="92432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51" name="Google Shape;851;p20"/>
                <p:cNvCxnSpPr/>
                <p:nvPr/>
              </p:nvCxnSpPr>
              <p:spPr>
                <a:xfrm>
                  <a:off x="604488" y="100202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852" name="Google Shape;852;p20"/>
                <p:cNvSpPr/>
                <p:nvPr/>
              </p:nvSpPr>
              <p:spPr>
                <a:xfrm>
                  <a:off x="910425" y="1372818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53" name="Google Shape;853;p20"/>
                <p:cNvCxnSpPr/>
                <p:nvPr/>
              </p:nvCxnSpPr>
              <p:spPr>
                <a:xfrm>
                  <a:off x="604488" y="1450518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854" name="Google Shape;854;p20"/>
                <p:cNvSpPr/>
                <p:nvPr/>
              </p:nvSpPr>
              <p:spPr>
                <a:xfrm>
                  <a:off x="910425" y="1821311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55" name="Google Shape;855;p20"/>
                <p:cNvCxnSpPr/>
                <p:nvPr/>
              </p:nvCxnSpPr>
              <p:spPr>
                <a:xfrm>
                  <a:off x="604488" y="1899011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856" name="Google Shape;856;p20"/>
                <p:cNvSpPr/>
                <p:nvPr/>
              </p:nvSpPr>
              <p:spPr>
                <a:xfrm>
                  <a:off x="910425" y="2269804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57" name="Google Shape;857;p20"/>
                <p:cNvCxnSpPr/>
                <p:nvPr/>
              </p:nvCxnSpPr>
              <p:spPr>
                <a:xfrm>
                  <a:off x="604488" y="2347504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858" name="Google Shape;858;p20"/>
                <p:cNvSpPr/>
                <p:nvPr/>
              </p:nvSpPr>
              <p:spPr>
                <a:xfrm>
                  <a:off x="910425" y="2718296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59" name="Google Shape;859;p20"/>
                <p:cNvCxnSpPr/>
                <p:nvPr/>
              </p:nvCxnSpPr>
              <p:spPr>
                <a:xfrm>
                  <a:off x="604488" y="2795996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860" name="Google Shape;860;p20"/>
                <p:cNvSpPr/>
                <p:nvPr/>
              </p:nvSpPr>
              <p:spPr>
                <a:xfrm>
                  <a:off x="910425" y="3166789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61" name="Google Shape;861;p20"/>
                <p:cNvCxnSpPr/>
                <p:nvPr/>
              </p:nvCxnSpPr>
              <p:spPr>
                <a:xfrm>
                  <a:off x="604488" y="3244489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862" name="Google Shape;862;p20"/>
                <p:cNvSpPr/>
                <p:nvPr/>
              </p:nvSpPr>
              <p:spPr>
                <a:xfrm>
                  <a:off x="910425" y="3615282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63" name="Google Shape;863;p20"/>
                <p:cNvCxnSpPr/>
                <p:nvPr/>
              </p:nvCxnSpPr>
              <p:spPr>
                <a:xfrm>
                  <a:off x="604488" y="3692982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864" name="Google Shape;864;p20"/>
                <p:cNvSpPr/>
                <p:nvPr/>
              </p:nvSpPr>
              <p:spPr>
                <a:xfrm>
                  <a:off x="910425" y="406377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65" name="Google Shape;865;p20"/>
                <p:cNvCxnSpPr/>
                <p:nvPr/>
              </p:nvCxnSpPr>
              <p:spPr>
                <a:xfrm>
                  <a:off x="604488" y="414147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</p:grpSp>
        </p:grpSp>
        <p:grpSp>
          <p:nvGrpSpPr>
            <p:cNvPr id="866" name="Google Shape;866;p20"/>
            <p:cNvGrpSpPr/>
            <p:nvPr/>
          </p:nvGrpSpPr>
          <p:grpSpPr>
            <a:xfrm>
              <a:off x="1210604" y="1351676"/>
              <a:ext cx="6704064" cy="2802776"/>
              <a:chOff x="1218700" y="1487020"/>
              <a:chExt cx="6180000" cy="2701211"/>
            </a:xfrm>
          </p:grpSpPr>
          <p:cxnSp>
            <p:nvCxnSpPr>
              <p:cNvPr id="867" name="Google Shape;867;p20"/>
              <p:cNvCxnSpPr/>
              <p:nvPr/>
            </p:nvCxnSpPr>
            <p:spPr>
              <a:xfrm>
                <a:off x="1218700" y="148702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20"/>
              <p:cNvCxnSpPr/>
              <p:nvPr/>
            </p:nvCxnSpPr>
            <p:spPr>
              <a:xfrm>
                <a:off x="1218700" y="164591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20"/>
              <p:cNvCxnSpPr/>
              <p:nvPr/>
            </p:nvCxnSpPr>
            <p:spPr>
              <a:xfrm>
                <a:off x="1218700" y="180480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20"/>
              <p:cNvCxnSpPr/>
              <p:nvPr/>
            </p:nvCxnSpPr>
            <p:spPr>
              <a:xfrm>
                <a:off x="1218700" y="196370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20"/>
              <p:cNvCxnSpPr/>
              <p:nvPr/>
            </p:nvCxnSpPr>
            <p:spPr>
              <a:xfrm>
                <a:off x="1218700" y="212259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20"/>
              <p:cNvCxnSpPr/>
              <p:nvPr/>
            </p:nvCxnSpPr>
            <p:spPr>
              <a:xfrm>
                <a:off x="1218700" y="228149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20"/>
              <p:cNvCxnSpPr/>
              <p:nvPr/>
            </p:nvCxnSpPr>
            <p:spPr>
              <a:xfrm>
                <a:off x="1218700" y="244038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20"/>
              <p:cNvCxnSpPr/>
              <p:nvPr/>
            </p:nvCxnSpPr>
            <p:spPr>
              <a:xfrm>
                <a:off x="1218700" y="259928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20"/>
              <p:cNvCxnSpPr/>
              <p:nvPr/>
            </p:nvCxnSpPr>
            <p:spPr>
              <a:xfrm>
                <a:off x="1218700" y="275817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20"/>
              <p:cNvCxnSpPr/>
              <p:nvPr/>
            </p:nvCxnSpPr>
            <p:spPr>
              <a:xfrm>
                <a:off x="1218700" y="291707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20"/>
              <p:cNvCxnSpPr/>
              <p:nvPr/>
            </p:nvCxnSpPr>
            <p:spPr>
              <a:xfrm>
                <a:off x="1218700" y="307596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20"/>
              <p:cNvCxnSpPr/>
              <p:nvPr/>
            </p:nvCxnSpPr>
            <p:spPr>
              <a:xfrm>
                <a:off x="1218700" y="323486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20"/>
              <p:cNvCxnSpPr/>
              <p:nvPr/>
            </p:nvCxnSpPr>
            <p:spPr>
              <a:xfrm>
                <a:off x="1218700" y="339375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20"/>
              <p:cNvCxnSpPr/>
              <p:nvPr/>
            </p:nvCxnSpPr>
            <p:spPr>
              <a:xfrm>
                <a:off x="1218700" y="355265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20"/>
              <p:cNvCxnSpPr/>
              <p:nvPr/>
            </p:nvCxnSpPr>
            <p:spPr>
              <a:xfrm>
                <a:off x="1218700" y="371154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20"/>
              <p:cNvCxnSpPr/>
              <p:nvPr/>
            </p:nvCxnSpPr>
            <p:spPr>
              <a:xfrm>
                <a:off x="1218700" y="387044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20"/>
              <p:cNvCxnSpPr/>
              <p:nvPr/>
            </p:nvCxnSpPr>
            <p:spPr>
              <a:xfrm>
                <a:off x="1218700" y="402933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20"/>
              <p:cNvCxnSpPr/>
              <p:nvPr/>
            </p:nvCxnSpPr>
            <p:spPr>
              <a:xfrm>
                <a:off x="1218700" y="418823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85" name="Google Shape;885;p20"/>
          <p:cNvSpPr txBox="1">
            <a:spLocks noGrp="1"/>
          </p:cNvSpPr>
          <p:nvPr>
            <p:ph type="body" idx="1"/>
          </p:nvPr>
        </p:nvSpPr>
        <p:spPr>
          <a:xfrm>
            <a:off x="1218525" y="1095575"/>
            <a:ext cx="13983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 sz="1800">
                <a:latin typeface="Lexend Medium"/>
                <a:ea typeface="Lexend Medium"/>
                <a:cs typeface="Lexend Medium"/>
                <a:sym typeface="Lexend Mediu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4">
  <p:cSld name="CAPTION_ONLY_3_1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subTitle" idx="1"/>
          </p:nvPr>
        </p:nvSpPr>
        <p:spPr>
          <a:xfrm>
            <a:off x="826175" y="989900"/>
            <a:ext cx="2389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7" name="Google Shape;1567;p36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sp>
          <p:nvSpPr>
            <p:cNvPr id="1568" name="Google Shape;1568;p36"/>
            <p:cNvSpPr/>
            <p:nvPr/>
          </p:nvSpPr>
          <p:spPr>
            <a:xfrm rot="5400000">
              <a:off x="2523250" y="-1458675"/>
              <a:ext cx="4218900" cy="8061000"/>
            </a:xfrm>
            <a:prstGeom prst="round2SameRect">
              <a:avLst>
                <a:gd name="adj1" fmla="val 20043"/>
                <a:gd name="adj2" fmla="val 4169"/>
              </a:avLst>
            </a:prstGeom>
            <a:solidFill>
              <a:schemeClr val="lt2"/>
            </a:solidFill>
            <a:ln>
              <a:noFill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6"/>
            <p:cNvSpPr/>
            <p:nvPr/>
          </p:nvSpPr>
          <p:spPr>
            <a:xfrm rot="5400000">
              <a:off x="2448325" y="-1473800"/>
              <a:ext cx="4218900" cy="8091000"/>
            </a:xfrm>
            <a:prstGeom prst="round2SameRect">
              <a:avLst>
                <a:gd name="adj1" fmla="val 20043"/>
                <a:gd name="adj2" fmla="val 4169"/>
              </a:avLst>
            </a:prstGeom>
            <a:solidFill>
              <a:schemeClr val="accent3"/>
            </a:solidFill>
            <a:ln>
              <a:noFill/>
            </a:ln>
            <a:effectLst>
              <a:outerShdw dist="47625" dir="33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6"/>
            <p:cNvSpPr/>
            <p:nvPr/>
          </p:nvSpPr>
          <p:spPr>
            <a:xfrm rot="5400000">
              <a:off x="2619665" y="-1310769"/>
              <a:ext cx="3908400" cy="7765500"/>
            </a:xfrm>
            <a:prstGeom prst="round2SameRect">
              <a:avLst>
                <a:gd name="adj1" fmla="val 21895"/>
                <a:gd name="adj2" fmla="val 4169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1" name="Google Shape;1571;p36"/>
            <p:cNvGrpSpPr/>
            <p:nvPr/>
          </p:nvGrpSpPr>
          <p:grpSpPr>
            <a:xfrm>
              <a:off x="457046" y="862471"/>
              <a:ext cx="478684" cy="3418736"/>
              <a:chOff x="604488" y="924325"/>
              <a:chExt cx="461337" cy="3294850"/>
            </a:xfrm>
          </p:grpSpPr>
          <p:sp>
            <p:nvSpPr>
              <p:cNvPr id="1572" name="Google Shape;1572;p36"/>
              <p:cNvSpPr/>
              <p:nvPr/>
            </p:nvSpPr>
            <p:spPr>
              <a:xfrm>
                <a:off x="910425" y="924325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73" name="Google Shape;1573;p36"/>
              <p:cNvCxnSpPr/>
              <p:nvPr/>
            </p:nvCxnSpPr>
            <p:spPr>
              <a:xfrm>
                <a:off x="604488" y="1002025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74" name="Google Shape;1574;p36"/>
              <p:cNvSpPr/>
              <p:nvPr/>
            </p:nvSpPr>
            <p:spPr>
              <a:xfrm>
                <a:off x="910425" y="1372818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75" name="Google Shape;1575;p36"/>
              <p:cNvCxnSpPr/>
              <p:nvPr/>
            </p:nvCxnSpPr>
            <p:spPr>
              <a:xfrm>
                <a:off x="604488" y="1450518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76" name="Google Shape;1576;p36"/>
              <p:cNvSpPr/>
              <p:nvPr/>
            </p:nvSpPr>
            <p:spPr>
              <a:xfrm>
                <a:off x="910425" y="1821311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77" name="Google Shape;1577;p36"/>
              <p:cNvCxnSpPr/>
              <p:nvPr/>
            </p:nvCxnSpPr>
            <p:spPr>
              <a:xfrm>
                <a:off x="604488" y="1899011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78" name="Google Shape;1578;p36"/>
              <p:cNvSpPr/>
              <p:nvPr/>
            </p:nvSpPr>
            <p:spPr>
              <a:xfrm>
                <a:off x="910425" y="2269804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79" name="Google Shape;1579;p36"/>
              <p:cNvCxnSpPr/>
              <p:nvPr/>
            </p:nvCxnSpPr>
            <p:spPr>
              <a:xfrm>
                <a:off x="604488" y="2347504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80" name="Google Shape;1580;p36"/>
              <p:cNvSpPr/>
              <p:nvPr/>
            </p:nvSpPr>
            <p:spPr>
              <a:xfrm>
                <a:off x="910425" y="2718296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81" name="Google Shape;1581;p36"/>
              <p:cNvCxnSpPr/>
              <p:nvPr/>
            </p:nvCxnSpPr>
            <p:spPr>
              <a:xfrm>
                <a:off x="604488" y="2795996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82" name="Google Shape;1582;p36"/>
              <p:cNvSpPr/>
              <p:nvPr/>
            </p:nvSpPr>
            <p:spPr>
              <a:xfrm>
                <a:off x="910425" y="3166789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83" name="Google Shape;1583;p36"/>
              <p:cNvCxnSpPr/>
              <p:nvPr/>
            </p:nvCxnSpPr>
            <p:spPr>
              <a:xfrm>
                <a:off x="604488" y="3244489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84" name="Google Shape;1584;p36"/>
              <p:cNvSpPr/>
              <p:nvPr/>
            </p:nvSpPr>
            <p:spPr>
              <a:xfrm>
                <a:off x="910425" y="3615282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85" name="Google Shape;1585;p36"/>
              <p:cNvCxnSpPr/>
              <p:nvPr/>
            </p:nvCxnSpPr>
            <p:spPr>
              <a:xfrm>
                <a:off x="604488" y="3692982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86" name="Google Shape;1586;p36"/>
              <p:cNvSpPr/>
              <p:nvPr/>
            </p:nvSpPr>
            <p:spPr>
              <a:xfrm>
                <a:off x="910425" y="4063775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87" name="Google Shape;1587;p36"/>
              <p:cNvCxnSpPr/>
              <p:nvPr/>
            </p:nvCxnSpPr>
            <p:spPr>
              <a:xfrm>
                <a:off x="604488" y="4141475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"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9" name="Google Shape;1589;p37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sp>
          <p:nvSpPr>
            <p:cNvPr id="1590" name="Google Shape;1590;p37"/>
            <p:cNvSpPr/>
            <p:nvPr/>
          </p:nvSpPr>
          <p:spPr>
            <a:xfrm rot="5400000">
              <a:off x="2523250" y="-1458675"/>
              <a:ext cx="4218900" cy="8061000"/>
            </a:xfrm>
            <a:prstGeom prst="round2SameRect">
              <a:avLst>
                <a:gd name="adj1" fmla="val 20043"/>
                <a:gd name="adj2" fmla="val 4169"/>
              </a:avLst>
            </a:prstGeom>
            <a:solidFill>
              <a:schemeClr val="accent3"/>
            </a:solidFill>
            <a:ln>
              <a:noFill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7"/>
            <p:cNvSpPr/>
            <p:nvPr/>
          </p:nvSpPr>
          <p:spPr>
            <a:xfrm rot="5400000">
              <a:off x="2448325" y="-1473800"/>
              <a:ext cx="4218900" cy="8091000"/>
            </a:xfrm>
            <a:prstGeom prst="round2SameRect">
              <a:avLst>
                <a:gd name="adj1" fmla="val 20043"/>
                <a:gd name="adj2" fmla="val 4169"/>
              </a:avLst>
            </a:prstGeom>
            <a:solidFill>
              <a:schemeClr val="dk2"/>
            </a:solidFill>
            <a:ln>
              <a:noFill/>
            </a:ln>
            <a:effectLst>
              <a:outerShdw dist="47625" dir="33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7"/>
            <p:cNvSpPr/>
            <p:nvPr/>
          </p:nvSpPr>
          <p:spPr>
            <a:xfrm rot="5400000">
              <a:off x="2619665" y="-1310769"/>
              <a:ext cx="3908400" cy="7765500"/>
            </a:xfrm>
            <a:prstGeom prst="round2SameRect">
              <a:avLst>
                <a:gd name="adj1" fmla="val 21895"/>
                <a:gd name="adj2" fmla="val 416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3" name="Google Shape;1593;p37"/>
            <p:cNvGrpSpPr/>
            <p:nvPr/>
          </p:nvGrpSpPr>
          <p:grpSpPr>
            <a:xfrm>
              <a:off x="457046" y="862471"/>
              <a:ext cx="478684" cy="3418736"/>
              <a:chOff x="604488" y="924325"/>
              <a:chExt cx="461337" cy="3294850"/>
            </a:xfrm>
          </p:grpSpPr>
          <p:sp>
            <p:nvSpPr>
              <p:cNvPr id="1594" name="Google Shape;1594;p37"/>
              <p:cNvSpPr/>
              <p:nvPr/>
            </p:nvSpPr>
            <p:spPr>
              <a:xfrm>
                <a:off x="910425" y="924325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95" name="Google Shape;1595;p37"/>
              <p:cNvCxnSpPr/>
              <p:nvPr/>
            </p:nvCxnSpPr>
            <p:spPr>
              <a:xfrm>
                <a:off x="604488" y="1002025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96" name="Google Shape;1596;p37"/>
              <p:cNvSpPr/>
              <p:nvPr/>
            </p:nvSpPr>
            <p:spPr>
              <a:xfrm>
                <a:off x="910425" y="1372818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97" name="Google Shape;1597;p37"/>
              <p:cNvCxnSpPr/>
              <p:nvPr/>
            </p:nvCxnSpPr>
            <p:spPr>
              <a:xfrm>
                <a:off x="604488" y="1450518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598" name="Google Shape;1598;p37"/>
              <p:cNvSpPr/>
              <p:nvPr/>
            </p:nvSpPr>
            <p:spPr>
              <a:xfrm>
                <a:off x="910425" y="1821311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99" name="Google Shape;1599;p37"/>
              <p:cNvCxnSpPr/>
              <p:nvPr/>
            </p:nvCxnSpPr>
            <p:spPr>
              <a:xfrm>
                <a:off x="604488" y="1899011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600" name="Google Shape;1600;p37"/>
              <p:cNvSpPr/>
              <p:nvPr/>
            </p:nvSpPr>
            <p:spPr>
              <a:xfrm>
                <a:off x="910425" y="2269804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601" name="Google Shape;1601;p37"/>
              <p:cNvCxnSpPr/>
              <p:nvPr/>
            </p:nvCxnSpPr>
            <p:spPr>
              <a:xfrm>
                <a:off x="604488" y="2347504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602" name="Google Shape;1602;p37"/>
              <p:cNvSpPr/>
              <p:nvPr/>
            </p:nvSpPr>
            <p:spPr>
              <a:xfrm>
                <a:off x="910425" y="2718296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603" name="Google Shape;1603;p37"/>
              <p:cNvCxnSpPr/>
              <p:nvPr/>
            </p:nvCxnSpPr>
            <p:spPr>
              <a:xfrm>
                <a:off x="604488" y="2795996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604" name="Google Shape;1604;p37"/>
              <p:cNvSpPr/>
              <p:nvPr/>
            </p:nvSpPr>
            <p:spPr>
              <a:xfrm>
                <a:off x="910425" y="3166789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605" name="Google Shape;1605;p37"/>
              <p:cNvCxnSpPr/>
              <p:nvPr/>
            </p:nvCxnSpPr>
            <p:spPr>
              <a:xfrm>
                <a:off x="604488" y="3244489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606" name="Google Shape;1606;p37"/>
              <p:cNvSpPr/>
              <p:nvPr/>
            </p:nvSpPr>
            <p:spPr>
              <a:xfrm>
                <a:off x="910425" y="3615282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607" name="Google Shape;1607;p37"/>
              <p:cNvCxnSpPr/>
              <p:nvPr/>
            </p:nvCxnSpPr>
            <p:spPr>
              <a:xfrm>
                <a:off x="604488" y="3692982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  <p:sp>
            <p:nvSpPr>
              <p:cNvPr id="1608" name="Google Shape;1608;p37"/>
              <p:cNvSpPr/>
              <p:nvPr/>
            </p:nvSpPr>
            <p:spPr>
              <a:xfrm>
                <a:off x="910425" y="4063775"/>
                <a:ext cx="155400" cy="155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609" name="Google Shape;1609;p37"/>
              <p:cNvCxnSpPr/>
              <p:nvPr/>
            </p:nvCxnSpPr>
            <p:spPr>
              <a:xfrm>
                <a:off x="604488" y="4141475"/>
                <a:ext cx="379500" cy="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575" dir="4800000" algn="bl" rotWithShape="0">
                  <a:schemeClr val="dk1">
                    <a:alpha val="50000"/>
                  </a:schemeClr>
                </a:outerShdw>
              </a:effectLst>
            </p:spPr>
          </p:cxn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/>
          <p:nvPr/>
        </p:nvSpPr>
        <p:spPr>
          <a:xfrm>
            <a:off x="1393025" y="141321"/>
            <a:ext cx="1086000" cy="336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56982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3745713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4922050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609837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91;p4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grpSp>
          <p:nvGrpSpPr>
            <p:cNvPr id="92" name="Google Shape;92;p4"/>
            <p:cNvGrpSpPr/>
            <p:nvPr/>
          </p:nvGrpSpPr>
          <p:grpSpPr>
            <a:xfrm>
              <a:off x="457046" y="462250"/>
              <a:ext cx="8206154" cy="4219025"/>
              <a:chOff x="457046" y="462250"/>
              <a:chExt cx="8206154" cy="4219025"/>
            </a:xfrm>
          </p:grpSpPr>
          <p:sp>
            <p:nvSpPr>
              <p:cNvPr id="93" name="Google Shape;93;p4"/>
              <p:cNvSpPr/>
              <p:nvPr/>
            </p:nvSpPr>
            <p:spPr>
              <a:xfrm rot="5400000">
                <a:off x="2523250" y="-1458675"/>
                <a:ext cx="4218900" cy="806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 rot="5400000">
                <a:off x="2448325" y="-1473800"/>
                <a:ext cx="4218900" cy="809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dist="47625" dir="33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 rot="5400000">
                <a:off x="2619665" y="-1310769"/>
                <a:ext cx="3908400" cy="7765500"/>
              </a:xfrm>
              <a:prstGeom prst="round2SameRect">
                <a:avLst>
                  <a:gd name="adj1" fmla="val 21895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" name="Google Shape;96;p4"/>
              <p:cNvGrpSpPr/>
              <p:nvPr/>
            </p:nvGrpSpPr>
            <p:grpSpPr>
              <a:xfrm>
                <a:off x="457046" y="862471"/>
                <a:ext cx="478684" cy="3418736"/>
                <a:chOff x="604488" y="924325"/>
                <a:chExt cx="461337" cy="3294850"/>
              </a:xfrm>
            </p:grpSpPr>
            <p:sp>
              <p:nvSpPr>
                <p:cNvPr id="97" name="Google Shape;97;p4"/>
                <p:cNvSpPr/>
                <p:nvPr/>
              </p:nvSpPr>
              <p:spPr>
                <a:xfrm>
                  <a:off x="910425" y="92432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98" name="Google Shape;98;p4"/>
                <p:cNvCxnSpPr/>
                <p:nvPr/>
              </p:nvCxnSpPr>
              <p:spPr>
                <a:xfrm>
                  <a:off x="604488" y="100202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99" name="Google Shape;99;p4"/>
                <p:cNvSpPr/>
                <p:nvPr/>
              </p:nvSpPr>
              <p:spPr>
                <a:xfrm>
                  <a:off x="910425" y="1372818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0" name="Google Shape;100;p4"/>
                <p:cNvCxnSpPr/>
                <p:nvPr/>
              </p:nvCxnSpPr>
              <p:spPr>
                <a:xfrm>
                  <a:off x="604488" y="1450518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01" name="Google Shape;101;p4"/>
                <p:cNvSpPr/>
                <p:nvPr/>
              </p:nvSpPr>
              <p:spPr>
                <a:xfrm>
                  <a:off x="910425" y="1821311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2" name="Google Shape;102;p4"/>
                <p:cNvCxnSpPr/>
                <p:nvPr/>
              </p:nvCxnSpPr>
              <p:spPr>
                <a:xfrm>
                  <a:off x="604488" y="1899011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03" name="Google Shape;103;p4"/>
                <p:cNvSpPr/>
                <p:nvPr/>
              </p:nvSpPr>
              <p:spPr>
                <a:xfrm>
                  <a:off x="910425" y="2269804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4" name="Google Shape;104;p4"/>
                <p:cNvCxnSpPr/>
                <p:nvPr/>
              </p:nvCxnSpPr>
              <p:spPr>
                <a:xfrm>
                  <a:off x="604488" y="2347504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05" name="Google Shape;105;p4"/>
                <p:cNvSpPr/>
                <p:nvPr/>
              </p:nvSpPr>
              <p:spPr>
                <a:xfrm>
                  <a:off x="910425" y="2718296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6" name="Google Shape;106;p4"/>
                <p:cNvCxnSpPr/>
                <p:nvPr/>
              </p:nvCxnSpPr>
              <p:spPr>
                <a:xfrm>
                  <a:off x="604488" y="2795996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07" name="Google Shape;107;p4"/>
                <p:cNvSpPr/>
                <p:nvPr/>
              </p:nvSpPr>
              <p:spPr>
                <a:xfrm>
                  <a:off x="910425" y="3166789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8" name="Google Shape;108;p4"/>
                <p:cNvCxnSpPr/>
                <p:nvPr/>
              </p:nvCxnSpPr>
              <p:spPr>
                <a:xfrm>
                  <a:off x="604488" y="3244489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09" name="Google Shape;109;p4"/>
                <p:cNvSpPr/>
                <p:nvPr/>
              </p:nvSpPr>
              <p:spPr>
                <a:xfrm>
                  <a:off x="910425" y="3615282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0" name="Google Shape;110;p4"/>
                <p:cNvCxnSpPr/>
                <p:nvPr/>
              </p:nvCxnSpPr>
              <p:spPr>
                <a:xfrm>
                  <a:off x="604488" y="3692982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11" name="Google Shape;111;p4"/>
                <p:cNvSpPr/>
                <p:nvPr/>
              </p:nvSpPr>
              <p:spPr>
                <a:xfrm>
                  <a:off x="910425" y="406377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2" name="Google Shape;112;p4"/>
                <p:cNvCxnSpPr/>
                <p:nvPr/>
              </p:nvCxnSpPr>
              <p:spPr>
                <a:xfrm>
                  <a:off x="604488" y="414147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</p:grpSp>
        </p:grpSp>
        <p:grpSp>
          <p:nvGrpSpPr>
            <p:cNvPr id="113" name="Google Shape;113;p4"/>
            <p:cNvGrpSpPr/>
            <p:nvPr/>
          </p:nvGrpSpPr>
          <p:grpSpPr>
            <a:xfrm>
              <a:off x="1210604" y="1351676"/>
              <a:ext cx="6704064" cy="2802776"/>
              <a:chOff x="1218700" y="1487020"/>
              <a:chExt cx="6180000" cy="2701211"/>
            </a:xfrm>
          </p:grpSpPr>
          <p:cxnSp>
            <p:nvCxnSpPr>
              <p:cNvPr id="114" name="Google Shape;114;p4"/>
              <p:cNvCxnSpPr/>
              <p:nvPr/>
            </p:nvCxnSpPr>
            <p:spPr>
              <a:xfrm>
                <a:off x="1218700" y="148702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1218700" y="164591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1218700" y="180480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1218700" y="196370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1218700" y="212259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1218700" y="228149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1218700" y="244038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1218700" y="259928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1218700" y="275817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1218700" y="291707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1218700" y="307596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1218700" y="323486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1218700" y="339375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1218700" y="355265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1218700" y="371154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>
                <a:off x="1218700" y="387044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>
                <a:off x="1218700" y="402933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>
                <a:off x="1218700" y="418823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1128225" y="1309425"/>
            <a:ext cx="6215100" cy="30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title"/>
          </p:nvPr>
        </p:nvSpPr>
        <p:spPr>
          <a:xfrm>
            <a:off x="1128225" y="673625"/>
            <a:ext cx="729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/>
          <p:nvPr/>
        </p:nvSpPr>
        <p:spPr>
          <a:xfrm>
            <a:off x="139302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256982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3745713" y="141321"/>
            <a:ext cx="1086000" cy="336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4922050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>
            <a:off x="609837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5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grpSp>
          <p:nvGrpSpPr>
            <p:cNvPr id="141" name="Google Shape;141;p5"/>
            <p:cNvGrpSpPr/>
            <p:nvPr/>
          </p:nvGrpSpPr>
          <p:grpSpPr>
            <a:xfrm>
              <a:off x="457046" y="462250"/>
              <a:ext cx="8206154" cy="4219025"/>
              <a:chOff x="457046" y="462250"/>
              <a:chExt cx="8206154" cy="4219025"/>
            </a:xfrm>
          </p:grpSpPr>
          <p:sp>
            <p:nvSpPr>
              <p:cNvPr id="142" name="Google Shape;142;p5"/>
              <p:cNvSpPr/>
              <p:nvPr/>
            </p:nvSpPr>
            <p:spPr>
              <a:xfrm rot="5400000">
                <a:off x="2523250" y="-1458675"/>
                <a:ext cx="4218900" cy="806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 rot="5400000">
                <a:off x="2448325" y="-1473800"/>
                <a:ext cx="4218900" cy="809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dist="47625" dir="33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 rot="5400000">
                <a:off x="2619665" y="-1310769"/>
                <a:ext cx="3908400" cy="7765500"/>
              </a:xfrm>
              <a:prstGeom prst="round2SameRect">
                <a:avLst>
                  <a:gd name="adj1" fmla="val 21895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5" name="Google Shape;145;p5"/>
              <p:cNvGrpSpPr/>
              <p:nvPr/>
            </p:nvGrpSpPr>
            <p:grpSpPr>
              <a:xfrm>
                <a:off x="457046" y="862471"/>
                <a:ext cx="478684" cy="3418736"/>
                <a:chOff x="604488" y="924325"/>
                <a:chExt cx="461337" cy="3294850"/>
              </a:xfrm>
            </p:grpSpPr>
            <p:sp>
              <p:nvSpPr>
                <p:cNvPr id="146" name="Google Shape;146;p5"/>
                <p:cNvSpPr/>
                <p:nvPr/>
              </p:nvSpPr>
              <p:spPr>
                <a:xfrm>
                  <a:off x="910425" y="92432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47" name="Google Shape;147;p5"/>
                <p:cNvCxnSpPr/>
                <p:nvPr/>
              </p:nvCxnSpPr>
              <p:spPr>
                <a:xfrm>
                  <a:off x="604488" y="100202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48" name="Google Shape;148;p5"/>
                <p:cNvSpPr/>
                <p:nvPr/>
              </p:nvSpPr>
              <p:spPr>
                <a:xfrm>
                  <a:off x="910425" y="1372818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49" name="Google Shape;149;p5"/>
                <p:cNvCxnSpPr/>
                <p:nvPr/>
              </p:nvCxnSpPr>
              <p:spPr>
                <a:xfrm>
                  <a:off x="604488" y="1450518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50" name="Google Shape;150;p5"/>
                <p:cNvSpPr/>
                <p:nvPr/>
              </p:nvSpPr>
              <p:spPr>
                <a:xfrm>
                  <a:off x="910425" y="1821311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1" name="Google Shape;151;p5"/>
                <p:cNvCxnSpPr/>
                <p:nvPr/>
              </p:nvCxnSpPr>
              <p:spPr>
                <a:xfrm>
                  <a:off x="604488" y="1899011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52" name="Google Shape;152;p5"/>
                <p:cNvSpPr/>
                <p:nvPr/>
              </p:nvSpPr>
              <p:spPr>
                <a:xfrm>
                  <a:off x="910425" y="2269804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3" name="Google Shape;153;p5"/>
                <p:cNvCxnSpPr/>
                <p:nvPr/>
              </p:nvCxnSpPr>
              <p:spPr>
                <a:xfrm>
                  <a:off x="604488" y="2347504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54" name="Google Shape;154;p5"/>
                <p:cNvSpPr/>
                <p:nvPr/>
              </p:nvSpPr>
              <p:spPr>
                <a:xfrm>
                  <a:off x="910425" y="2718296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5" name="Google Shape;155;p5"/>
                <p:cNvCxnSpPr/>
                <p:nvPr/>
              </p:nvCxnSpPr>
              <p:spPr>
                <a:xfrm>
                  <a:off x="604488" y="2795996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56" name="Google Shape;156;p5"/>
                <p:cNvSpPr/>
                <p:nvPr/>
              </p:nvSpPr>
              <p:spPr>
                <a:xfrm>
                  <a:off x="910425" y="3166789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7" name="Google Shape;157;p5"/>
                <p:cNvCxnSpPr/>
                <p:nvPr/>
              </p:nvCxnSpPr>
              <p:spPr>
                <a:xfrm>
                  <a:off x="604488" y="3244489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58" name="Google Shape;158;p5"/>
                <p:cNvSpPr/>
                <p:nvPr/>
              </p:nvSpPr>
              <p:spPr>
                <a:xfrm>
                  <a:off x="910425" y="3615282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9" name="Google Shape;159;p5"/>
                <p:cNvCxnSpPr/>
                <p:nvPr/>
              </p:nvCxnSpPr>
              <p:spPr>
                <a:xfrm>
                  <a:off x="604488" y="3692982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160" name="Google Shape;160;p5"/>
                <p:cNvSpPr/>
                <p:nvPr/>
              </p:nvSpPr>
              <p:spPr>
                <a:xfrm>
                  <a:off x="910425" y="406377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1" name="Google Shape;161;p5"/>
                <p:cNvCxnSpPr/>
                <p:nvPr/>
              </p:nvCxnSpPr>
              <p:spPr>
                <a:xfrm>
                  <a:off x="604488" y="414147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</p:grpSp>
        </p:grpSp>
        <p:grpSp>
          <p:nvGrpSpPr>
            <p:cNvPr id="162" name="Google Shape;162;p5"/>
            <p:cNvGrpSpPr/>
            <p:nvPr/>
          </p:nvGrpSpPr>
          <p:grpSpPr>
            <a:xfrm>
              <a:off x="1210604" y="1351676"/>
              <a:ext cx="6704064" cy="2802776"/>
              <a:chOff x="1218700" y="1487020"/>
              <a:chExt cx="6180000" cy="2701211"/>
            </a:xfrm>
          </p:grpSpPr>
          <p:cxnSp>
            <p:nvCxnSpPr>
              <p:cNvPr id="163" name="Google Shape;163;p5"/>
              <p:cNvCxnSpPr/>
              <p:nvPr/>
            </p:nvCxnSpPr>
            <p:spPr>
              <a:xfrm>
                <a:off x="1218700" y="148702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1218700" y="164591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1218700" y="180480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1218700" y="196370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1218700" y="212259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1218700" y="228149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1218700" y="244038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1218700" y="259928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1218700" y="275817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1218700" y="291707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1218700" y="307596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1218700" y="323486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5"/>
              <p:cNvCxnSpPr/>
              <p:nvPr/>
            </p:nvCxnSpPr>
            <p:spPr>
              <a:xfrm>
                <a:off x="1218700" y="339375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5"/>
              <p:cNvCxnSpPr/>
              <p:nvPr/>
            </p:nvCxnSpPr>
            <p:spPr>
              <a:xfrm>
                <a:off x="1218700" y="355265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5"/>
              <p:cNvCxnSpPr/>
              <p:nvPr/>
            </p:nvCxnSpPr>
            <p:spPr>
              <a:xfrm>
                <a:off x="1218700" y="371154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5"/>
              <p:cNvCxnSpPr/>
              <p:nvPr/>
            </p:nvCxnSpPr>
            <p:spPr>
              <a:xfrm>
                <a:off x="1218700" y="387044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5"/>
              <p:cNvCxnSpPr/>
              <p:nvPr/>
            </p:nvCxnSpPr>
            <p:spPr>
              <a:xfrm>
                <a:off x="1218700" y="402933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5"/>
              <p:cNvCxnSpPr/>
              <p:nvPr/>
            </p:nvCxnSpPr>
            <p:spPr>
              <a:xfrm>
                <a:off x="1218700" y="418823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1" name="Google Shape;181;p5"/>
          <p:cNvSpPr txBox="1">
            <a:spLocks noGrp="1"/>
          </p:cNvSpPr>
          <p:nvPr>
            <p:ph type="subTitle" idx="1"/>
          </p:nvPr>
        </p:nvSpPr>
        <p:spPr>
          <a:xfrm>
            <a:off x="3192263" y="1628525"/>
            <a:ext cx="20385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Medium"/>
              <a:buNone/>
              <a:defRPr sz="2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2"/>
          </p:nvPr>
        </p:nvSpPr>
        <p:spPr>
          <a:xfrm>
            <a:off x="3192263" y="2006075"/>
            <a:ext cx="37596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subTitle" idx="3"/>
          </p:nvPr>
        </p:nvSpPr>
        <p:spPr>
          <a:xfrm>
            <a:off x="3192263" y="2993375"/>
            <a:ext cx="20385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Medium"/>
              <a:buNone/>
              <a:defRPr sz="2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ubTitle" idx="4"/>
          </p:nvPr>
        </p:nvSpPr>
        <p:spPr>
          <a:xfrm>
            <a:off x="3192263" y="3370925"/>
            <a:ext cx="37596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1128225" y="673625"/>
            <a:ext cx="729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/>
          <p:nvPr/>
        </p:nvSpPr>
        <p:spPr>
          <a:xfrm>
            <a:off x="1393025" y="141321"/>
            <a:ext cx="1086000" cy="336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>
            <a:off x="256982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/>
          <p:nvPr/>
        </p:nvSpPr>
        <p:spPr>
          <a:xfrm>
            <a:off x="3745713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4922050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609837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6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grpSp>
          <p:nvGrpSpPr>
            <p:cNvPr id="193" name="Google Shape;193;p6"/>
            <p:cNvGrpSpPr/>
            <p:nvPr/>
          </p:nvGrpSpPr>
          <p:grpSpPr>
            <a:xfrm>
              <a:off x="457046" y="462250"/>
              <a:ext cx="8206154" cy="4219025"/>
              <a:chOff x="457046" y="462250"/>
              <a:chExt cx="8206154" cy="4219025"/>
            </a:xfrm>
          </p:grpSpPr>
          <p:sp>
            <p:nvSpPr>
              <p:cNvPr id="194" name="Google Shape;194;p6"/>
              <p:cNvSpPr/>
              <p:nvPr/>
            </p:nvSpPr>
            <p:spPr>
              <a:xfrm rot="5400000">
                <a:off x="2523250" y="-1458675"/>
                <a:ext cx="4218900" cy="806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 rot="5400000">
                <a:off x="2448325" y="-1473800"/>
                <a:ext cx="4218900" cy="809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dist="47625" dir="33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 rot="5400000">
                <a:off x="2619665" y="-1310769"/>
                <a:ext cx="3908400" cy="7765500"/>
              </a:xfrm>
              <a:prstGeom prst="round2SameRect">
                <a:avLst>
                  <a:gd name="adj1" fmla="val 21895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7" name="Google Shape;197;p6"/>
              <p:cNvGrpSpPr/>
              <p:nvPr/>
            </p:nvGrpSpPr>
            <p:grpSpPr>
              <a:xfrm>
                <a:off x="457046" y="862471"/>
                <a:ext cx="478684" cy="3418736"/>
                <a:chOff x="604488" y="924325"/>
                <a:chExt cx="461337" cy="3294850"/>
              </a:xfrm>
            </p:grpSpPr>
            <p:sp>
              <p:nvSpPr>
                <p:cNvPr id="198" name="Google Shape;198;p6"/>
                <p:cNvSpPr/>
                <p:nvPr/>
              </p:nvSpPr>
              <p:spPr>
                <a:xfrm>
                  <a:off x="910425" y="92432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99" name="Google Shape;199;p6"/>
                <p:cNvCxnSpPr/>
                <p:nvPr/>
              </p:nvCxnSpPr>
              <p:spPr>
                <a:xfrm>
                  <a:off x="604488" y="100202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00" name="Google Shape;200;p6"/>
                <p:cNvSpPr/>
                <p:nvPr/>
              </p:nvSpPr>
              <p:spPr>
                <a:xfrm>
                  <a:off x="910425" y="1372818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1" name="Google Shape;201;p6"/>
                <p:cNvCxnSpPr/>
                <p:nvPr/>
              </p:nvCxnSpPr>
              <p:spPr>
                <a:xfrm>
                  <a:off x="604488" y="1450518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02" name="Google Shape;202;p6"/>
                <p:cNvSpPr/>
                <p:nvPr/>
              </p:nvSpPr>
              <p:spPr>
                <a:xfrm>
                  <a:off x="910425" y="1821311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3" name="Google Shape;203;p6"/>
                <p:cNvCxnSpPr/>
                <p:nvPr/>
              </p:nvCxnSpPr>
              <p:spPr>
                <a:xfrm>
                  <a:off x="604488" y="1899011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04" name="Google Shape;204;p6"/>
                <p:cNvSpPr/>
                <p:nvPr/>
              </p:nvSpPr>
              <p:spPr>
                <a:xfrm>
                  <a:off x="910425" y="2269804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5" name="Google Shape;205;p6"/>
                <p:cNvCxnSpPr/>
                <p:nvPr/>
              </p:nvCxnSpPr>
              <p:spPr>
                <a:xfrm>
                  <a:off x="604488" y="2347504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06" name="Google Shape;206;p6"/>
                <p:cNvSpPr/>
                <p:nvPr/>
              </p:nvSpPr>
              <p:spPr>
                <a:xfrm>
                  <a:off x="910425" y="2718296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7" name="Google Shape;207;p6"/>
                <p:cNvCxnSpPr/>
                <p:nvPr/>
              </p:nvCxnSpPr>
              <p:spPr>
                <a:xfrm>
                  <a:off x="604488" y="2795996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08" name="Google Shape;208;p6"/>
                <p:cNvSpPr/>
                <p:nvPr/>
              </p:nvSpPr>
              <p:spPr>
                <a:xfrm>
                  <a:off x="910425" y="3166789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9" name="Google Shape;209;p6"/>
                <p:cNvCxnSpPr/>
                <p:nvPr/>
              </p:nvCxnSpPr>
              <p:spPr>
                <a:xfrm>
                  <a:off x="604488" y="3244489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10" name="Google Shape;210;p6"/>
                <p:cNvSpPr/>
                <p:nvPr/>
              </p:nvSpPr>
              <p:spPr>
                <a:xfrm>
                  <a:off x="910425" y="3615282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1" name="Google Shape;211;p6"/>
                <p:cNvCxnSpPr/>
                <p:nvPr/>
              </p:nvCxnSpPr>
              <p:spPr>
                <a:xfrm>
                  <a:off x="604488" y="3692982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12" name="Google Shape;212;p6"/>
                <p:cNvSpPr/>
                <p:nvPr/>
              </p:nvSpPr>
              <p:spPr>
                <a:xfrm>
                  <a:off x="910425" y="406377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3" name="Google Shape;213;p6"/>
                <p:cNvCxnSpPr/>
                <p:nvPr/>
              </p:nvCxnSpPr>
              <p:spPr>
                <a:xfrm>
                  <a:off x="604488" y="414147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</p:grpSp>
        </p:grpSp>
        <p:grpSp>
          <p:nvGrpSpPr>
            <p:cNvPr id="214" name="Google Shape;214;p6"/>
            <p:cNvGrpSpPr/>
            <p:nvPr/>
          </p:nvGrpSpPr>
          <p:grpSpPr>
            <a:xfrm>
              <a:off x="1210604" y="1351676"/>
              <a:ext cx="6704064" cy="2802776"/>
              <a:chOff x="1218700" y="1487020"/>
              <a:chExt cx="6180000" cy="2701211"/>
            </a:xfrm>
          </p:grpSpPr>
          <p:cxnSp>
            <p:nvCxnSpPr>
              <p:cNvPr id="215" name="Google Shape;215;p6"/>
              <p:cNvCxnSpPr/>
              <p:nvPr/>
            </p:nvCxnSpPr>
            <p:spPr>
              <a:xfrm>
                <a:off x="1218700" y="148702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>
                <a:off x="1218700" y="164591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>
                <a:off x="1218700" y="180480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>
                <a:off x="1218700" y="196370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6"/>
              <p:cNvCxnSpPr/>
              <p:nvPr/>
            </p:nvCxnSpPr>
            <p:spPr>
              <a:xfrm>
                <a:off x="1218700" y="212259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6"/>
              <p:cNvCxnSpPr/>
              <p:nvPr/>
            </p:nvCxnSpPr>
            <p:spPr>
              <a:xfrm>
                <a:off x="1218700" y="228149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6"/>
              <p:cNvCxnSpPr/>
              <p:nvPr/>
            </p:nvCxnSpPr>
            <p:spPr>
              <a:xfrm>
                <a:off x="1218700" y="244038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6"/>
              <p:cNvCxnSpPr/>
              <p:nvPr/>
            </p:nvCxnSpPr>
            <p:spPr>
              <a:xfrm>
                <a:off x="1218700" y="259928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6"/>
              <p:cNvCxnSpPr/>
              <p:nvPr/>
            </p:nvCxnSpPr>
            <p:spPr>
              <a:xfrm>
                <a:off x="1218700" y="275817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6"/>
              <p:cNvCxnSpPr/>
              <p:nvPr/>
            </p:nvCxnSpPr>
            <p:spPr>
              <a:xfrm>
                <a:off x="1218700" y="291707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6"/>
              <p:cNvCxnSpPr/>
              <p:nvPr/>
            </p:nvCxnSpPr>
            <p:spPr>
              <a:xfrm>
                <a:off x="1218700" y="307596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6"/>
              <p:cNvCxnSpPr/>
              <p:nvPr/>
            </p:nvCxnSpPr>
            <p:spPr>
              <a:xfrm>
                <a:off x="1218700" y="323486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6"/>
              <p:cNvCxnSpPr/>
              <p:nvPr/>
            </p:nvCxnSpPr>
            <p:spPr>
              <a:xfrm>
                <a:off x="1218700" y="339375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6"/>
              <p:cNvCxnSpPr/>
              <p:nvPr/>
            </p:nvCxnSpPr>
            <p:spPr>
              <a:xfrm>
                <a:off x="1218700" y="355265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6"/>
              <p:cNvCxnSpPr/>
              <p:nvPr/>
            </p:nvCxnSpPr>
            <p:spPr>
              <a:xfrm>
                <a:off x="1218700" y="371154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6"/>
              <p:cNvCxnSpPr/>
              <p:nvPr/>
            </p:nvCxnSpPr>
            <p:spPr>
              <a:xfrm>
                <a:off x="1218700" y="387044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6"/>
              <p:cNvCxnSpPr/>
              <p:nvPr/>
            </p:nvCxnSpPr>
            <p:spPr>
              <a:xfrm>
                <a:off x="1218700" y="402933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6"/>
              <p:cNvCxnSpPr/>
              <p:nvPr/>
            </p:nvCxnSpPr>
            <p:spPr>
              <a:xfrm>
                <a:off x="1218700" y="418823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3" name="Google Shape;233;p6"/>
          <p:cNvSpPr txBox="1">
            <a:spLocks noGrp="1"/>
          </p:cNvSpPr>
          <p:nvPr>
            <p:ph type="title"/>
          </p:nvPr>
        </p:nvSpPr>
        <p:spPr>
          <a:xfrm>
            <a:off x="1128225" y="673625"/>
            <a:ext cx="729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"/>
          <p:cNvSpPr/>
          <p:nvPr/>
        </p:nvSpPr>
        <p:spPr>
          <a:xfrm>
            <a:off x="139302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8"/>
          <p:cNvSpPr/>
          <p:nvPr/>
        </p:nvSpPr>
        <p:spPr>
          <a:xfrm>
            <a:off x="256982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8"/>
          <p:cNvSpPr/>
          <p:nvPr/>
        </p:nvSpPr>
        <p:spPr>
          <a:xfrm>
            <a:off x="3745713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"/>
          <p:cNvSpPr/>
          <p:nvPr/>
        </p:nvSpPr>
        <p:spPr>
          <a:xfrm>
            <a:off x="4922050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"/>
          <p:cNvSpPr/>
          <p:nvPr/>
        </p:nvSpPr>
        <p:spPr>
          <a:xfrm>
            <a:off x="6098375" y="141321"/>
            <a:ext cx="1086000" cy="336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8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457046" y="462250"/>
              <a:ext cx="8206154" cy="4219025"/>
              <a:chOff x="457046" y="462250"/>
              <a:chExt cx="8206154" cy="4219025"/>
            </a:xfrm>
          </p:grpSpPr>
          <p:sp>
            <p:nvSpPr>
              <p:cNvPr id="291" name="Google Shape;291;p8"/>
              <p:cNvSpPr/>
              <p:nvPr/>
            </p:nvSpPr>
            <p:spPr>
              <a:xfrm rot="5400000">
                <a:off x="2523250" y="-1458675"/>
                <a:ext cx="4218900" cy="806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2448325" y="-1473800"/>
                <a:ext cx="4218900" cy="809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dist="47625" dir="33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2619665" y="-1310769"/>
                <a:ext cx="3908400" cy="7765500"/>
              </a:xfrm>
              <a:prstGeom prst="round2SameRect">
                <a:avLst>
                  <a:gd name="adj1" fmla="val 21895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4" name="Google Shape;294;p8"/>
              <p:cNvGrpSpPr/>
              <p:nvPr/>
            </p:nvGrpSpPr>
            <p:grpSpPr>
              <a:xfrm>
                <a:off x="457046" y="862471"/>
                <a:ext cx="478684" cy="3418736"/>
                <a:chOff x="604488" y="924325"/>
                <a:chExt cx="461337" cy="3294850"/>
              </a:xfrm>
            </p:grpSpPr>
            <p:sp>
              <p:nvSpPr>
                <p:cNvPr id="295" name="Google Shape;295;p8"/>
                <p:cNvSpPr/>
                <p:nvPr/>
              </p:nvSpPr>
              <p:spPr>
                <a:xfrm>
                  <a:off x="910425" y="92432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96" name="Google Shape;296;p8"/>
                <p:cNvCxnSpPr/>
                <p:nvPr/>
              </p:nvCxnSpPr>
              <p:spPr>
                <a:xfrm>
                  <a:off x="604488" y="100202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97" name="Google Shape;297;p8"/>
                <p:cNvSpPr/>
                <p:nvPr/>
              </p:nvSpPr>
              <p:spPr>
                <a:xfrm>
                  <a:off x="910425" y="1372818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98" name="Google Shape;298;p8"/>
                <p:cNvCxnSpPr/>
                <p:nvPr/>
              </p:nvCxnSpPr>
              <p:spPr>
                <a:xfrm>
                  <a:off x="604488" y="1450518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299" name="Google Shape;299;p8"/>
                <p:cNvSpPr/>
                <p:nvPr/>
              </p:nvSpPr>
              <p:spPr>
                <a:xfrm>
                  <a:off x="910425" y="1821311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00" name="Google Shape;300;p8"/>
                <p:cNvCxnSpPr/>
                <p:nvPr/>
              </p:nvCxnSpPr>
              <p:spPr>
                <a:xfrm>
                  <a:off x="604488" y="1899011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01" name="Google Shape;301;p8"/>
                <p:cNvSpPr/>
                <p:nvPr/>
              </p:nvSpPr>
              <p:spPr>
                <a:xfrm>
                  <a:off x="910425" y="2269804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02" name="Google Shape;302;p8"/>
                <p:cNvCxnSpPr/>
                <p:nvPr/>
              </p:nvCxnSpPr>
              <p:spPr>
                <a:xfrm>
                  <a:off x="604488" y="2347504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03" name="Google Shape;303;p8"/>
                <p:cNvSpPr/>
                <p:nvPr/>
              </p:nvSpPr>
              <p:spPr>
                <a:xfrm>
                  <a:off x="910425" y="2718296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04" name="Google Shape;304;p8"/>
                <p:cNvCxnSpPr/>
                <p:nvPr/>
              </p:nvCxnSpPr>
              <p:spPr>
                <a:xfrm>
                  <a:off x="604488" y="2795996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05" name="Google Shape;305;p8"/>
                <p:cNvSpPr/>
                <p:nvPr/>
              </p:nvSpPr>
              <p:spPr>
                <a:xfrm>
                  <a:off x="910425" y="3166789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06" name="Google Shape;306;p8"/>
                <p:cNvCxnSpPr/>
                <p:nvPr/>
              </p:nvCxnSpPr>
              <p:spPr>
                <a:xfrm>
                  <a:off x="604488" y="3244489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07" name="Google Shape;307;p8"/>
                <p:cNvSpPr/>
                <p:nvPr/>
              </p:nvSpPr>
              <p:spPr>
                <a:xfrm>
                  <a:off x="910425" y="3615282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08" name="Google Shape;308;p8"/>
                <p:cNvCxnSpPr/>
                <p:nvPr/>
              </p:nvCxnSpPr>
              <p:spPr>
                <a:xfrm>
                  <a:off x="604488" y="3692982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09" name="Google Shape;309;p8"/>
                <p:cNvSpPr/>
                <p:nvPr/>
              </p:nvSpPr>
              <p:spPr>
                <a:xfrm>
                  <a:off x="910425" y="406377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10" name="Google Shape;310;p8"/>
                <p:cNvCxnSpPr/>
                <p:nvPr/>
              </p:nvCxnSpPr>
              <p:spPr>
                <a:xfrm>
                  <a:off x="604488" y="414147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</p:grpSp>
        </p:grpSp>
        <p:grpSp>
          <p:nvGrpSpPr>
            <p:cNvPr id="311" name="Google Shape;311;p8"/>
            <p:cNvGrpSpPr/>
            <p:nvPr/>
          </p:nvGrpSpPr>
          <p:grpSpPr>
            <a:xfrm>
              <a:off x="1210604" y="1351676"/>
              <a:ext cx="6704064" cy="2802776"/>
              <a:chOff x="1218700" y="1487020"/>
              <a:chExt cx="6180000" cy="2701211"/>
            </a:xfrm>
          </p:grpSpPr>
          <p:cxnSp>
            <p:nvCxnSpPr>
              <p:cNvPr id="312" name="Google Shape;312;p8"/>
              <p:cNvCxnSpPr/>
              <p:nvPr/>
            </p:nvCxnSpPr>
            <p:spPr>
              <a:xfrm>
                <a:off x="1218700" y="148702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1218700" y="164591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8"/>
              <p:cNvCxnSpPr/>
              <p:nvPr/>
            </p:nvCxnSpPr>
            <p:spPr>
              <a:xfrm>
                <a:off x="1218700" y="180480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8"/>
              <p:cNvCxnSpPr/>
              <p:nvPr/>
            </p:nvCxnSpPr>
            <p:spPr>
              <a:xfrm>
                <a:off x="1218700" y="196370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8"/>
              <p:cNvCxnSpPr/>
              <p:nvPr/>
            </p:nvCxnSpPr>
            <p:spPr>
              <a:xfrm>
                <a:off x="1218700" y="212259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8"/>
              <p:cNvCxnSpPr/>
              <p:nvPr/>
            </p:nvCxnSpPr>
            <p:spPr>
              <a:xfrm>
                <a:off x="1218700" y="228149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8"/>
              <p:cNvCxnSpPr/>
              <p:nvPr/>
            </p:nvCxnSpPr>
            <p:spPr>
              <a:xfrm>
                <a:off x="1218700" y="244038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8"/>
              <p:cNvCxnSpPr/>
              <p:nvPr/>
            </p:nvCxnSpPr>
            <p:spPr>
              <a:xfrm>
                <a:off x="1218700" y="259928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8"/>
              <p:cNvCxnSpPr/>
              <p:nvPr/>
            </p:nvCxnSpPr>
            <p:spPr>
              <a:xfrm>
                <a:off x="1218700" y="275817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8"/>
              <p:cNvCxnSpPr/>
              <p:nvPr/>
            </p:nvCxnSpPr>
            <p:spPr>
              <a:xfrm>
                <a:off x="1218700" y="291707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8"/>
              <p:cNvCxnSpPr/>
              <p:nvPr/>
            </p:nvCxnSpPr>
            <p:spPr>
              <a:xfrm>
                <a:off x="1218700" y="307596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8"/>
              <p:cNvCxnSpPr/>
              <p:nvPr/>
            </p:nvCxnSpPr>
            <p:spPr>
              <a:xfrm>
                <a:off x="1218700" y="323486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8"/>
              <p:cNvCxnSpPr/>
              <p:nvPr/>
            </p:nvCxnSpPr>
            <p:spPr>
              <a:xfrm>
                <a:off x="1218700" y="339375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8"/>
              <p:cNvCxnSpPr/>
              <p:nvPr/>
            </p:nvCxnSpPr>
            <p:spPr>
              <a:xfrm>
                <a:off x="1218700" y="355265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8"/>
              <p:cNvCxnSpPr/>
              <p:nvPr/>
            </p:nvCxnSpPr>
            <p:spPr>
              <a:xfrm>
                <a:off x="1218700" y="371154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8"/>
              <p:cNvCxnSpPr/>
              <p:nvPr/>
            </p:nvCxnSpPr>
            <p:spPr>
              <a:xfrm>
                <a:off x="1218700" y="387044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8"/>
              <p:cNvCxnSpPr/>
              <p:nvPr/>
            </p:nvCxnSpPr>
            <p:spPr>
              <a:xfrm>
                <a:off x="1218700" y="402933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8"/>
              <p:cNvCxnSpPr/>
              <p:nvPr/>
            </p:nvCxnSpPr>
            <p:spPr>
              <a:xfrm>
                <a:off x="1218700" y="418823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30" name="Google Shape;330;p8"/>
          <p:cNvSpPr txBox="1">
            <a:spLocks noGrp="1"/>
          </p:cNvSpPr>
          <p:nvPr>
            <p:ph type="title"/>
          </p:nvPr>
        </p:nvSpPr>
        <p:spPr>
          <a:xfrm>
            <a:off x="1388100" y="1026900"/>
            <a:ext cx="6367800" cy="30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"/>
          <p:cNvSpPr/>
          <p:nvPr/>
        </p:nvSpPr>
        <p:spPr>
          <a:xfrm>
            <a:off x="1393025" y="141321"/>
            <a:ext cx="1086000" cy="336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9"/>
          <p:cNvSpPr/>
          <p:nvPr/>
        </p:nvSpPr>
        <p:spPr>
          <a:xfrm>
            <a:off x="256982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9"/>
          <p:cNvSpPr/>
          <p:nvPr/>
        </p:nvSpPr>
        <p:spPr>
          <a:xfrm>
            <a:off x="3745713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9"/>
          <p:cNvSpPr/>
          <p:nvPr/>
        </p:nvSpPr>
        <p:spPr>
          <a:xfrm>
            <a:off x="4922050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/>
          <p:nvPr/>
        </p:nvSpPr>
        <p:spPr>
          <a:xfrm>
            <a:off x="6098375" y="141321"/>
            <a:ext cx="1086000" cy="3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57150" dir="912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9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grpSp>
          <p:nvGrpSpPr>
            <p:cNvPr id="338" name="Google Shape;338;p9"/>
            <p:cNvGrpSpPr/>
            <p:nvPr/>
          </p:nvGrpSpPr>
          <p:grpSpPr>
            <a:xfrm>
              <a:off x="457046" y="462250"/>
              <a:ext cx="8206154" cy="4219025"/>
              <a:chOff x="457046" y="462250"/>
              <a:chExt cx="8206154" cy="4219025"/>
            </a:xfrm>
          </p:grpSpPr>
          <p:sp>
            <p:nvSpPr>
              <p:cNvPr id="339" name="Google Shape;339;p9"/>
              <p:cNvSpPr/>
              <p:nvPr/>
            </p:nvSpPr>
            <p:spPr>
              <a:xfrm rot="5400000">
                <a:off x="2523250" y="-1458675"/>
                <a:ext cx="4218900" cy="806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 rot="5400000">
                <a:off x="2448325" y="-1473800"/>
                <a:ext cx="4218900" cy="809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dist="47625" dir="33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 rot="5400000">
                <a:off x="2619665" y="-1310769"/>
                <a:ext cx="3908400" cy="7765500"/>
              </a:xfrm>
              <a:prstGeom prst="round2SameRect">
                <a:avLst>
                  <a:gd name="adj1" fmla="val 21895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2" name="Google Shape;342;p9"/>
              <p:cNvGrpSpPr/>
              <p:nvPr/>
            </p:nvGrpSpPr>
            <p:grpSpPr>
              <a:xfrm>
                <a:off x="457046" y="862471"/>
                <a:ext cx="478684" cy="3418736"/>
                <a:chOff x="604488" y="924325"/>
                <a:chExt cx="461337" cy="3294850"/>
              </a:xfrm>
            </p:grpSpPr>
            <p:sp>
              <p:nvSpPr>
                <p:cNvPr id="343" name="Google Shape;343;p9"/>
                <p:cNvSpPr/>
                <p:nvPr/>
              </p:nvSpPr>
              <p:spPr>
                <a:xfrm>
                  <a:off x="910425" y="92432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44" name="Google Shape;344;p9"/>
                <p:cNvCxnSpPr/>
                <p:nvPr/>
              </p:nvCxnSpPr>
              <p:spPr>
                <a:xfrm>
                  <a:off x="604488" y="100202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45" name="Google Shape;345;p9"/>
                <p:cNvSpPr/>
                <p:nvPr/>
              </p:nvSpPr>
              <p:spPr>
                <a:xfrm>
                  <a:off x="910425" y="1372818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46" name="Google Shape;346;p9"/>
                <p:cNvCxnSpPr/>
                <p:nvPr/>
              </p:nvCxnSpPr>
              <p:spPr>
                <a:xfrm>
                  <a:off x="604488" y="1450518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47" name="Google Shape;347;p9"/>
                <p:cNvSpPr/>
                <p:nvPr/>
              </p:nvSpPr>
              <p:spPr>
                <a:xfrm>
                  <a:off x="910425" y="1821311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48" name="Google Shape;348;p9"/>
                <p:cNvCxnSpPr/>
                <p:nvPr/>
              </p:nvCxnSpPr>
              <p:spPr>
                <a:xfrm>
                  <a:off x="604488" y="1899011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49" name="Google Shape;349;p9"/>
                <p:cNvSpPr/>
                <p:nvPr/>
              </p:nvSpPr>
              <p:spPr>
                <a:xfrm>
                  <a:off x="910425" y="2269804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0" name="Google Shape;350;p9"/>
                <p:cNvCxnSpPr/>
                <p:nvPr/>
              </p:nvCxnSpPr>
              <p:spPr>
                <a:xfrm>
                  <a:off x="604488" y="2347504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51" name="Google Shape;351;p9"/>
                <p:cNvSpPr/>
                <p:nvPr/>
              </p:nvSpPr>
              <p:spPr>
                <a:xfrm>
                  <a:off x="910425" y="2718296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2" name="Google Shape;352;p9"/>
                <p:cNvCxnSpPr/>
                <p:nvPr/>
              </p:nvCxnSpPr>
              <p:spPr>
                <a:xfrm>
                  <a:off x="604488" y="2795996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53" name="Google Shape;353;p9"/>
                <p:cNvSpPr/>
                <p:nvPr/>
              </p:nvSpPr>
              <p:spPr>
                <a:xfrm>
                  <a:off x="910425" y="3166789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4" name="Google Shape;354;p9"/>
                <p:cNvCxnSpPr/>
                <p:nvPr/>
              </p:nvCxnSpPr>
              <p:spPr>
                <a:xfrm>
                  <a:off x="604488" y="3244489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55" name="Google Shape;355;p9"/>
                <p:cNvSpPr/>
                <p:nvPr/>
              </p:nvSpPr>
              <p:spPr>
                <a:xfrm>
                  <a:off x="910425" y="3615282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6" name="Google Shape;356;p9"/>
                <p:cNvCxnSpPr/>
                <p:nvPr/>
              </p:nvCxnSpPr>
              <p:spPr>
                <a:xfrm>
                  <a:off x="604488" y="3692982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57" name="Google Shape;357;p9"/>
                <p:cNvSpPr/>
                <p:nvPr/>
              </p:nvSpPr>
              <p:spPr>
                <a:xfrm>
                  <a:off x="910425" y="406377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8" name="Google Shape;358;p9"/>
                <p:cNvCxnSpPr/>
                <p:nvPr/>
              </p:nvCxnSpPr>
              <p:spPr>
                <a:xfrm>
                  <a:off x="604488" y="414147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</p:grpSp>
        </p:grpSp>
        <p:grpSp>
          <p:nvGrpSpPr>
            <p:cNvPr id="359" name="Google Shape;359;p9"/>
            <p:cNvGrpSpPr/>
            <p:nvPr/>
          </p:nvGrpSpPr>
          <p:grpSpPr>
            <a:xfrm>
              <a:off x="1210604" y="1351676"/>
              <a:ext cx="6704064" cy="2802776"/>
              <a:chOff x="1218700" y="1487020"/>
              <a:chExt cx="6180000" cy="2701211"/>
            </a:xfrm>
          </p:grpSpPr>
          <p:cxnSp>
            <p:nvCxnSpPr>
              <p:cNvPr id="360" name="Google Shape;360;p9"/>
              <p:cNvCxnSpPr/>
              <p:nvPr/>
            </p:nvCxnSpPr>
            <p:spPr>
              <a:xfrm>
                <a:off x="1218700" y="148702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9"/>
              <p:cNvCxnSpPr/>
              <p:nvPr/>
            </p:nvCxnSpPr>
            <p:spPr>
              <a:xfrm>
                <a:off x="1218700" y="164591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9"/>
              <p:cNvCxnSpPr/>
              <p:nvPr/>
            </p:nvCxnSpPr>
            <p:spPr>
              <a:xfrm>
                <a:off x="1218700" y="180480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9"/>
              <p:cNvCxnSpPr/>
              <p:nvPr/>
            </p:nvCxnSpPr>
            <p:spPr>
              <a:xfrm>
                <a:off x="1218700" y="196370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9"/>
              <p:cNvCxnSpPr/>
              <p:nvPr/>
            </p:nvCxnSpPr>
            <p:spPr>
              <a:xfrm>
                <a:off x="1218700" y="212259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9"/>
              <p:cNvCxnSpPr/>
              <p:nvPr/>
            </p:nvCxnSpPr>
            <p:spPr>
              <a:xfrm>
                <a:off x="1218700" y="228149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9"/>
              <p:cNvCxnSpPr/>
              <p:nvPr/>
            </p:nvCxnSpPr>
            <p:spPr>
              <a:xfrm>
                <a:off x="1218700" y="244038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9"/>
              <p:cNvCxnSpPr/>
              <p:nvPr/>
            </p:nvCxnSpPr>
            <p:spPr>
              <a:xfrm>
                <a:off x="1218700" y="259928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9"/>
              <p:cNvCxnSpPr/>
              <p:nvPr/>
            </p:nvCxnSpPr>
            <p:spPr>
              <a:xfrm>
                <a:off x="1218700" y="275817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9"/>
              <p:cNvCxnSpPr/>
              <p:nvPr/>
            </p:nvCxnSpPr>
            <p:spPr>
              <a:xfrm>
                <a:off x="1218700" y="291707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9"/>
              <p:cNvCxnSpPr/>
              <p:nvPr/>
            </p:nvCxnSpPr>
            <p:spPr>
              <a:xfrm>
                <a:off x="1218700" y="307596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9"/>
              <p:cNvCxnSpPr/>
              <p:nvPr/>
            </p:nvCxnSpPr>
            <p:spPr>
              <a:xfrm>
                <a:off x="1218700" y="323486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9"/>
              <p:cNvCxnSpPr/>
              <p:nvPr/>
            </p:nvCxnSpPr>
            <p:spPr>
              <a:xfrm>
                <a:off x="1218700" y="339375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9"/>
              <p:cNvCxnSpPr/>
              <p:nvPr/>
            </p:nvCxnSpPr>
            <p:spPr>
              <a:xfrm>
                <a:off x="1218700" y="355265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9"/>
              <p:cNvCxnSpPr/>
              <p:nvPr/>
            </p:nvCxnSpPr>
            <p:spPr>
              <a:xfrm>
                <a:off x="1218700" y="371154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9"/>
              <p:cNvCxnSpPr/>
              <p:nvPr/>
            </p:nvCxnSpPr>
            <p:spPr>
              <a:xfrm>
                <a:off x="1218700" y="387044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9"/>
              <p:cNvCxnSpPr/>
              <p:nvPr/>
            </p:nvCxnSpPr>
            <p:spPr>
              <a:xfrm>
                <a:off x="1218700" y="402933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9"/>
              <p:cNvCxnSpPr/>
              <p:nvPr/>
            </p:nvCxnSpPr>
            <p:spPr>
              <a:xfrm>
                <a:off x="1218700" y="418823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502525" y="1339925"/>
            <a:ext cx="40452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9" name="Google Shape;379;p9"/>
          <p:cNvSpPr txBox="1">
            <a:spLocks noGrp="1"/>
          </p:cNvSpPr>
          <p:nvPr>
            <p:ph type="subTitle" idx="1"/>
          </p:nvPr>
        </p:nvSpPr>
        <p:spPr>
          <a:xfrm>
            <a:off x="3502525" y="2213150"/>
            <a:ext cx="4045200" cy="165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0"/>
          <p:cNvGrpSpPr/>
          <p:nvPr/>
        </p:nvGrpSpPr>
        <p:grpSpPr>
          <a:xfrm>
            <a:off x="457046" y="462250"/>
            <a:ext cx="8206154" cy="4219025"/>
            <a:chOff x="457046" y="462250"/>
            <a:chExt cx="8206154" cy="4219025"/>
          </a:xfrm>
        </p:grpSpPr>
        <p:grpSp>
          <p:nvGrpSpPr>
            <p:cNvPr id="382" name="Google Shape;382;p10"/>
            <p:cNvGrpSpPr/>
            <p:nvPr/>
          </p:nvGrpSpPr>
          <p:grpSpPr>
            <a:xfrm>
              <a:off x="457046" y="462250"/>
              <a:ext cx="8206154" cy="4219025"/>
              <a:chOff x="457046" y="462250"/>
              <a:chExt cx="8206154" cy="4219025"/>
            </a:xfrm>
          </p:grpSpPr>
          <p:sp>
            <p:nvSpPr>
              <p:cNvPr id="383" name="Google Shape;383;p10"/>
              <p:cNvSpPr/>
              <p:nvPr/>
            </p:nvSpPr>
            <p:spPr>
              <a:xfrm rot="5400000">
                <a:off x="2523250" y="-1458675"/>
                <a:ext cx="4218900" cy="806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0"/>
              <p:cNvSpPr/>
              <p:nvPr/>
            </p:nvSpPr>
            <p:spPr>
              <a:xfrm rot="5400000">
                <a:off x="2448325" y="-1473800"/>
                <a:ext cx="4218900" cy="809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dist="47625" dir="33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0"/>
              <p:cNvSpPr/>
              <p:nvPr/>
            </p:nvSpPr>
            <p:spPr>
              <a:xfrm rot="5400000">
                <a:off x="2619665" y="-1310769"/>
                <a:ext cx="3908400" cy="7765500"/>
              </a:xfrm>
              <a:prstGeom prst="round2SameRect">
                <a:avLst>
                  <a:gd name="adj1" fmla="val 21895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6" name="Google Shape;386;p10"/>
              <p:cNvGrpSpPr/>
              <p:nvPr/>
            </p:nvGrpSpPr>
            <p:grpSpPr>
              <a:xfrm>
                <a:off x="457046" y="862471"/>
                <a:ext cx="478684" cy="3418736"/>
                <a:chOff x="604488" y="924325"/>
                <a:chExt cx="461337" cy="3294850"/>
              </a:xfrm>
            </p:grpSpPr>
            <p:sp>
              <p:nvSpPr>
                <p:cNvPr id="387" name="Google Shape;387;p10"/>
                <p:cNvSpPr/>
                <p:nvPr/>
              </p:nvSpPr>
              <p:spPr>
                <a:xfrm>
                  <a:off x="910425" y="92432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88" name="Google Shape;388;p10"/>
                <p:cNvCxnSpPr/>
                <p:nvPr/>
              </p:nvCxnSpPr>
              <p:spPr>
                <a:xfrm>
                  <a:off x="604488" y="100202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89" name="Google Shape;389;p10"/>
                <p:cNvSpPr/>
                <p:nvPr/>
              </p:nvSpPr>
              <p:spPr>
                <a:xfrm>
                  <a:off x="910425" y="1372818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0" name="Google Shape;390;p10"/>
                <p:cNvCxnSpPr/>
                <p:nvPr/>
              </p:nvCxnSpPr>
              <p:spPr>
                <a:xfrm>
                  <a:off x="604488" y="1450518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91" name="Google Shape;391;p10"/>
                <p:cNvSpPr/>
                <p:nvPr/>
              </p:nvSpPr>
              <p:spPr>
                <a:xfrm>
                  <a:off x="910425" y="1821311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2" name="Google Shape;392;p10"/>
                <p:cNvCxnSpPr/>
                <p:nvPr/>
              </p:nvCxnSpPr>
              <p:spPr>
                <a:xfrm>
                  <a:off x="604488" y="1899011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93" name="Google Shape;393;p10"/>
                <p:cNvSpPr/>
                <p:nvPr/>
              </p:nvSpPr>
              <p:spPr>
                <a:xfrm>
                  <a:off x="910425" y="2269804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4" name="Google Shape;394;p10"/>
                <p:cNvCxnSpPr/>
                <p:nvPr/>
              </p:nvCxnSpPr>
              <p:spPr>
                <a:xfrm>
                  <a:off x="604488" y="2347504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95" name="Google Shape;395;p10"/>
                <p:cNvSpPr/>
                <p:nvPr/>
              </p:nvSpPr>
              <p:spPr>
                <a:xfrm>
                  <a:off x="910425" y="2718296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6" name="Google Shape;396;p10"/>
                <p:cNvCxnSpPr/>
                <p:nvPr/>
              </p:nvCxnSpPr>
              <p:spPr>
                <a:xfrm>
                  <a:off x="604488" y="2795996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97" name="Google Shape;397;p10"/>
                <p:cNvSpPr/>
                <p:nvPr/>
              </p:nvSpPr>
              <p:spPr>
                <a:xfrm>
                  <a:off x="910425" y="3166789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8" name="Google Shape;398;p10"/>
                <p:cNvCxnSpPr/>
                <p:nvPr/>
              </p:nvCxnSpPr>
              <p:spPr>
                <a:xfrm>
                  <a:off x="604488" y="3244489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399" name="Google Shape;399;p10"/>
                <p:cNvSpPr/>
                <p:nvPr/>
              </p:nvSpPr>
              <p:spPr>
                <a:xfrm>
                  <a:off x="910425" y="3615282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00" name="Google Shape;400;p10"/>
                <p:cNvCxnSpPr/>
                <p:nvPr/>
              </p:nvCxnSpPr>
              <p:spPr>
                <a:xfrm>
                  <a:off x="604488" y="3692982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401" name="Google Shape;401;p10"/>
                <p:cNvSpPr/>
                <p:nvPr/>
              </p:nvSpPr>
              <p:spPr>
                <a:xfrm>
                  <a:off x="910425" y="406377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02" name="Google Shape;402;p10"/>
                <p:cNvCxnSpPr/>
                <p:nvPr/>
              </p:nvCxnSpPr>
              <p:spPr>
                <a:xfrm>
                  <a:off x="604488" y="414147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</p:grpSp>
        </p:grpSp>
        <p:grpSp>
          <p:nvGrpSpPr>
            <p:cNvPr id="403" name="Google Shape;403;p10"/>
            <p:cNvGrpSpPr/>
            <p:nvPr/>
          </p:nvGrpSpPr>
          <p:grpSpPr>
            <a:xfrm>
              <a:off x="1210604" y="1351676"/>
              <a:ext cx="6704064" cy="2802776"/>
              <a:chOff x="1218700" y="1487020"/>
              <a:chExt cx="6180000" cy="2701211"/>
            </a:xfrm>
          </p:grpSpPr>
          <p:cxnSp>
            <p:nvCxnSpPr>
              <p:cNvPr id="404" name="Google Shape;404;p10"/>
              <p:cNvCxnSpPr/>
              <p:nvPr/>
            </p:nvCxnSpPr>
            <p:spPr>
              <a:xfrm>
                <a:off x="1218700" y="148702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0"/>
              <p:cNvCxnSpPr/>
              <p:nvPr/>
            </p:nvCxnSpPr>
            <p:spPr>
              <a:xfrm>
                <a:off x="1218700" y="164591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0"/>
              <p:cNvCxnSpPr/>
              <p:nvPr/>
            </p:nvCxnSpPr>
            <p:spPr>
              <a:xfrm>
                <a:off x="1218700" y="180480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0"/>
              <p:cNvCxnSpPr/>
              <p:nvPr/>
            </p:nvCxnSpPr>
            <p:spPr>
              <a:xfrm>
                <a:off x="1218700" y="196370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0"/>
              <p:cNvCxnSpPr/>
              <p:nvPr/>
            </p:nvCxnSpPr>
            <p:spPr>
              <a:xfrm>
                <a:off x="1218700" y="212259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0"/>
              <p:cNvCxnSpPr/>
              <p:nvPr/>
            </p:nvCxnSpPr>
            <p:spPr>
              <a:xfrm>
                <a:off x="1218700" y="228149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0"/>
              <p:cNvCxnSpPr/>
              <p:nvPr/>
            </p:nvCxnSpPr>
            <p:spPr>
              <a:xfrm>
                <a:off x="1218700" y="244038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0"/>
              <p:cNvCxnSpPr/>
              <p:nvPr/>
            </p:nvCxnSpPr>
            <p:spPr>
              <a:xfrm>
                <a:off x="1218700" y="259928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0"/>
              <p:cNvCxnSpPr/>
              <p:nvPr/>
            </p:nvCxnSpPr>
            <p:spPr>
              <a:xfrm>
                <a:off x="1218700" y="275817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0"/>
              <p:cNvCxnSpPr/>
              <p:nvPr/>
            </p:nvCxnSpPr>
            <p:spPr>
              <a:xfrm>
                <a:off x="1218700" y="291707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0"/>
              <p:cNvCxnSpPr/>
              <p:nvPr/>
            </p:nvCxnSpPr>
            <p:spPr>
              <a:xfrm>
                <a:off x="1218700" y="307596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0"/>
              <p:cNvCxnSpPr/>
              <p:nvPr/>
            </p:nvCxnSpPr>
            <p:spPr>
              <a:xfrm>
                <a:off x="1218700" y="323486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0"/>
              <p:cNvCxnSpPr/>
              <p:nvPr/>
            </p:nvCxnSpPr>
            <p:spPr>
              <a:xfrm>
                <a:off x="1218700" y="339375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0"/>
              <p:cNvCxnSpPr/>
              <p:nvPr/>
            </p:nvCxnSpPr>
            <p:spPr>
              <a:xfrm>
                <a:off x="1218700" y="355265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10"/>
              <p:cNvCxnSpPr/>
              <p:nvPr/>
            </p:nvCxnSpPr>
            <p:spPr>
              <a:xfrm>
                <a:off x="1218700" y="371154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10"/>
              <p:cNvCxnSpPr/>
              <p:nvPr/>
            </p:nvCxnSpPr>
            <p:spPr>
              <a:xfrm>
                <a:off x="1218700" y="387044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0"/>
              <p:cNvCxnSpPr/>
              <p:nvPr/>
            </p:nvCxnSpPr>
            <p:spPr>
              <a:xfrm>
                <a:off x="1218700" y="402933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0"/>
              <p:cNvCxnSpPr/>
              <p:nvPr/>
            </p:nvCxnSpPr>
            <p:spPr>
              <a:xfrm>
                <a:off x="1218700" y="418823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2" name="Google Shape;422;p10"/>
          <p:cNvSpPr txBox="1">
            <a:spLocks noGrp="1"/>
          </p:cNvSpPr>
          <p:nvPr>
            <p:ph type="body" idx="1"/>
          </p:nvPr>
        </p:nvSpPr>
        <p:spPr>
          <a:xfrm>
            <a:off x="1266200" y="1240025"/>
            <a:ext cx="14169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 sz="1800">
                <a:latin typeface="Lexend Medium"/>
                <a:ea typeface="Lexend Medium"/>
                <a:cs typeface="Lexend Medium"/>
                <a:sym typeface="Lexend Mediu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18"/>
          <p:cNvGrpSpPr/>
          <p:nvPr/>
        </p:nvGrpSpPr>
        <p:grpSpPr>
          <a:xfrm flipH="1">
            <a:off x="457046" y="462250"/>
            <a:ext cx="8206154" cy="4219025"/>
            <a:chOff x="457046" y="462250"/>
            <a:chExt cx="8206154" cy="4219025"/>
          </a:xfrm>
        </p:grpSpPr>
        <p:grpSp>
          <p:nvGrpSpPr>
            <p:cNvPr id="737" name="Google Shape;737;p18"/>
            <p:cNvGrpSpPr/>
            <p:nvPr/>
          </p:nvGrpSpPr>
          <p:grpSpPr>
            <a:xfrm>
              <a:off x="457046" y="462250"/>
              <a:ext cx="8206154" cy="4219025"/>
              <a:chOff x="457046" y="462250"/>
              <a:chExt cx="8206154" cy="4219025"/>
            </a:xfrm>
          </p:grpSpPr>
          <p:sp>
            <p:nvSpPr>
              <p:cNvPr id="738" name="Google Shape;738;p18"/>
              <p:cNvSpPr/>
              <p:nvPr/>
            </p:nvSpPr>
            <p:spPr>
              <a:xfrm rot="5400000">
                <a:off x="2523250" y="-1458675"/>
                <a:ext cx="4218900" cy="806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8"/>
              <p:cNvSpPr/>
              <p:nvPr/>
            </p:nvSpPr>
            <p:spPr>
              <a:xfrm rot="5400000">
                <a:off x="2448325" y="-1473800"/>
                <a:ext cx="4218900" cy="8091000"/>
              </a:xfrm>
              <a:prstGeom prst="round2SameRect">
                <a:avLst>
                  <a:gd name="adj1" fmla="val 20043"/>
                  <a:gd name="adj2" fmla="val 4169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dist="47625" dir="33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8"/>
              <p:cNvSpPr/>
              <p:nvPr/>
            </p:nvSpPr>
            <p:spPr>
              <a:xfrm rot="5400000">
                <a:off x="2619665" y="-1310769"/>
                <a:ext cx="3908400" cy="7765500"/>
              </a:xfrm>
              <a:prstGeom prst="round2SameRect">
                <a:avLst>
                  <a:gd name="adj1" fmla="val 21895"/>
                  <a:gd name="adj2" fmla="val 4169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1" name="Google Shape;741;p18"/>
              <p:cNvGrpSpPr/>
              <p:nvPr/>
            </p:nvGrpSpPr>
            <p:grpSpPr>
              <a:xfrm>
                <a:off x="457046" y="862471"/>
                <a:ext cx="478684" cy="3418736"/>
                <a:chOff x="604488" y="924325"/>
                <a:chExt cx="461337" cy="3294850"/>
              </a:xfrm>
            </p:grpSpPr>
            <p:sp>
              <p:nvSpPr>
                <p:cNvPr id="742" name="Google Shape;742;p18"/>
                <p:cNvSpPr/>
                <p:nvPr/>
              </p:nvSpPr>
              <p:spPr>
                <a:xfrm>
                  <a:off x="910425" y="92432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43" name="Google Shape;743;p18"/>
                <p:cNvCxnSpPr/>
                <p:nvPr/>
              </p:nvCxnSpPr>
              <p:spPr>
                <a:xfrm>
                  <a:off x="604488" y="100202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744" name="Google Shape;744;p18"/>
                <p:cNvSpPr/>
                <p:nvPr/>
              </p:nvSpPr>
              <p:spPr>
                <a:xfrm>
                  <a:off x="910425" y="1372818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45" name="Google Shape;745;p18"/>
                <p:cNvCxnSpPr/>
                <p:nvPr/>
              </p:nvCxnSpPr>
              <p:spPr>
                <a:xfrm>
                  <a:off x="604488" y="1450518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746" name="Google Shape;746;p18"/>
                <p:cNvSpPr/>
                <p:nvPr/>
              </p:nvSpPr>
              <p:spPr>
                <a:xfrm>
                  <a:off x="910425" y="1821311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47" name="Google Shape;747;p18"/>
                <p:cNvCxnSpPr/>
                <p:nvPr/>
              </p:nvCxnSpPr>
              <p:spPr>
                <a:xfrm>
                  <a:off x="604488" y="1899011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748" name="Google Shape;748;p18"/>
                <p:cNvSpPr/>
                <p:nvPr/>
              </p:nvSpPr>
              <p:spPr>
                <a:xfrm>
                  <a:off x="910425" y="2269804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49" name="Google Shape;749;p18"/>
                <p:cNvCxnSpPr/>
                <p:nvPr/>
              </p:nvCxnSpPr>
              <p:spPr>
                <a:xfrm>
                  <a:off x="604488" y="2347504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750" name="Google Shape;750;p18"/>
                <p:cNvSpPr/>
                <p:nvPr/>
              </p:nvSpPr>
              <p:spPr>
                <a:xfrm>
                  <a:off x="910425" y="2718296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1" name="Google Shape;751;p18"/>
                <p:cNvCxnSpPr/>
                <p:nvPr/>
              </p:nvCxnSpPr>
              <p:spPr>
                <a:xfrm>
                  <a:off x="604488" y="2795996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752" name="Google Shape;752;p18"/>
                <p:cNvSpPr/>
                <p:nvPr/>
              </p:nvSpPr>
              <p:spPr>
                <a:xfrm>
                  <a:off x="910425" y="3166789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3" name="Google Shape;753;p18"/>
                <p:cNvCxnSpPr/>
                <p:nvPr/>
              </p:nvCxnSpPr>
              <p:spPr>
                <a:xfrm>
                  <a:off x="604488" y="3244489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754" name="Google Shape;754;p18"/>
                <p:cNvSpPr/>
                <p:nvPr/>
              </p:nvSpPr>
              <p:spPr>
                <a:xfrm>
                  <a:off x="910425" y="3615282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5" name="Google Shape;755;p18"/>
                <p:cNvCxnSpPr/>
                <p:nvPr/>
              </p:nvCxnSpPr>
              <p:spPr>
                <a:xfrm>
                  <a:off x="604488" y="3692982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  <p:sp>
              <p:nvSpPr>
                <p:cNvPr id="756" name="Google Shape;756;p18"/>
                <p:cNvSpPr/>
                <p:nvPr/>
              </p:nvSpPr>
              <p:spPr>
                <a:xfrm>
                  <a:off x="910425" y="4063775"/>
                  <a:ext cx="155400" cy="155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7" name="Google Shape;757;p18"/>
                <p:cNvCxnSpPr/>
                <p:nvPr/>
              </p:nvCxnSpPr>
              <p:spPr>
                <a:xfrm>
                  <a:off x="604488" y="4141475"/>
                  <a:ext cx="379500" cy="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28575" dir="4800000" algn="bl" rotWithShape="0">
                    <a:schemeClr val="dk1">
                      <a:alpha val="50000"/>
                    </a:schemeClr>
                  </a:outerShdw>
                </a:effectLst>
              </p:spPr>
            </p:cxnSp>
          </p:grpSp>
        </p:grpSp>
        <p:grpSp>
          <p:nvGrpSpPr>
            <p:cNvPr id="758" name="Google Shape;758;p18"/>
            <p:cNvGrpSpPr/>
            <p:nvPr/>
          </p:nvGrpSpPr>
          <p:grpSpPr>
            <a:xfrm>
              <a:off x="1210604" y="1351676"/>
              <a:ext cx="6704064" cy="2802776"/>
              <a:chOff x="1218700" y="1487020"/>
              <a:chExt cx="6180000" cy="2701211"/>
            </a:xfrm>
          </p:grpSpPr>
          <p:cxnSp>
            <p:nvCxnSpPr>
              <p:cNvPr id="759" name="Google Shape;759;p18"/>
              <p:cNvCxnSpPr/>
              <p:nvPr/>
            </p:nvCxnSpPr>
            <p:spPr>
              <a:xfrm>
                <a:off x="1218700" y="148702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8"/>
              <p:cNvCxnSpPr/>
              <p:nvPr/>
            </p:nvCxnSpPr>
            <p:spPr>
              <a:xfrm>
                <a:off x="1218700" y="164591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8"/>
              <p:cNvCxnSpPr/>
              <p:nvPr/>
            </p:nvCxnSpPr>
            <p:spPr>
              <a:xfrm>
                <a:off x="1218700" y="180480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8"/>
              <p:cNvCxnSpPr/>
              <p:nvPr/>
            </p:nvCxnSpPr>
            <p:spPr>
              <a:xfrm>
                <a:off x="1218700" y="1963704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8"/>
              <p:cNvCxnSpPr/>
              <p:nvPr/>
            </p:nvCxnSpPr>
            <p:spPr>
              <a:xfrm>
                <a:off x="1218700" y="2122599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8"/>
              <p:cNvCxnSpPr/>
              <p:nvPr/>
            </p:nvCxnSpPr>
            <p:spPr>
              <a:xfrm>
                <a:off x="1218700" y="228149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8"/>
              <p:cNvCxnSpPr/>
              <p:nvPr/>
            </p:nvCxnSpPr>
            <p:spPr>
              <a:xfrm>
                <a:off x="1218700" y="244038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8"/>
              <p:cNvCxnSpPr/>
              <p:nvPr/>
            </p:nvCxnSpPr>
            <p:spPr>
              <a:xfrm>
                <a:off x="1218700" y="2599283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8"/>
              <p:cNvCxnSpPr/>
              <p:nvPr/>
            </p:nvCxnSpPr>
            <p:spPr>
              <a:xfrm>
                <a:off x="1218700" y="2758178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8"/>
              <p:cNvCxnSpPr/>
              <p:nvPr/>
            </p:nvCxnSpPr>
            <p:spPr>
              <a:xfrm>
                <a:off x="1218700" y="291707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18"/>
              <p:cNvCxnSpPr/>
              <p:nvPr/>
            </p:nvCxnSpPr>
            <p:spPr>
              <a:xfrm>
                <a:off x="1218700" y="307596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18"/>
              <p:cNvCxnSpPr/>
              <p:nvPr/>
            </p:nvCxnSpPr>
            <p:spPr>
              <a:xfrm>
                <a:off x="1218700" y="3234862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8"/>
              <p:cNvCxnSpPr/>
              <p:nvPr/>
            </p:nvCxnSpPr>
            <p:spPr>
              <a:xfrm>
                <a:off x="1218700" y="3393757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8"/>
              <p:cNvCxnSpPr/>
              <p:nvPr/>
            </p:nvCxnSpPr>
            <p:spPr>
              <a:xfrm>
                <a:off x="1218700" y="355265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8"/>
              <p:cNvCxnSpPr/>
              <p:nvPr/>
            </p:nvCxnSpPr>
            <p:spPr>
              <a:xfrm>
                <a:off x="1218700" y="371154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8"/>
              <p:cNvCxnSpPr/>
              <p:nvPr/>
            </p:nvCxnSpPr>
            <p:spPr>
              <a:xfrm>
                <a:off x="1218700" y="3870441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8"/>
              <p:cNvCxnSpPr/>
              <p:nvPr/>
            </p:nvCxnSpPr>
            <p:spPr>
              <a:xfrm>
                <a:off x="1218700" y="4029336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8"/>
              <p:cNvCxnSpPr/>
              <p:nvPr/>
            </p:nvCxnSpPr>
            <p:spPr>
              <a:xfrm>
                <a:off x="1218700" y="4188230"/>
                <a:ext cx="618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7" name="Google Shape;777;p18"/>
          <p:cNvSpPr txBox="1">
            <a:spLocks noGrp="1"/>
          </p:cNvSpPr>
          <p:nvPr>
            <p:ph type="body" idx="1"/>
          </p:nvPr>
        </p:nvSpPr>
        <p:spPr>
          <a:xfrm>
            <a:off x="6652075" y="3586500"/>
            <a:ext cx="14229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 sz="1800">
                <a:latin typeface="Lexend Medium"/>
                <a:ea typeface="Lexend Medium"/>
                <a:cs typeface="Lexend Medium"/>
                <a:sym typeface="Lexend Mediu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53400" y="673625"/>
            <a:ext cx="717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45125"/>
            <a:ext cx="77040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  <p:sldLayoutId id="2147483664" r:id="rId9"/>
    <p:sldLayoutId id="2147483666" r:id="rId10"/>
    <p:sldLayoutId id="2147483667" r:id="rId11"/>
    <p:sldLayoutId id="2147483682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56B0E5B-DC88-269D-A34A-8EF5D84439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xmlns="" id="{A10258D3-D0A6-0344-5E0D-5CF54ACAC0C5}"/>
              </a:ext>
            </a:extLst>
          </p:cNvPr>
          <p:cNvSpPr/>
          <p:nvPr/>
        </p:nvSpPr>
        <p:spPr>
          <a:xfrm>
            <a:off x="1559893" y="767759"/>
            <a:ext cx="2329851" cy="320040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9C0A5-CE45-EF22-A5CD-CE1E784A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93" y="806080"/>
            <a:ext cx="2243124" cy="312375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ED5975E8-6F9B-9222-E973-33BA754FE26B}"/>
              </a:ext>
            </a:extLst>
          </p:cNvPr>
          <p:cNvSpPr txBox="1">
            <a:spLocks/>
          </p:cNvSpPr>
          <p:nvPr/>
        </p:nvSpPr>
        <p:spPr>
          <a:xfrm>
            <a:off x="3681066" y="1077385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xmlns="" id="{A87803A9-B8C9-7D9F-4213-678FC3AA871F}"/>
              </a:ext>
            </a:extLst>
          </p:cNvPr>
          <p:cNvSpPr txBox="1">
            <a:spLocks/>
          </p:cNvSpPr>
          <p:nvPr/>
        </p:nvSpPr>
        <p:spPr>
          <a:xfrm>
            <a:off x="3803017" y="1649743"/>
            <a:ext cx="4844877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Pendidikan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Agama Islam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Budi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Pekerti</a:t>
            </a:r>
            <a:endParaRPr lang="en-US" sz="3200" b="1" dirty="0">
              <a:solidFill>
                <a:srgbClr val="E376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線コネクタ 9">
            <a:extLst>
              <a:ext uri="{FF2B5EF4-FFF2-40B4-BE49-F238E27FC236}">
                <a16:creationId xmlns:a16="http://schemas.microsoft.com/office/drawing/2014/main" xmlns="" id="{593E61E2-5754-056C-A8AF-ECA7C70016D3}"/>
              </a:ext>
            </a:extLst>
          </p:cNvPr>
          <p:cNvCxnSpPr/>
          <p:nvPr/>
        </p:nvCxnSpPr>
        <p:spPr>
          <a:xfrm>
            <a:off x="3984809" y="2748960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64872E-21EF-CD3C-6B41-4E841F70879D}"/>
              </a:ext>
            </a:extLst>
          </p:cNvPr>
          <p:cNvSpPr/>
          <p:nvPr/>
        </p:nvSpPr>
        <p:spPr>
          <a:xfrm>
            <a:off x="5344042" y="2852587"/>
            <a:ext cx="1747915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UNTUK SD KELAS 5</a:t>
            </a:r>
            <a:endParaRPr lang="id-ID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8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45"/>
          <p:cNvSpPr txBox="1">
            <a:spLocks noGrp="1"/>
          </p:cNvSpPr>
          <p:nvPr>
            <p:ph type="title"/>
          </p:nvPr>
        </p:nvSpPr>
        <p:spPr>
          <a:xfrm>
            <a:off x="2899911" y="1257446"/>
            <a:ext cx="40452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400" b="1" dirty="0" err="1"/>
              <a:t>Infak</a:t>
            </a:r>
            <a:r>
              <a:rPr lang="x-none" dirty="0"/>
              <a:t> </a:t>
            </a:r>
            <a:endParaRPr dirty="0"/>
          </a:p>
        </p:txBody>
      </p:sp>
      <p:sp>
        <p:nvSpPr>
          <p:cNvPr id="1719" name="Google Shape;1719;p45">
            <a:hlinkClick r:id="" action="ppaction://hlinkshowjump?jump=nextslide"/>
          </p:cNvPr>
          <p:cNvSpPr/>
          <p:nvPr/>
        </p:nvSpPr>
        <p:spPr>
          <a:xfrm>
            <a:off x="7274300" y="183915"/>
            <a:ext cx="292500" cy="433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1254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5">
            <a:hlinkClick r:id="" action="ppaction://hlinkshowjump?jump=previousslide"/>
          </p:cNvPr>
          <p:cNvSpPr/>
          <p:nvPr/>
        </p:nvSpPr>
        <p:spPr>
          <a:xfrm>
            <a:off x="1010625" y="183915"/>
            <a:ext cx="292500" cy="433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1254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5"/>
          <p:cNvSpPr/>
          <p:nvPr/>
        </p:nvSpPr>
        <p:spPr>
          <a:xfrm>
            <a:off x="7396825" y="346150"/>
            <a:ext cx="47450" cy="108758"/>
          </a:xfrm>
          <a:custGeom>
            <a:avLst/>
            <a:gdLst/>
            <a:ahLst/>
            <a:cxnLst/>
            <a:rect l="l" t="t" r="r" b="b"/>
            <a:pathLst>
              <a:path w="4269" h="9787" extrusionOk="0">
                <a:moveTo>
                  <a:pt x="0" y="0"/>
                </a:moveTo>
                <a:lnTo>
                  <a:pt x="4269" y="4929"/>
                </a:lnTo>
                <a:lnTo>
                  <a:pt x="22" y="9787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2" name="Google Shape;1722;p45"/>
          <p:cNvSpPr/>
          <p:nvPr/>
        </p:nvSpPr>
        <p:spPr>
          <a:xfrm flipH="1">
            <a:off x="1133150" y="346150"/>
            <a:ext cx="47450" cy="108758"/>
          </a:xfrm>
          <a:custGeom>
            <a:avLst/>
            <a:gdLst/>
            <a:ahLst/>
            <a:cxnLst/>
            <a:rect l="l" t="t" r="r" b="b"/>
            <a:pathLst>
              <a:path w="4269" h="9787" extrusionOk="0">
                <a:moveTo>
                  <a:pt x="0" y="0"/>
                </a:moveTo>
                <a:lnTo>
                  <a:pt x="4269" y="4929"/>
                </a:lnTo>
                <a:lnTo>
                  <a:pt x="22" y="9787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614695-AD96-863C-70FD-7B95A8A8C285}"/>
              </a:ext>
            </a:extLst>
          </p:cNvPr>
          <p:cNvSpPr txBox="1"/>
          <p:nvPr/>
        </p:nvSpPr>
        <p:spPr>
          <a:xfrm>
            <a:off x="2479024" y="1992715"/>
            <a:ext cx="5731715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Infak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yaitu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mengeluarkan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sebagian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harta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benda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yang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dimiliki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untuk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kepentingan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yang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mengandung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kemaslahatan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bagi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banyak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orang.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Seperti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fakir, miskin,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kaum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kerabat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anak-anak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yatim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, dan orang lain yang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</a:rPr>
              <a:t>membutuhkan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endParaRPr lang="en-ID" sz="1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992D0D-BC0F-F8B3-42E5-747FB3A84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A5B1CE1-AF6B-59ED-1939-4A681A39F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40" b="90000" l="2546" r="98124">
                        <a14:foregroundMark x1="59669" y1="16737" x2="57749" y2="19427"/>
                        <a14:foregroundMark x1="9603" y1="21298" x2="12506" y2="25630"/>
                        <a14:foregroundMark x1="2590" y1="17977" x2="2590" y2="17977"/>
                        <a14:foregroundMark x1="2590" y1="17977" x2="2590" y2="17977"/>
                        <a14:foregroundMark x1="54600" y1="31622" x2="54600" y2="31622"/>
                        <a14:foregroundMark x1="76373" y1="5992" x2="78540" y2="7023"/>
                        <a14:foregroundMark x1="78294" y1="2691" x2="77579" y2="2691"/>
                        <a14:foregroundMark x1="90397" y1="27901" x2="85306" y2="27901"/>
                        <a14:foregroundMark x1="98146" y1="22538" x2="96918" y2="27080"/>
                        <a14:foregroundMark x1="84837" y1="1851" x2="82649" y2="1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60" y="648301"/>
            <a:ext cx="1899296" cy="22224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8;p47">
            <a:extLst>
              <a:ext uri="{FF2B5EF4-FFF2-40B4-BE49-F238E27FC236}">
                <a16:creationId xmlns:a16="http://schemas.microsoft.com/office/drawing/2014/main" xmlns="" id="{6461BA0D-1A52-7EF7-E9C1-50CC6221F5E6}"/>
              </a:ext>
            </a:extLst>
          </p:cNvPr>
          <p:cNvSpPr/>
          <p:nvPr/>
        </p:nvSpPr>
        <p:spPr>
          <a:xfrm>
            <a:off x="1016152" y="779914"/>
            <a:ext cx="4761900" cy="786900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F03258-D8AB-1882-CE16-39B7222B5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20130D-2C49-557E-DDD6-75828C48A9FE}"/>
              </a:ext>
            </a:extLst>
          </p:cNvPr>
          <p:cNvSpPr txBox="1"/>
          <p:nvPr/>
        </p:nvSpPr>
        <p:spPr>
          <a:xfrm>
            <a:off x="1371599" y="779914"/>
            <a:ext cx="4051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Lexend Medium" panose="020B0604020202020204" charset="0"/>
              </a:rPr>
              <a:t>Sedekah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exend Medium" panose="020B0604020202020204" charset="0"/>
              </a:rPr>
              <a:t> </a:t>
            </a:r>
            <a:endParaRPr lang="en-ID" sz="4400" b="1" dirty="0">
              <a:solidFill>
                <a:schemeClr val="accent2">
                  <a:lumMod val="50000"/>
                </a:schemeClr>
              </a:solidFill>
              <a:latin typeface="Lexend Medium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1B106E-6560-F6B8-3E0A-1C268F0C1348}"/>
              </a:ext>
            </a:extLst>
          </p:cNvPr>
          <p:cNvSpPr txBox="1"/>
          <p:nvPr/>
        </p:nvSpPr>
        <p:spPr>
          <a:xfrm>
            <a:off x="1016153" y="1899227"/>
            <a:ext cx="3630276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Sedekah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berasal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dari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kata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ṣadaqa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artinya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benar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.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Sedekah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adalah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pemberian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harta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secara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sukarela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terhadap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seseorang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atau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suatu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lembaga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.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Sedekah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dapat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berupa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materi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atau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nonmateri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.</a:t>
            </a:r>
            <a:endParaRPr lang="en-ID" sz="1600" b="1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BB128-465B-96E3-8DFF-BA26975E0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400" r="92600">
                        <a14:foregroundMark x1="8450" y1="45250" x2="11950" y2="54550"/>
                        <a14:foregroundMark x1="51450" y1="21500" x2="50200" y2="21900"/>
                        <a14:foregroundMark x1="47500" y1="32850" x2="52500" y2="41250"/>
                        <a14:foregroundMark x1="52500" y1="41250" x2="47750" y2="37850"/>
                        <a14:foregroundMark x1="77500" y1="42600" x2="77100" y2="42600"/>
                        <a14:foregroundMark x1="92600" y1="39900" x2="91350" y2="58700"/>
                        <a14:foregroundMark x1="50200" y1="54550" x2="55600" y2="56650"/>
                        <a14:foregroundMark x1="46050" y1="55000" x2="49150" y2="55200"/>
                        <a14:foregroundMark x1="47950" y1="52700" x2="47950" y2="52700"/>
                        <a14:foregroundMark x1="47950" y1="52700" x2="47950" y2="52700"/>
                        <a14:foregroundMark x1="53300" y1="55200" x2="53300" y2="55200"/>
                        <a14:foregroundMark x1="53300" y1="55200" x2="53300" y2="55200"/>
                        <a14:foregroundMark x1="52500" y1="52300" x2="52500" y2="52300"/>
                        <a14:foregroundMark x1="52500" y1="52300" x2="52500" y2="52300"/>
                        <a14:foregroundMark x1="52500" y1="52300" x2="43000" y2="53150"/>
                        <a14:foregroundMark x1="43000" y1="53150" x2="45450" y2="58300"/>
                        <a14:foregroundMark x1="46300" y1="56650" x2="45450" y2="58300"/>
                        <a14:foregroundMark x1="49150" y1="83500" x2="60600" y2="86850"/>
                        <a14:foregroundMark x1="60600" y1="86850" x2="51050" y2="84500"/>
                        <a14:foregroundMark x1="51050" y1="84500" x2="57450" y2="83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839658"/>
            <a:ext cx="3923413" cy="3923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D495B3-ABC0-61EC-5E34-A0A7EFA39E66}"/>
              </a:ext>
            </a:extLst>
          </p:cNvPr>
          <p:cNvSpPr txBox="1"/>
          <p:nvPr/>
        </p:nvSpPr>
        <p:spPr>
          <a:xfrm>
            <a:off x="5778052" y="4294381"/>
            <a:ext cx="2488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Freepik.com/</a:t>
            </a:r>
            <a:r>
              <a:rPr lang="en-US" sz="900" dirty="0" err="1"/>
              <a:t>freepik</a:t>
            </a:r>
            <a:endParaRPr lang="en-ID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49"/>
          <p:cNvSpPr txBox="1">
            <a:spLocks noGrp="1"/>
          </p:cNvSpPr>
          <p:nvPr>
            <p:ph type="body" idx="1"/>
          </p:nvPr>
        </p:nvSpPr>
        <p:spPr>
          <a:xfrm>
            <a:off x="1266200" y="1240025"/>
            <a:ext cx="15066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Este es un fondo para Zoom</a:t>
            </a:r>
            <a:endParaRPr/>
          </a:p>
        </p:txBody>
      </p:sp>
      <p:sp>
        <p:nvSpPr>
          <p:cNvPr id="1784" name="Google Shape;1784;p49"/>
          <p:cNvSpPr/>
          <p:nvPr/>
        </p:nvSpPr>
        <p:spPr>
          <a:xfrm>
            <a:off x="1209258" y="918422"/>
            <a:ext cx="2970600" cy="3239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38100" dir="3360000" algn="bl" rotWithShape="0">
              <a:schemeClr val="dk2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49"/>
          <p:cNvSpPr/>
          <p:nvPr/>
        </p:nvSpPr>
        <p:spPr>
          <a:xfrm rot="-176407">
            <a:off x="989317" y="1059746"/>
            <a:ext cx="2971211" cy="3238819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71438" dist="38100" dir="3360000" algn="bl" rotWithShape="0">
              <a:schemeClr val="dk2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9"/>
          <p:cNvSpPr/>
          <p:nvPr/>
        </p:nvSpPr>
        <p:spPr>
          <a:xfrm rot="5400000">
            <a:off x="2294740" y="531126"/>
            <a:ext cx="360363" cy="1057436"/>
          </a:xfrm>
          <a:custGeom>
            <a:avLst/>
            <a:gdLst/>
            <a:ahLst/>
            <a:cxnLst/>
            <a:rect l="l" t="t" r="r" b="b"/>
            <a:pathLst>
              <a:path w="10681" h="29959" extrusionOk="0">
                <a:moveTo>
                  <a:pt x="0" y="29959"/>
                </a:moveTo>
                <a:lnTo>
                  <a:pt x="2084" y="28570"/>
                </a:lnTo>
                <a:lnTo>
                  <a:pt x="3039" y="29525"/>
                </a:lnTo>
                <a:lnTo>
                  <a:pt x="4515" y="28135"/>
                </a:lnTo>
                <a:lnTo>
                  <a:pt x="6339" y="29612"/>
                </a:lnTo>
                <a:lnTo>
                  <a:pt x="7033" y="28743"/>
                </a:lnTo>
                <a:lnTo>
                  <a:pt x="8336" y="29872"/>
                </a:lnTo>
                <a:lnTo>
                  <a:pt x="9812" y="28135"/>
                </a:lnTo>
                <a:lnTo>
                  <a:pt x="10681" y="29264"/>
                </a:lnTo>
                <a:lnTo>
                  <a:pt x="10507" y="434"/>
                </a:lnTo>
                <a:lnTo>
                  <a:pt x="8944" y="1563"/>
                </a:lnTo>
                <a:lnTo>
                  <a:pt x="7468" y="174"/>
                </a:lnTo>
                <a:lnTo>
                  <a:pt x="6512" y="1650"/>
                </a:lnTo>
                <a:lnTo>
                  <a:pt x="5297" y="0"/>
                </a:lnTo>
                <a:lnTo>
                  <a:pt x="3907" y="2084"/>
                </a:lnTo>
                <a:lnTo>
                  <a:pt x="2257" y="87"/>
                </a:lnTo>
                <a:lnTo>
                  <a:pt x="1997" y="1302"/>
                </a:lnTo>
                <a:lnTo>
                  <a:pt x="173" y="347"/>
                </a:lnTo>
                <a:close/>
              </a:path>
            </a:pathLst>
          </a:custGeom>
          <a:solidFill>
            <a:srgbClr val="F7DAD9">
              <a:alpha val="54210"/>
            </a:srgbClr>
          </a:solidFill>
          <a:ln>
            <a:noFill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DE6AD0-BA26-2D56-9107-2ACFA366E728}"/>
              </a:ext>
            </a:extLst>
          </p:cNvPr>
          <p:cNvSpPr txBox="1"/>
          <p:nvPr/>
        </p:nvSpPr>
        <p:spPr>
          <a:xfrm>
            <a:off x="4572000" y="734131"/>
            <a:ext cx="3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Lexend Medium" panose="020B0604020202020204" charset="0"/>
              </a:rPr>
              <a:t>Hadiah</a:t>
            </a:r>
            <a:r>
              <a:rPr lang="en-US" sz="4400" b="1" dirty="0">
                <a:latin typeface="Lexend Medium" panose="020B0604020202020204" charset="0"/>
              </a:rPr>
              <a:t> </a:t>
            </a:r>
            <a:endParaRPr lang="en-ID" sz="4400" b="1" dirty="0">
              <a:latin typeface="Lexend Medium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C7141E-C418-506A-073E-44B439653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63" y="1614574"/>
            <a:ext cx="3815213" cy="2543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FCF1FF-89B1-23A6-AFFD-36EFDE2A2791}"/>
              </a:ext>
            </a:extLst>
          </p:cNvPr>
          <p:cNvSpPr txBox="1"/>
          <p:nvPr/>
        </p:nvSpPr>
        <p:spPr>
          <a:xfrm>
            <a:off x="965457" y="1479850"/>
            <a:ext cx="3040720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b="1" dirty="0" err="1">
                <a:latin typeface="+mn-lt"/>
              </a:rPr>
              <a:t>Hadiah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adalah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pemberian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cuma-cuma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kepada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seseorang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atau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suatu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lembaga</a:t>
            </a:r>
            <a:r>
              <a:rPr lang="en-US" sz="1500" b="1" dirty="0">
                <a:latin typeface="+mn-lt"/>
              </a:rPr>
              <a:t>. </a:t>
            </a:r>
            <a:r>
              <a:rPr lang="en-US" sz="1500" b="1" dirty="0" err="1">
                <a:latin typeface="+mn-lt"/>
              </a:rPr>
              <a:t>Hadiah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bisa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diberikan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kepada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siapa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saja</a:t>
            </a:r>
            <a:r>
              <a:rPr lang="en-US" sz="1500" b="1" dirty="0">
                <a:latin typeface="+mn-lt"/>
              </a:rPr>
              <a:t> dan </a:t>
            </a:r>
            <a:r>
              <a:rPr lang="en-US" sz="1500" b="1" dirty="0" err="1">
                <a:latin typeface="+mn-lt"/>
              </a:rPr>
              <a:t>kapan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saja</a:t>
            </a:r>
            <a:r>
              <a:rPr lang="en-US" sz="1500" b="1" dirty="0">
                <a:latin typeface="+mn-lt"/>
              </a:rPr>
              <a:t>. </a:t>
            </a:r>
            <a:r>
              <a:rPr lang="en-US" sz="1500" b="1" dirty="0" err="1">
                <a:latin typeface="+mn-lt"/>
              </a:rPr>
              <a:t>Bentuk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hadiah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bisa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berupa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apapun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tidak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harus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berbentuk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barang</a:t>
            </a:r>
            <a:r>
              <a:rPr lang="en-US" sz="1500" b="1" dirty="0">
                <a:latin typeface="+mn-lt"/>
              </a:rPr>
              <a:t>. </a:t>
            </a:r>
            <a:endParaRPr lang="en-ID" sz="1500" b="1" dirty="0">
              <a:latin typeface="+mn-lt"/>
            </a:endParaRPr>
          </a:p>
          <a:p>
            <a:endParaRPr lang="en-ID" sz="1400" b="1" dirty="0"/>
          </a:p>
          <a:p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893BBE-1446-FD00-777A-A2E41BCC4137}"/>
              </a:ext>
            </a:extLst>
          </p:cNvPr>
          <p:cNvSpPr txBox="1"/>
          <p:nvPr/>
        </p:nvSpPr>
        <p:spPr>
          <a:xfrm>
            <a:off x="5252484" y="4263656"/>
            <a:ext cx="23497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Freepik.com/master1305</a:t>
            </a:r>
            <a:endParaRPr lang="en-ID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BBF249-B1C5-A08A-C9A9-EFBCF50F1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3" name="Google Shape;2093;p58"/>
          <p:cNvGrpSpPr/>
          <p:nvPr/>
        </p:nvGrpSpPr>
        <p:grpSpPr>
          <a:xfrm>
            <a:off x="191385" y="9604"/>
            <a:ext cx="8825023" cy="4509233"/>
            <a:chOff x="664653" y="662473"/>
            <a:chExt cx="2702383" cy="1356000"/>
          </a:xfrm>
        </p:grpSpPr>
        <p:sp>
          <p:nvSpPr>
            <p:cNvPr id="2094" name="Google Shape;2094;p58"/>
            <p:cNvSpPr/>
            <p:nvPr/>
          </p:nvSpPr>
          <p:spPr>
            <a:xfrm>
              <a:off x="762125" y="714650"/>
              <a:ext cx="2517900" cy="125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38100" dir="3360000" algn="bl" rotWithShape="0">
                <a:schemeClr val="dk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8"/>
            <p:cNvSpPr/>
            <p:nvPr/>
          </p:nvSpPr>
          <p:spPr>
            <a:xfrm rot="-143805">
              <a:off x="762081" y="714579"/>
              <a:ext cx="2518003" cy="125178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38100" dir="3360000" algn="bl" rotWithShape="0">
                <a:schemeClr val="dk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8"/>
            <p:cNvSpPr/>
            <p:nvPr/>
          </p:nvSpPr>
          <p:spPr>
            <a:xfrm>
              <a:off x="664653" y="1352264"/>
              <a:ext cx="214795" cy="602475"/>
            </a:xfrm>
            <a:custGeom>
              <a:avLst/>
              <a:gdLst/>
              <a:ahLst/>
              <a:cxnLst/>
              <a:rect l="l" t="t" r="r" b="b"/>
              <a:pathLst>
                <a:path w="10681" h="29959" extrusionOk="0">
                  <a:moveTo>
                    <a:pt x="0" y="29959"/>
                  </a:moveTo>
                  <a:lnTo>
                    <a:pt x="2084" y="28570"/>
                  </a:lnTo>
                  <a:lnTo>
                    <a:pt x="3039" y="29525"/>
                  </a:lnTo>
                  <a:lnTo>
                    <a:pt x="4515" y="28135"/>
                  </a:lnTo>
                  <a:lnTo>
                    <a:pt x="6339" y="29612"/>
                  </a:lnTo>
                  <a:lnTo>
                    <a:pt x="7033" y="28743"/>
                  </a:lnTo>
                  <a:lnTo>
                    <a:pt x="8336" y="29872"/>
                  </a:lnTo>
                  <a:lnTo>
                    <a:pt x="9812" y="28135"/>
                  </a:lnTo>
                  <a:lnTo>
                    <a:pt x="10681" y="29264"/>
                  </a:lnTo>
                  <a:lnTo>
                    <a:pt x="10507" y="434"/>
                  </a:lnTo>
                  <a:lnTo>
                    <a:pt x="8944" y="1563"/>
                  </a:lnTo>
                  <a:lnTo>
                    <a:pt x="7468" y="174"/>
                  </a:lnTo>
                  <a:lnTo>
                    <a:pt x="6512" y="1650"/>
                  </a:lnTo>
                  <a:lnTo>
                    <a:pt x="5297" y="0"/>
                  </a:lnTo>
                  <a:lnTo>
                    <a:pt x="3907" y="2084"/>
                  </a:lnTo>
                  <a:lnTo>
                    <a:pt x="2257" y="87"/>
                  </a:lnTo>
                  <a:lnTo>
                    <a:pt x="1997" y="1302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F7DAD9">
                <a:alpha val="54210"/>
              </a:srgbClr>
            </a:solidFill>
            <a:ln>
              <a:noFill/>
            </a:ln>
          </p:spPr>
        </p:sp>
        <p:sp>
          <p:nvSpPr>
            <p:cNvPr id="2097" name="Google Shape;2097;p58"/>
            <p:cNvSpPr/>
            <p:nvPr/>
          </p:nvSpPr>
          <p:spPr>
            <a:xfrm>
              <a:off x="3152241" y="749802"/>
              <a:ext cx="214795" cy="602475"/>
            </a:xfrm>
            <a:custGeom>
              <a:avLst/>
              <a:gdLst/>
              <a:ahLst/>
              <a:cxnLst/>
              <a:rect l="l" t="t" r="r" b="b"/>
              <a:pathLst>
                <a:path w="10681" h="29959" extrusionOk="0">
                  <a:moveTo>
                    <a:pt x="0" y="29959"/>
                  </a:moveTo>
                  <a:lnTo>
                    <a:pt x="2084" y="28570"/>
                  </a:lnTo>
                  <a:lnTo>
                    <a:pt x="3039" y="29525"/>
                  </a:lnTo>
                  <a:lnTo>
                    <a:pt x="4515" y="28135"/>
                  </a:lnTo>
                  <a:lnTo>
                    <a:pt x="6339" y="29612"/>
                  </a:lnTo>
                  <a:lnTo>
                    <a:pt x="7033" y="28743"/>
                  </a:lnTo>
                  <a:lnTo>
                    <a:pt x="8336" y="29872"/>
                  </a:lnTo>
                  <a:lnTo>
                    <a:pt x="9812" y="28135"/>
                  </a:lnTo>
                  <a:lnTo>
                    <a:pt x="10681" y="29264"/>
                  </a:lnTo>
                  <a:lnTo>
                    <a:pt x="10507" y="434"/>
                  </a:lnTo>
                  <a:lnTo>
                    <a:pt x="8944" y="1563"/>
                  </a:lnTo>
                  <a:lnTo>
                    <a:pt x="7468" y="174"/>
                  </a:lnTo>
                  <a:lnTo>
                    <a:pt x="6512" y="1650"/>
                  </a:lnTo>
                  <a:lnTo>
                    <a:pt x="5297" y="0"/>
                  </a:lnTo>
                  <a:lnTo>
                    <a:pt x="3907" y="2084"/>
                  </a:lnTo>
                  <a:lnTo>
                    <a:pt x="2257" y="87"/>
                  </a:lnTo>
                  <a:lnTo>
                    <a:pt x="1997" y="1302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F7DAD9">
                <a:alpha val="54210"/>
              </a:srgbClr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5BF217-60E3-D9A4-9D06-E1F7190A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B211E1-CC5E-C38A-4130-A68023A4F9C0}"/>
              </a:ext>
            </a:extLst>
          </p:cNvPr>
          <p:cNvSpPr txBox="1"/>
          <p:nvPr/>
        </p:nvSpPr>
        <p:spPr>
          <a:xfrm>
            <a:off x="903522" y="1042694"/>
            <a:ext cx="744279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Mengikis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sifat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kikir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. </a:t>
            </a:r>
            <a:endParaRPr lang="en-ID" sz="1600"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Melatih</a:t>
            </a:r>
            <a:r>
              <a:rPr lang="en-ID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seseorang</a:t>
            </a:r>
            <a:r>
              <a:rPr lang="en-ID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untuk</a:t>
            </a:r>
            <a:r>
              <a:rPr lang="en-ID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memiliki</a:t>
            </a:r>
            <a:r>
              <a:rPr lang="en-ID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sifat</a:t>
            </a:r>
            <a:r>
              <a:rPr lang="en-ID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dermawan</a:t>
            </a:r>
            <a:r>
              <a:rPr lang="en-ID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dan </a:t>
            </a:r>
            <a:r>
              <a:rPr lang="en-ID" sz="1600" b="1" dirty="0" err="1">
                <a:solidFill>
                  <a:schemeClr val="tx2">
                    <a:lumMod val="10000"/>
                  </a:schemeClr>
                </a:solidFill>
                <a:latin typeface="+mn-lt"/>
              </a:rPr>
              <a:t>empati</a:t>
            </a:r>
            <a:r>
              <a:rPr lang="en-ID" sz="1600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Mengasah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sikap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peduli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terhadap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sesama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ID" sz="1600" b="1" dirty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Menciptakan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ketenangan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dan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ketenteraman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bagi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pemberi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dan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penerima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zakat. </a:t>
            </a:r>
            <a:endParaRPr lang="en-ID" sz="1600" b="1" dirty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Menjadi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dorongan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untuk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terus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mengembangkan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harta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supaya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bisa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membantu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orang lain. </a:t>
            </a:r>
            <a:endParaRPr lang="en-ID" sz="1600" b="1" dirty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Menciptakan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dan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memelihara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persatuan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dan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persaudaraan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antar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</a:rPr>
              <a:t>umat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en-ID" sz="1600" b="1" dirty="0">
              <a:solidFill>
                <a:schemeClr val="tx2">
                  <a:lumMod val="10000"/>
                </a:schemeClr>
              </a:solidFill>
            </a:endParaRPr>
          </a:p>
          <a:p>
            <a:endParaRPr lang="en-ID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CDC163D9-F45A-1EFA-7649-678C2B1DC39C}"/>
              </a:ext>
            </a:extLst>
          </p:cNvPr>
          <p:cNvSpPr/>
          <p:nvPr/>
        </p:nvSpPr>
        <p:spPr>
          <a:xfrm>
            <a:off x="0" y="186756"/>
            <a:ext cx="7325833" cy="63954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</a:rPr>
              <a:t>Hikmah Zakat,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</a:rPr>
              <a:t>Infak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</a:rPr>
              <a:t>Sedekah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</a:rPr>
              <a:t>, dan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</a:rPr>
              <a:t>Hadiah</a:t>
            </a:r>
            <a:endParaRPr lang="en-ID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 rot="-5400000">
            <a:off x="6941825" y="784710"/>
            <a:ext cx="1296600" cy="415800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22" name="Google Shape;1622;p41"/>
          <p:cNvCxnSpPr>
            <a:cxnSpLocks/>
          </p:cNvCxnSpPr>
          <p:nvPr/>
        </p:nvCxnSpPr>
        <p:spPr>
          <a:xfrm>
            <a:off x="1660200" y="3235499"/>
            <a:ext cx="60207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EB9FDD6-8FF2-2A15-BDEB-BFCCB5FEC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650" y="753705"/>
            <a:ext cx="6217800" cy="2594100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Zakat, </a:t>
            </a:r>
            <a:r>
              <a:rPr lang="en-US" dirty="0" err="1">
                <a:latin typeface="Arial Black" panose="020B0A04020102020204" pitchFamily="34" charset="0"/>
              </a:rPr>
              <a:t>Infak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 smtClean="0">
                <a:latin typeface="Arial Black" panose="020B0A04020102020204" pitchFamily="34" charset="0"/>
              </a:rPr>
              <a:t>Sedekah</a:t>
            </a:r>
            <a:r>
              <a:rPr lang="en-US" dirty="0" smtClean="0">
                <a:latin typeface="Arial Black" panose="020B0A04020102020204" pitchFamily="34" charset="0"/>
              </a:rPr>
              <a:t>, </a:t>
            </a:r>
            <a:r>
              <a:rPr lang="en-US" dirty="0">
                <a:latin typeface="Arial Black" panose="020B0A04020102020204" pitchFamily="34" charset="0"/>
              </a:rPr>
              <a:t>dan </a:t>
            </a:r>
            <a:r>
              <a:rPr lang="en-US" dirty="0" err="1">
                <a:latin typeface="Arial Black" panose="020B0A04020102020204" pitchFamily="34" charset="0"/>
              </a:rPr>
              <a:t>Hadiah</a:t>
            </a:r>
            <a:endParaRPr lang="en-ID" dirty="0"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4C6976-4996-132E-C8B9-D91DA211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1CF681C5-E212-FB0A-15D8-72A25E1E0AC9}"/>
              </a:ext>
            </a:extLst>
          </p:cNvPr>
          <p:cNvSpPr/>
          <p:nvPr/>
        </p:nvSpPr>
        <p:spPr>
          <a:xfrm>
            <a:off x="1041990" y="659219"/>
            <a:ext cx="3604437" cy="7017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BAB 4</a:t>
            </a:r>
            <a:endParaRPr lang="en-ID" sz="2400" dirty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55;p43">
            <a:extLst>
              <a:ext uri="{FF2B5EF4-FFF2-40B4-BE49-F238E27FC236}">
                <a16:creationId xmlns:a16="http://schemas.microsoft.com/office/drawing/2014/main" xmlns="" id="{EB3B4B9C-8496-ED2F-79A0-7CB87116A479}"/>
              </a:ext>
            </a:extLst>
          </p:cNvPr>
          <p:cNvSpPr/>
          <p:nvPr/>
        </p:nvSpPr>
        <p:spPr>
          <a:xfrm>
            <a:off x="1681462" y="1338832"/>
            <a:ext cx="1487040" cy="426174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Bahasa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5D8C34-593C-A433-9F11-0DF26A85C065}"/>
              </a:ext>
            </a:extLst>
          </p:cNvPr>
          <p:cNvSpPr txBox="1"/>
          <p:nvPr/>
        </p:nvSpPr>
        <p:spPr>
          <a:xfrm>
            <a:off x="2987749" y="776177"/>
            <a:ext cx="316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Zakat</a:t>
            </a:r>
            <a:endParaRPr lang="en-ID" sz="2800" dirty="0">
              <a:latin typeface="Arial Black" panose="020B0A04020102020204" pitchFamily="34" charset="0"/>
            </a:endParaRPr>
          </a:p>
        </p:txBody>
      </p:sp>
      <p:sp>
        <p:nvSpPr>
          <p:cNvPr id="5" name="Google Shape;1655;p43">
            <a:extLst>
              <a:ext uri="{FF2B5EF4-FFF2-40B4-BE49-F238E27FC236}">
                <a16:creationId xmlns:a16="http://schemas.microsoft.com/office/drawing/2014/main" xmlns="" id="{1149DD63-4359-4EF5-18AB-04A1E933DB6D}"/>
              </a:ext>
            </a:extLst>
          </p:cNvPr>
          <p:cNvSpPr/>
          <p:nvPr/>
        </p:nvSpPr>
        <p:spPr>
          <a:xfrm>
            <a:off x="6036677" y="1339948"/>
            <a:ext cx="1487040" cy="465609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Istilah</a:t>
            </a:r>
            <a:r>
              <a:rPr lang="en-US" dirty="0"/>
              <a:t> </a:t>
            </a:r>
            <a:endParaRPr dirty="0"/>
          </a:p>
        </p:txBody>
      </p:sp>
      <p:grpSp>
        <p:nvGrpSpPr>
          <p:cNvPr id="6" name="Google Shape;2166;p61">
            <a:extLst>
              <a:ext uri="{FF2B5EF4-FFF2-40B4-BE49-F238E27FC236}">
                <a16:creationId xmlns:a16="http://schemas.microsoft.com/office/drawing/2014/main" xmlns="" id="{5801F40B-DE9F-1767-326E-AEB0C26516B6}"/>
              </a:ext>
            </a:extLst>
          </p:cNvPr>
          <p:cNvGrpSpPr/>
          <p:nvPr/>
        </p:nvGrpSpPr>
        <p:grpSpPr>
          <a:xfrm>
            <a:off x="1068688" y="1942234"/>
            <a:ext cx="2971684" cy="2285184"/>
            <a:chOff x="4534903" y="1830925"/>
            <a:chExt cx="3354010" cy="2379900"/>
          </a:xfrm>
        </p:grpSpPr>
        <p:sp>
          <p:nvSpPr>
            <p:cNvPr id="7" name="Google Shape;2167;p61">
              <a:extLst>
                <a:ext uri="{FF2B5EF4-FFF2-40B4-BE49-F238E27FC236}">
                  <a16:creationId xmlns:a16="http://schemas.microsoft.com/office/drawing/2014/main" xmlns="" id="{ED0B18BA-50B3-BB43-733C-51310E7BB817}"/>
                </a:ext>
              </a:extLst>
            </p:cNvPr>
            <p:cNvSpPr/>
            <p:nvPr/>
          </p:nvSpPr>
          <p:spPr>
            <a:xfrm>
              <a:off x="4623675" y="1878150"/>
              <a:ext cx="3144300" cy="2264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38100" dir="3360000" algn="bl" rotWithShape="0">
                <a:schemeClr val="dk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68;p61">
              <a:extLst>
                <a:ext uri="{FF2B5EF4-FFF2-40B4-BE49-F238E27FC236}">
                  <a16:creationId xmlns:a16="http://schemas.microsoft.com/office/drawing/2014/main" xmlns="" id="{DEF3E931-1F38-ED03-68C2-1FC4E56CF34B}"/>
                </a:ext>
              </a:extLst>
            </p:cNvPr>
            <p:cNvSpPr/>
            <p:nvPr/>
          </p:nvSpPr>
          <p:spPr>
            <a:xfrm rot="-151581">
              <a:off x="4622672" y="1899132"/>
              <a:ext cx="3144356" cy="224348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38100" dir="3360000" algn="bl" rotWithShape="0">
                <a:schemeClr val="dk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69;p61">
              <a:extLst>
                <a:ext uri="{FF2B5EF4-FFF2-40B4-BE49-F238E27FC236}">
                  <a16:creationId xmlns:a16="http://schemas.microsoft.com/office/drawing/2014/main" xmlns="" id="{C2343DE3-77E7-3B18-59F3-30589DD2FDFF}"/>
                </a:ext>
              </a:extLst>
            </p:cNvPr>
            <p:cNvSpPr/>
            <p:nvPr/>
          </p:nvSpPr>
          <p:spPr>
            <a:xfrm>
              <a:off x="4534903" y="3453876"/>
              <a:ext cx="214795" cy="602475"/>
            </a:xfrm>
            <a:custGeom>
              <a:avLst/>
              <a:gdLst/>
              <a:ahLst/>
              <a:cxnLst/>
              <a:rect l="l" t="t" r="r" b="b"/>
              <a:pathLst>
                <a:path w="10681" h="29959" extrusionOk="0">
                  <a:moveTo>
                    <a:pt x="0" y="29959"/>
                  </a:moveTo>
                  <a:lnTo>
                    <a:pt x="2084" y="28570"/>
                  </a:lnTo>
                  <a:lnTo>
                    <a:pt x="3039" y="29525"/>
                  </a:lnTo>
                  <a:lnTo>
                    <a:pt x="4515" y="28135"/>
                  </a:lnTo>
                  <a:lnTo>
                    <a:pt x="6339" y="29612"/>
                  </a:lnTo>
                  <a:lnTo>
                    <a:pt x="7033" y="28743"/>
                  </a:lnTo>
                  <a:lnTo>
                    <a:pt x="8336" y="29872"/>
                  </a:lnTo>
                  <a:lnTo>
                    <a:pt x="9812" y="28135"/>
                  </a:lnTo>
                  <a:lnTo>
                    <a:pt x="10681" y="29264"/>
                  </a:lnTo>
                  <a:lnTo>
                    <a:pt x="10507" y="434"/>
                  </a:lnTo>
                  <a:lnTo>
                    <a:pt x="8944" y="1563"/>
                  </a:lnTo>
                  <a:lnTo>
                    <a:pt x="7468" y="174"/>
                  </a:lnTo>
                  <a:lnTo>
                    <a:pt x="6512" y="1650"/>
                  </a:lnTo>
                  <a:lnTo>
                    <a:pt x="5297" y="0"/>
                  </a:lnTo>
                  <a:lnTo>
                    <a:pt x="3907" y="2084"/>
                  </a:lnTo>
                  <a:lnTo>
                    <a:pt x="2257" y="87"/>
                  </a:lnTo>
                  <a:lnTo>
                    <a:pt x="1997" y="1302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F7DAD9">
                <a:alpha val="54210"/>
              </a:srgbClr>
            </a:solidFill>
            <a:ln>
              <a:noFill/>
            </a:ln>
          </p:spPr>
        </p:sp>
        <p:sp>
          <p:nvSpPr>
            <p:cNvPr id="10" name="Google Shape;2170;p61">
              <a:extLst>
                <a:ext uri="{FF2B5EF4-FFF2-40B4-BE49-F238E27FC236}">
                  <a16:creationId xmlns:a16="http://schemas.microsoft.com/office/drawing/2014/main" xmlns="" id="{55104900-35C3-FD5D-BE44-5397D461CE24}"/>
                </a:ext>
              </a:extLst>
            </p:cNvPr>
            <p:cNvSpPr/>
            <p:nvPr/>
          </p:nvSpPr>
          <p:spPr>
            <a:xfrm rot="-203970">
              <a:off x="7656440" y="2218915"/>
              <a:ext cx="214799" cy="602487"/>
            </a:xfrm>
            <a:custGeom>
              <a:avLst/>
              <a:gdLst/>
              <a:ahLst/>
              <a:cxnLst/>
              <a:rect l="l" t="t" r="r" b="b"/>
              <a:pathLst>
                <a:path w="10681" h="29959" extrusionOk="0">
                  <a:moveTo>
                    <a:pt x="0" y="29959"/>
                  </a:moveTo>
                  <a:lnTo>
                    <a:pt x="2084" y="28570"/>
                  </a:lnTo>
                  <a:lnTo>
                    <a:pt x="3039" y="29525"/>
                  </a:lnTo>
                  <a:lnTo>
                    <a:pt x="4515" y="28135"/>
                  </a:lnTo>
                  <a:lnTo>
                    <a:pt x="6339" y="29612"/>
                  </a:lnTo>
                  <a:lnTo>
                    <a:pt x="7033" y="28743"/>
                  </a:lnTo>
                  <a:lnTo>
                    <a:pt x="8336" y="29872"/>
                  </a:lnTo>
                  <a:lnTo>
                    <a:pt x="9812" y="28135"/>
                  </a:lnTo>
                  <a:lnTo>
                    <a:pt x="10681" y="29264"/>
                  </a:lnTo>
                  <a:lnTo>
                    <a:pt x="10507" y="434"/>
                  </a:lnTo>
                  <a:lnTo>
                    <a:pt x="8944" y="1563"/>
                  </a:lnTo>
                  <a:lnTo>
                    <a:pt x="7468" y="174"/>
                  </a:lnTo>
                  <a:lnTo>
                    <a:pt x="6512" y="1650"/>
                  </a:lnTo>
                  <a:lnTo>
                    <a:pt x="5297" y="0"/>
                  </a:lnTo>
                  <a:lnTo>
                    <a:pt x="3907" y="2084"/>
                  </a:lnTo>
                  <a:lnTo>
                    <a:pt x="2257" y="87"/>
                  </a:lnTo>
                  <a:lnTo>
                    <a:pt x="1997" y="1302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F7DAD9">
                <a:alpha val="54210"/>
              </a:srgbClr>
            </a:solidFill>
            <a:ln>
              <a:noFill/>
            </a:ln>
          </p:spPr>
        </p:sp>
      </p:grpSp>
      <p:grpSp>
        <p:nvGrpSpPr>
          <p:cNvPr id="11" name="Google Shape;2166;p61">
            <a:extLst>
              <a:ext uri="{FF2B5EF4-FFF2-40B4-BE49-F238E27FC236}">
                <a16:creationId xmlns:a16="http://schemas.microsoft.com/office/drawing/2014/main" xmlns="" id="{DDB48B4E-D6BA-3C8D-65A7-5F1597367EB3}"/>
              </a:ext>
            </a:extLst>
          </p:cNvPr>
          <p:cNvGrpSpPr/>
          <p:nvPr/>
        </p:nvGrpSpPr>
        <p:grpSpPr>
          <a:xfrm>
            <a:off x="4963785" y="1987580"/>
            <a:ext cx="3246475" cy="2345955"/>
            <a:chOff x="4534903" y="1830925"/>
            <a:chExt cx="3354010" cy="2379900"/>
          </a:xfrm>
        </p:grpSpPr>
        <p:sp>
          <p:nvSpPr>
            <p:cNvPr id="12" name="Google Shape;2167;p61">
              <a:extLst>
                <a:ext uri="{FF2B5EF4-FFF2-40B4-BE49-F238E27FC236}">
                  <a16:creationId xmlns:a16="http://schemas.microsoft.com/office/drawing/2014/main" xmlns="" id="{C3AADBC8-BCBF-75D9-4CB8-63B80E59EB2D}"/>
                </a:ext>
              </a:extLst>
            </p:cNvPr>
            <p:cNvSpPr/>
            <p:nvPr/>
          </p:nvSpPr>
          <p:spPr>
            <a:xfrm>
              <a:off x="4623675" y="1878150"/>
              <a:ext cx="3144300" cy="2264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38100" dir="3360000" algn="bl" rotWithShape="0">
                <a:schemeClr val="dk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68;p61">
              <a:extLst>
                <a:ext uri="{FF2B5EF4-FFF2-40B4-BE49-F238E27FC236}">
                  <a16:creationId xmlns:a16="http://schemas.microsoft.com/office/drawing/2014/main" xmlns="" id="{F691EC0D-F314-C382-F92E-EFA0929AC9DF}"/>
                </a:ext>
              </a:extLst>
            </p:cNvPr>
            <p:cNvSpPr/>
            <p:nvPr/>
          </p:nvSpPr>
          <p:spPr>
            <a:xfrm rot="-151581">
              <a:off x="4622672" y="1899132"/>
              <a:ext cx="3144356" cy="224348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38100" dir="3360000" algn="bl" rotWithShape="0">
                <a:schemeClr val="dk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69;p61">
              <a:extLst>
                <a:ext uri="{FF2B5EF4-FFF2-40B4-BE49-F238E27FC236}">
                  <a16:creationId xmlns:a16="http://schemas.microsoft.com/office/drawing/2014/main" xmlns="" id="{0464DA8A-3BC5-6696-33DC-52D3E705A872}"/>
                </a:ext>
              </a:extLst>
            </p:cNvPr>
            <p:cNvSpPr/>
            <p:nvPr/>
          </p:nvSpPr>
          <p:spPr>
            <a:xfrm>
              <a:off x="4534903" y="3453876"/>
              <a:ext cx="214795" cy="602475"/>
            </a:xfrm>
            <a:custGeom>
              <a:avLst/>
              <a:gdLst/>
              <a:ahLst/>
              <a:cxnLst/>
              <a:rect l="l" t="t" r="r" b="b"/>
              <a:pathLst>
                <a:path w="10681" h="29959" extrusionOk="0">
                  <a:moveTo>
                    <a:pt x="0" y="29959"/>
                  </a:moveTo>
                  <a:lnTo>
                    <a:pt x="2084" y="28570"/>
                  </a:lnTo>
                  <a:lnTo>
                    <a:pt x="3039" y="29525"/>
                  </a:lnTo>
                  <a:lnTo>
                    <a:pt x="4515" y="28135"/>
                  </a:lnTo>
                  <a:lnTo>
                    <a:pt x="6339" y="29612"/>
                  </a:lnTo>
                  <a:lnTo>
                    <a:pt x="7033" y="28743"/>
                  </a:lnTo>
                  <a:lnTo>
                    <a:pt x="8336" y="29872"/>
                  </a:lnTo>
                  <a:lnTo>
                    <a:pt x="9812" y="28135"/>
                  </a:lnTo>
                  <a:lnTo>
                    <a:pt x="10681" y="29264"/>
                  </a:lnTo>
                  <a:lnTo>
                    <a:pt x="10507" y="434"/>
                  </a:lnTo>
                  <a:lnTo>
                    <a:pt x="8944" y="1563"/>
                  </a:lnTo>
                  <a:lnTo>
                    <a:pt x="7468" y="174"/>
                  </a:lnTo>
                  <a:lnTo>
                    <a:pt x="6512" y="1650"/>
                  </a:lnTo>
                  <a:lnTo>
                    <a:pt x="5297" y="0"/>
                  </a:lnTo>
                  <a:lnTo>
                    <a:pt x="3907" y="2084"/>
                  </a:lnTo>
                  <a:lnTo>
                    <a:pt x="2257" y="87"/>
                  </a:lnTo>
                  <a:lnTo>
                    <a:pt x="1997" y="1302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F7DAD9">
                <a:alpha val="54210"/>
              </a:srgbClr>
            </a:solidFill>
            <a:ln>
              <a:noFill/>
            </a:ln>
          </p:spPr>
        </p:sp>
        <p:sp>
          <p:nvSpPr>
            <p:cNvPr id="15" name="Google Shape;2170;p61">
              <a:extLst>
                <a:ext uri="{FF2B5EF4-FFF2-40B4-BE49-F238E27FC236}">
                  <a16:creationId xmlns:a16="http://schemas.microsoft.com/office/drawing/2014/main" xmlns="" id="{8E6EC614-A399-3032-52A4-2A9CBB1D525B}"/>
                </a:ext>
              </a:extLst>
            </p:cNvPr>
            <p:cNvSpPr/>
            <p:nvPr/>
          </p:nvSpPr>
          <p:spPr>
            <a:xfrm rot="-203970">
              <a:off x="7656440" y="2218915"/>
              <a:ext cx="214799" cy="602487"/>
            </a:xfrm>
            <a:custGeom>
              <a:avLst/>
              <a:gdLst/>
              <a:ahLst/>
              <a:cxnLst/>
              <a:rect l="l" t="t" r="r" b="b"/>
              <a:pathLst>
                <a:path w="10681" h="29959" extrusionOk="0">
                  <a:moveTo>
                    <a:pt x="0" y="29959"/>
                  </a:moveTo>
                  <a:lnTo>
                    <a:pt x="2084" y="28570"/>
                  </a:lnTo>
                  <a:lnTo>
                    <a:pt x="3039" y="29525"/>
                  </a:lnTo>
                  <a:lnTo>
                    <a:pt x="4515" y="28135"/>
                  </a:lnTo>
                  <a:lnTo>
                    <a:pt x="6339" y="29612"/>
                  </a:lnTo>
                  <a:lnTo>
                    <a:pt x="7033" y="28743"/>
                  </a:lnTo>
                  <a:lnTo>
                    <a:pt x="8336" y="29872"/>
                  </a:lnTo>
                  <a:lnTo>
                    <a:pt x="9812" y="28135"/>
                  </a:lnTo>
                  <a:lnTo>
                    <a:pt x="10681" y="29264"/>
                  </a:lnTo>
                  <a:lnTo>
                    <a:pt x="10507" y="434"/>
                  </a:lnTo>
                  <a:lnTo>
                    <a:pt x="8944" y="1563"/>
                  </a:lnTo>
                  <a:lnTo>
                    <a:pt x="7468" y="174"/>
                  </a:lnTo>
                  <a:lnTo>
                    <a:pt x="6512" y="1650"/>
                  </a:lnTo>
                  <a:lnTo>
                    <a:pt x="5297" y="0"/>
                  </a:lnTo>
                  <a:lnTo>
                    <a:pt x="3907" y="2084"/>
                  </a:lnTo>
                  <a:lnTo>
                    <a:pt x="2257" y="87"/>
                  </a:lnTo>
                  <a:lnTo>
                    <a:pt x="1997" y="1302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F7DAD9">
                <a:alpha val="54210"/>
              </a:srgbClr>
            </a:solidFill>
            <a:ln>
              <a:noFill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E93A80-29BE-119C-7FFC-7E05CB1EC546}"/>
              </a:ext>
            </a:extLst>
          </p:cNvPr>
          <p:cNvSpPr txBox="1"/>
          <p:nvPr/>
        </p:nvSpPr>
        <p:spPr>
          <a:xfrm>
            <a:off x="1258998" y="2066610"/>
            <a:ext cx="255841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/>
              <a:t>Zakat </a:t>
            </a:r>
            <a:r>
              <a:rPr lang="en-US" sz="1600" b="1" dirty="0" err="1"/>
              <a:t>berasal</a:t>
            </a:r>
            <a:r>
              <a:rPr lang="en-US" sz="1600" b="1" dirty="0"/>
              <a:t> </a:t>
            </a:r>
            <a:r>
              <a:rPr lang="en-US" sz="1600" b="1" dirty="0" err="1"/>
              <a:t>dari</a:t>
            </a:r>
            <a:r>
              <a:rPr lang="en-US" sz="1600" b="1" dirty="0"/>
              <a:t> kata </a:t>
            </a:r>
            <a:r>
              <a:rPr lang="en-US" sz="1600" b="1" i="1" dirty="0" err="1"/>
              <a:t>Zaqqa-yuzaqqi-tazqiyah</a:t>
            </a:r>
            <a:r>
              <a:rPr lang="en-US" sz="1600" b="1" dirty="0"/>
              <a:t>, yang </a:t>
            </a:r>
            <a:r>
              <a:rPr lang="en-US" sz="1600" b="1" dirty="0" err="1"/>
              <a:t>memiliki</a:t>
            </a:r>
            <a:r>
              <a:rPr lang="en-US" sz="1600" b="1" dirty="0"/>
              <a:t> arti </a:t>
            </a:r>
            <a:r>
              <a:rPr lang="en-US" sz="1600" b="1" dirty="0" err="1"/>
              <a:t>bersih</a:t>
            </a:r>
            <a:r>
              <a:rPr lang="en-US" sz="1600" b="1" dirty="0"/>
              <a:t>, </a:t>
            </a:r>
            <a:r>
              <a:rPr lang="en-US" sz="1600" b="1" dirty="0" err="1"/>
              <a:t>suci</a:t>
            </a:r>
            <a:r>
              <a:rPr lang="en-US" sz="1600" b="1" dirty="0"/>
              <a:t> dan </a:t>
            </a:r>
            <a:r>
              <a:rPr lang="en-US" sz="1600" b="1" dirty="0" err="1"/>
              <a:t>bertambah</a:t>
            </a:r>
            <a:r>
              <a:rPr lang="en-US" sz="1600" b="1" dirty="0"/>
              <a:t>. </a:t>
            </a:r>
            <a:endParaRPr lang="en-ID" sz="1600" b="1" dirty="0"/>
          </a:p>
          <a:p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510971-C1F0-739F-48DC-D9D4603B5702}"/>
              </a:ext>
            </a:extLst>
          </p:cNvPr>
          <p:cNvSpPr txBox="1"/>
          <p:nvPr/>
        </p:nvSpPr>
        <p:spPr>
          <a:xfrm>
            <a:off x="5083364" y="1947372"/>
            <a:ext cx="29132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/>
              <a:t>Menurut</a:t>
            </a:r>
            <a:r>
              <a:rPr lang="en-US" sz="1600" b="1" dirty="0"/>
              <a:t> </a:t>
            </a:r>
            <a:r>
              <a:rPr lang="en-US" sz="1600" b="1" dirty="0" err="1"/>
              <a:t>istilah</a:t>
            </a:r>
            <a:r>
              <a:rPr lang="en-US" sz="1600" b="1" dirty="0"/>
              <a:t> </a:t>
            </a:r>
            <a:r>
              <a:rPr lang="en-US" sz="1600" b="1" dirty="0" err="1"/>
              <a:t>yaitu</a:t>
            </a:r>
            <a:r>
              <a:rPr lang="en-US" sz="1600" b="1" dirty="0"/>
              <a:t> </a:t>
            </a:r>
            <a:r>
              <a:rPr lang="en-US" sz="1600" b="1" dirty="0" err="1"/>
              <a:t>mengeluarkan</a:t>
            </a:r>
            <a:r>
              <a:rPr lang="en-US" sz="1600" b="1" dirty="0"/>
              <a:t> </a:t>
            </a:r>
            <a:r>
              <a:rPr lang="en-US" sz="1600" b="1" dirty="0" err="1"/>
              <a:t>sebagian</a:t>
            </a:r>
            <a:r>
              <a:rPr lang="en-US" sz="1600" b="1" dirty="0"/>
              <a:t> </a:t>
            </a:r>
            <a:r>
              <a:rPr lang="en-US" sz="1600" b="1" dirty="0" err="1"/>
              <a:t>harta</a:t>
            </a:r>
            <a:r>
              <a:rPr lang="en-US" sz="1600" b="1" dirty="0"/>
              <a:t> </a:t>
            </a:r>
            <a:r>
              <a:rPr lang="en-US" sz="1600" b="1" dirty="0" err="1"/>
              <a:t>tertentu</a:t>
            </a:r>
            <a:r>
              <a:rPr lang="en-US" sz="1600" b="1" dirty="0"/>
              <a:t> yang </a:t>
            </a:r>
            <a:r>
              <a:rPr lang="en-US" sz="1600" b="1" dirty="0" err="1"/>
              <a:t>diberikan</a:t>
            </a:r>
            <a:r>
              <a:rPr lang="en-US" sz="1600" b="1" dirty="0"/>
              <a:t> </a:t>
            </a:r>
            <a:r>
              <a:rPr lang="en-US" sz="1600" b="1" dirty="0" err="1"/>
              <a:t>kepada</a:t>
            </a:r>
            <a:r>
              <a:rPr lang="en-US" sz="1600" b="1" dirty="0"/>
              <a:t> </a:t>
            </a:r>
            <a:r>
              <a:rPr lang="en-US" sz="1600" b="1" dirty="0" err="1"/>
              <a:t>golongan</a:t>
            </a:r>
            <a:r>
              <a:rPr lang="en-US" sz="1600" b="1" dirty="0"/>
              <a:t> </a:t>
            </a:r>
            <a:r>
              <a:rPr lang="en-US" sz="1600" b="1" dirty="0" err="1"/>
              <a:t>tertentu</a:t>
            </a:r>
            <a:r>
              <a:rPr lang="en-US" sz="1600" b="1" dirty="0"/>
              <a:t> </a:t>
            </a:r>
            <a:r>
              <a:rPr lang="en-US" sz="1600" b="1" dirty="0" err="1"/>
              <a:t>dengan</a:t>
            </a:r>
            <a:r>
              <a:rPr lang="en-US" sz="1600" b="1" dirty="0"/>
              <a:t> </a:t>
            </a:r>
            <a:r>
              <a:rPr lang="en-US" sz="1600" b="1" dirty="0" err="1"/>
              <a:t>beberapa</a:t>
            </a:r>
            <a:r>
              <a:rPr lang="en-US" sz="1600" b="1" dirty="0"/>
              <a:t> </a:t>
            </a:r>
            <a:r>
              <a:rPr lang="en-US" sz="1600" b="1" dirty="0" err="1"/>
              <a:t>syarat</a:t>
            </a:r>
            <a:r>
              <a:rPr lang="en-US" sz="1600" b="1" dirty="0"/>
              <a:t>. </a:t>
            </a:r>
            <a:endParaRPr lang="en-ID" sz="1600" b="1" dirty="0"/>
          </a:p>
          <a:p>
            <a:endParaRPr lang="en-ID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0D42EB0-A1AE-7424-4B3A-048DE645E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1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6" name="Google Shape;1636;p42"/>
          <p:cNvGraphicFramePr/>
          <p:nvPr>
            <p:extLst>
              <p:ext uri="{D42A27DB-BD31-4B8C-83A1-F6EECF244321}">
                <p14:modId xmlns:p14="http://schemas.microsoft.com/office/powerpoint/2010/main" val="2007089536"/>
              </p:ext>
            </p:extLst>
          </p:nvPr>
        </p:nvGraphicFramePr>
        <p:xfrm>
          <a:off x="1005042" y="1681415"/>
          <a:ext cx="7133915" cy="2442805"/>
        </p:xfrm>
        <a:graphic>
          <a:graphicData uri="http://schemas.openxmlformats.org/drawingml/2006/table">
            <a:tbl>
              <a:tblPr>
                <a:noFill/>
                <a:tableStyleId>{B012F3C9-700E-40EC-849C-7FF088F22124}</a:tableStyleId>
              </a:tblPr>
              <a:tblGrid>
                <a:gridCol w="1987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6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40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Fakir </a:t>
                      </a:r>
                      <a:endParaRPr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Yaitu orang yang tidak mempunyai harta dan tidak mempunyai penghasilan. </a:t>
                      </a:r>
                      <a:endParaRPr sz="14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5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Miskin </a:t>
                      </a:r>
                      <a:endParaRPr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Yaitu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orang yang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mempunyai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harta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atau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penghasilan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tetapi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tidak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mencukupi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kebutuhan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sehari-hari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5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Amil </a:t>
                      </a:r>
                      <a:endParaRPr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Yaitu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panitia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atau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pengurus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zakat yang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bertugas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mengumpulkan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dan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membagi-bagikan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zakat.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5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Mualaf</a:t>
                      </a: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sv-SE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Yaitu orang yang baru masuk agama Islam dan imannya masih lemah.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40" name="Google Shape;1640;p42">
            <a:hlinkClick r:id="" action="ppaction://hlinkshowjump?jump=nextslide"/>
          </p:cNvPr>
          <p:cNvSpPr/>
          <p:nvPr/>
        </p:nvSpPr>
        <p:spPr>
          <a:xfrm>
            <a:off x="8616463" y="4563327"/>
            <a:ext cx="292500" cy="433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1254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42"/>
          <p:cNvSpPr/>
          <p:nvPr/>
        </p:nvSpPr>
        <p:spPr>
          <a:xfrm>
            <a:off x="8715263" y="4725548"/>
            <a:ext cx="47450" cy="108758"/>
          </a:xfrm>
          <a:custGeom>
            <a:avLst/>
            <a:gdLst/>
            <a:ahLst/>
            <a:cxnLst/>
            <a:rect l="l" t="t" r="r" b="b"/>
            <a:pathLst>
              <a:path w="4269" h="9787" extrusionOk="0">
                <a:moveTo>
                  <a:pt x="0" y="0"/>
                </a:moveTo>
                <a:lnTo>
                  <a:pt x="4269" y="4929"/>
                </a:lnTo>
                <a:lnTo>
                  <a:pt x="22" y="9787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Google Shape;601;p41">
            <a:extLst>
              <a:ext uri="{FF2B5EF4-FFF2-40B4-BE49-F238E27FC236}">
                <a16:creationId xmlns:a16="http://schemas.microsoft.com/office/drawing/2014/main" xmlns="" id="{02BC8EE9-C119-57DB-D023-EFEDE8252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1509" y="915550"/>
            <a:ext cx="7914954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rial Black" panose="020B0A04020102020204" pitchFamily="34" charset="0"/>
              </a:rPr>
              <a:t>Golongan</a:t>
            </a:r>
            <a:r>
              <a:rPr lang="en-US" sz="2400" dirty="0">
                <a:latin typeface="Arial Black" panose="020B0A04020102020204" pitchFamily="34" charset="0"/>
              </a:rPr>
              <a:t> yang </a:t>
            </a:r>
            <a:r>
              <a:rPr lang="en-US" sz="2400" dirty="0" err="1">
                <a:latin typeface="Arial Black" panose="020B0A04020102020204" pitchFamily="34" charset="0"/>
              </a:rPr>
              <a:t>Berhak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Menerima</a:t>
            </a:r>
            <a:r>
              <a:rPr lang="en-US" sz="2400" dirty="0">
                <a:latin typeface="Arial Black" panose="020B0A04020102020204" pitchFamily="34" charset="0"/>
              </a:rPr>
              <a:t> Zakat</a:t>
            </a:r>
            <a:endParaRPr sz="2400" dirty="0"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20148B-6F29-3ADD-8564-05D07E7F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6" name="Google Shape;1636;p42"/>
          <p:cNvGraphicFramePr/>
          <p:nvPr>
            <p:extLst>
              <p:ext uri="{D42A27DB-BD31-4B8C-83A1-F6EECF244321}">
                <p14:modId xmlns:p14="http://schemas.microsoft.com/office/powerpoint/2010/main" val="2813665660"/>
              </p:ext>
            </p:extLst>
          </p:nvPr>
        </p:nvGraphicFramePr>
        <p:xfrm>
          <a:off x="1005042" y="1681415"/>
          <a:ext cx="7133915" cy="2347534"/>
        </p:xfrm>
        <a:graphic>
          <a:graphicData uri="http://schemas.openxmlformats.org/drawingml/2006/table">
            <a:tbl>
              <a:tblPr>
                <a:noFill/>
                <a:tableStyleId>{B012F3C9-700E-40EC-849C-7FF088F22124}</a:tableStyleId>
              </a:tblPr>
              <a:tblGrid>
                <a:gridCol w="1987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6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40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D" sz="1600" b="1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Riqāb</a:t>
                      </a:r>
                      <a:endParaRPr lang="en-ID" sz="1600" b="1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Yaitu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hamba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sahaya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yang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telah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dijanjikan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akan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dimerdekakan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oleh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tuannya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jika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sanggup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membayar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tebusan</a:t>
                      </a:r>
                      <a:r>
                        <a:rPr lang="en-ID" sz="1400" b="1" i="0" u="none" strike="noStrike" cap="none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sejumlah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uang.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5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Gārīm</a:t>
                      </a:r>
                      <a:r>
                        <a:rPr lang="en-US" sz="1600" b="1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  </a:t>
                      </a:r>
                      <a:endParaRPr sz="1600" b="1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Yaitu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orang yang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terlilit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utang.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5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D" sz="1600" b="1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Fīsabilīllāh</a:t>
                      </a:r>
                      <a:r>
                        <a:rPr lang="en-ID" sz="1600" b="1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Yaitu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orang yang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berjuang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di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jalan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Allah </a:t>
                      </a:r>
                      <a:r>
                        <a:rPr lang="en-ID" sz="14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Swt</a:t>
                      </a:r>
                      <a:r>
                        <a:rPr lang="en-ID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5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Ibnu </a:t>
                      </a:r>
                      <a:r>
                        <a:rPr lang="en-US" sz="1600" b="1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Sabīl</a:t>
                      </a:r>
                      <a:r>
                        <a:rPr lang="en-US" sz="1600" b="1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1600" b="1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sv-SE" sz="1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Yaitu orang dalam perjalanan jauh untuk tujuan baik dan kehabisan bekal ketika akan pulang ke daerahnya.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40" name="Google Shape;1640;p42">
            <a:hlinkClick r:id="" action="ppaction://hlinkshowjump?jump=nextslide"/>
          </p:cNvPr>
          <p:cNvSpPr/>
          <p:nvPr/>
        </p:nvSpPr>
        <p:spPr>
          <a:xfrm>
            <a:off x="8616463" y="4563327"/>
            <a:ext cx="292500" cy="433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1254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42"/>
          <p:cNvSpPr/>
          <p:nvPr/>
        </p:nvSpPr>
        <p:spPr>
          <a:xfrm>
            <a:off x="8715263" y="4725548"/>
            <a:ext cx="47450" cy="108758"/>
          </a:xfrm>
          <a:custGeom>
            <a:avLst/>
            <a:gdLst/>
            <a:ahLst/>
            <a:cxnLst/>
            <a:rect l="l" t="t" r="r" b="b"/>
            <a:pathLst>
              <a:path w="4269" h="9787" extrusionOk="0">
                <a:moveTo>
                  <a:pt x="0" y="0"/>
                </a:moveTo>
                <a:lnTo>
                  <a:pt x="4269" y="4929"/>
                </a:lnTo>
                <a:lnTo>
                  <a:pt x="22" y="9787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Google Shape;601;p41">
            <a:extLst>
              <a:ext uri="{FF2B5EF4-FFF2-40B4-BE49-F238E27FC236}">
                <a16:creationId xmlns:a16="http://schemas.microsoft.com/office/drawing/2014/main" xmlns="" id="{02BC8EE9-C119-57DB-D023-EFEDE8252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522" y="939928"/>
            <a:ext cx="7914954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rial Black" panose="020B0A04020102020204" pitchFamily="34" charset="0"/>
              </a:rPr>
              <a:t>Golongan</a:t>
            </a:r>
            <a:r>
              <a:rPr lang="en-US" sz="2400" dirty="0">
                <a:latin typeface="Arial Black" panose="020B0A04020102020204" pitchFamily="34" charset="0"/>
              </a:rPr>
              <a:t> yang </a:t>
            </a:r>
            <a:r>
              <a:rPr lang="en-US" sz="2400" dirty="0" err="1">
                <a:latin typeface="Arial Black" panose="020B0A04020102020204" pitchFamily="34" charset="0"/>
              </a:rPr>
              <a:t>Berhak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Menerima</a:t>
            </a:r>
            <a:r>
              <a:rPr lang="en-US" sz="2400" dirty="0">
                <a:latin typeface="Arial Black" panose="020B0A04020102020204" pitchFamily="34" charset="0"/>
              </a:rPr>
              <a:t> Zakat</a:t>
            </a:r>
            <a:endParaRPr sz="2400" dirty="0"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020ABA-29C6-78DE-22D1-15F94B04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20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52FB80-B967-27A4-CC10-FA9653115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29CEA7-E9E5-6528-0467-C9A2330F6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877" y1="44627" x2="28306" y2="45020"/>
                        <a14:foregroundMark x1="34990" y1="57804" x2="26849" y2="55412"/>
                        <a14:foregroundMark x1="34105" y1="73804" x2="37903" y2="75020"/>
                        <a14:foregroundMark x1="31791" y1="43059" x2="34704" y2="43059"/>
                        <a14:foregroundMark x1="27421" y1="55020" x2="25964" y2="54627"/>
                        <a14:foregroundMark x1="25678" y1="54627" x2="36447" y2="54235"/>
                        <a14:foregroundMark x1="26250" y1="58235" x2="25964" y2="57412"/>
                        <a14:foregroundMark x1="43702" y1="49843" x2="54185" y2="53020"/>
                        <a14:foregroundMark x1="53899" y1="56235" x2="44587" y2="53843"/>
                        <a14:foregroundMark x1="66695" y1="55412" x2="62039" y2="57412"/>
                        <a14:foregroundMark x1="62039" y1="54627" x2="72522" y2="54627"/>
                        <a14:foregroundMark x1="72237" y1="59020" x2="71951" y2="58235"/>
                        <a14:foregroundMark x1="71637" y1="58235" x2="69323" y2="59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0201" y="1304753"/>
            <a:ext cx="4455114" cy="324494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7FDD1C3-D2A5-CFBD-AB3E-091E960AEC0D}"/>
              </a:ext>
            </a:extLst>
          </p:cNvPr>
          <p:cNvSpPr/>
          <p:nvPr/>
        </p:nvSpPr>
        <p:spPr>
          <a:xfrm>
            <a:off x="2440172" y="727859"/>
            <a:ext cx="4263656" cy="52999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C6C30E-A5FB-3614-5D85-5607960626DF}"/>
              </a:ext>
            </a:extLst>
          </p:cNvPr>
          <p:cNvSpPr txBox="1"/>
          <p:nvPr/>
        </p:nvSpPr>
        <p:spPr>
          <a:xfrm>
            <a:off x="2647507" y="808192"/>
            <a:ext cx="38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Pembagian</a:t>
            </a:r>
            <a:r>
              <a:rPr lang="en-US" sz="2000" b="1" dirty="0"/>
              <a:t> Zakat</a:t>
            </a:r>
            <a:endParaRPr lang="en-ID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F4C6FF-7BC1-CA79-777F-E098B5A2C280}"/>
              </a:ext>
            </a:extLst>
          </p:cNvPr>
          <p:cNvSpPr txBox="1"/>
          <p:nvPr/>
        </p:nvSpPr>
        <p:spPr>
          <a:xfrm>
            <a:off x="1042817" y="2451731"/>
            <a:ext cx="378436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/>
              <a:t>Zakat fitrah </a:t>
            </a:r>
            <a:r>
              <a:rPr lang="en-US" sz="1600" b="1" dirty="0" err="1"/>
              <a:t>adalah</a:t>
            </a:r>
            <a:r>
              <a:rPr lang="en-US" sz="1600" b="1" dirty="0"/>
              <a:t> zakat yang </a:t>
            </a:r>
            <a:r>
              <a:rPr lang="en-US" sz="1600" b="1" dirty="0" err="1"/>
              <a:t>dikeluarkan</a:t>
            </a:r>
            <a:r>
              <a:rPr lang="en-US" sz="1600" b="1" dirty="0"/>
              <a:t> oleh </a:t>
            </a:r>
            <a:r>
              <a:rPr lang="en-US" sz="1600" b="1" dirty="0" err="1"/>
              <a:t>setiap</a:t>
            </a:r>
            <a:r>
              <a:rPr lang="en-US" sz="1600" b="1" dirty="0"/>
              <a:t> </a:t>
            </a:r>
            <a:r>
              <a:rPr lang="en-US" sz="1600" b="1" dirty="0" err="1"/>
              <a:t>muslim</a:t>
            </a:r>
            <a:r>
              <a:rPr lang="en-US" sz="1600" b="1" dirty="0"/>
              <a:t> pada </a:t>
            </a:r>
            <a:r>
              <a:rPr lang="en-US" sz="1600" b="1" dirty="0" err="1"/>
              <a:t>bulan</a:t>
            </a:r>
            <a:r>
              <a:rPr lang="en-US" sz="1600" b="1" dirty="0"/>
              <a:t> Ramadan, </a:t>
            </a:r>
            <a:r>
              <a:rPr lang="en-US" sz="1600" b="1" dirty="0" err="1"/>
              <a:t>berupa</a:t>
            </a:r>
            <a:r>
              <a:rPr lang="en-US" sz="1600" b="1" dirty="0"/>
              <a:t> </a:t>
            </a:r>
            <a:r>
              <a:rPr lang="en-US" sz="1600" b="1" dirty="0" err="1"/>
              <a:t>makanan</a:t>
            </a:r>
            <a:r>
              <a:rPr lang="en-US" sz="1600" b="1" dirty="0"/>
              <a:t> </a:t>
            </a:r>
            <a:r>
              <a:rPr lang="en-US" sz="1600" b="1" dirty="0" err="1"/>
              <a:t>pokok</a:t>
            </a:r>
            <a:r>
              <a:rPr lang="en-US" sz="1600" b="1" dirty="0"/>
              <a:t> (</a:t>
            </a:r>
            <a:r>
              <a:rPr lang="en-US" sz="1600" b="1" dirty="0" err="1"/>
              <a:t>beras</a:t>
            </a:r>
            <a:r>
              <a:rPr lang="en-US" sz="1600" b="1" dirty="0"/>
              <a:t>, </a:t>
            </a:r>
            <a:r>
              <a:rPr lang="en-US" sz="1600" b="1" dirty="0" err="1"/>
              <a:t>jagung</a:t>
            </a:r>
            <a:r>
              <a:rPr lang="en-US" sz="1600" b="1" dirty="0"/>
              <a:t>, </a:t>
            </a:r>
            <a:r>
              <a:rPr lang="en-US" sz="1600" b="1" dirty="0" err="1"/>
              <a:t>gandum</a:t>
            </a:r>
            <a:r>
              <a:rPr lang="en-US" sz="1600" b="1" dirty="0"/>
              <a:t>, </a:t>
            </a:r>
            <a:r>
              <a:rPr lang="en-US" sz="1600" b="1" dirty="0" err="1"/>
              <a:t>dll</a:t>
            </a:r>
            <a:r>
              <a:rPr lang="en-US" sz="1600" b="1" dirty="0"/>
              <a:t>). </a:t>
            </a:r>
            <a:endParaRPr lang="en-ID" sz="1600" b="1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xmlns="" id="{4DA0BAE5-9BC5-BAFF-7F9E-2FDB601F7610}"/>
              </a:ext>
            </a:extLst>
          </p:cNvPr>
          <p:cNvSpPr/>
          <p:nvPr/>
        </p:nvSpPr>
        <p:spPr>
          <a:xfrm>
            <a:off x="808074" y="1590696"/>
            <a:ext cx="3051545" cy="684671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1D7F4C-71FD-BC7B-8344-B4A78D13B3DC}"/>
              </a:ext>
            </a:extLst>
          </p:cNvPr>
          <p:cNvSpPr txBox="1"/>
          <p:nvPr/>
        </p:nvSpPr>
        <p:spPr>
          <a:xfrm>
            <a:off x="882502" y="1711842"/>
            <a:ext cx="257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Zakat Fitrah</a:t>
            </a:r>
            <a:endParaRPr lang="en-ID" sz="20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52FB80-B967-27A4-CC10-FA9653115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7FDD1C3-D2A5-CFBD-AB3E-091E960AEC0D}"/>
              </a:ext>
            </a:extLst>
          </p:cNvPr>
          <p:cNvSpPr/>
          <p:nvPr/>
        </p:nvSpPr>
        <p:spPr>
          <a:xfrm>
            <a:off x="2440172" y="727859"/>
            <a:ext cx="4263656" cy="52999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C6C30E-A5FB-3614-5D85-5607960626DF}"/>
              </a:ext>
            </a:extLst>
          </p:cNvPr>
          <p:cNvSpPr txBox="1"/>
          <p:nvPr/>
        </p:nvSpPr>
        <p:spPr>
          <a:xfrm>
            <a:off x="2647507" y="808192"/>
            <a:ext cx="38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Pembagian</a:t>
            </a:r>
            <a:r>
              <a:rPr lang="en-US" sz="2000" b="1" dirty="0"/>
              <a:t> Zakat</a:t>
            </a:r>
            <a:endParaRPr lang="en-ID" sz="2000" b="1" dirty="0"/>
          </a:p>
        </p:txBody>
      </p:sp>
      <p:sp>
        <p:nvSpPr>
          <p:cNvPr id="3" name="Google Shape;3743;p80">
            <a:extLst>
              <a:ext uri="{FF2B5EF4-FFF2-40B4-BE49-F238E27FC236}">
                <a16:creationId xmlns:a16="http://schemas.microsoft.com/office/drawing/2014/main" xmlns="" id="{88647210-7711-09B5-872D-93924E0EAA6E}"/>
              </a:ext>
            </a:extLst>
          </p:cNvPr>
          <p:cNvSpPr/>
          <p:nvPr/>
        </p:nvSpPr>
        <p:spPr>
          <a:xfrm>
            <a:off x="4332768" y="1641589"/>
            <a:ext cx="3381154" cy="662405"/>
          </a:xfrm>
          <a:custGeom>
            <a:avLst/>
            <a:gdLst/>
            <a:ahLst/>
            <a:cxnLst/>
            <a:rect l="l" t="t" r="r" b="b"/>
            <a:pathLst>
              <a:path w="19528" h="5975" extrusionOk="0">
                <a:moveTo>
                  <a:pt x="390" y="3001"/>
                </a:moveTo>
                <a:cubicBezTo>
                  <a:pt x="515" y="3076"/>
                  <a:pt x="615" y="3176"/>
                  <a:pt x="716" y="3264"/>
                </a:cubicBezTo>
                <a:cubicBezTo>
                  <a:pt x="803" y="3339"/>
                  <a:pt x="879" y="3427"/>
                  <a:pt x="967" y="3503"/>
                </a:cubicBezTo>
                <a:cubicBezTo>
                  <a:pt x="979" y="3515"/>
                  <a:pt x="992" y="3540"/>
                  <a:pt x="992" y="3565"/>
                </a:cubicBezTo>
                <a:cubicBezTo>
                  <a:pt x="942" y="3829"/>
                  <a:pt x="904" y="4105"/>
                  <a:pt x="866" y="4368"/>
                </a:cubicBezTo>
                <a:cubicBezTo>
                  <a:pt x="853" y="4406"/>
                  <a:pt x="853" y="4456"/>
                  <a:pt x="853" y="4493"/>
                </a:cubicBezTo>
                <a:cubicBezTo>
                  <a:pt x="853" y="4506"/>
                  <a:pt x="853" y="4519"/>
                  <a:pt x="841" y="4532"/>
                </a:cubicBezTo>
                <a:cubicBezTo>
                  <a:pt x="828" y="4532"/>
                  <a:pt x="816" y="4519"/>
                  <a:pt x="816" y="4519"/>
                </a:cubicBezTo>
                <a:lnTo>
                  <a:pt x="402" y="4180"/>
                </a:lnTo>
                <a:cubicBezTo>
                  <a:pt x="326" y="4130"/>
                  <a:pt x="314" y="4055"/>
                  <a:pt x="326" y="3966"/>
                </a:cubicBezTo>
                <a:cubicBezTo>
                  <a:pt x="339" y="3879"/>
                  <a:pt x="326" y="3779"/>
                  <a:pt x="339" y="3690"/>
                </a:cubicBezTo>
                <a:cubicBezTo>
                  <a:pt x="339" y="3489"/>
                  <a:pt x="364" y="3302"/>
                  <a:pt x="377" y="3113"/>
                </a:cubicBezTo>
                <a:cubicBezTo>
                  <a:pt x="377" y="3076"/>
                  <a:pt x="377" y="3038"/>
                  <a:pt x="390" y="3001"/>
                </a:cubicBezTo>
                <a:close/>
                <a:moveTo>
                  <a:pt x="17284" y="285"/>
                </a:moveTo>
                <a:cubicBezTo>
                  <a:pt x="17307" y="285"/>
                  <a:pt x="17325" y="297"/>
                  <a:pt x="17344" y="315"/>
                </a:cubicBezTo>
                <a:cubicBezTo>
                  <a:pt x="17594" y="578"/>
                  <a:pt x="17833" y="842"/>
                  <a:pt x="18084" y="1105"/>
                </a:cubicBezTo>
                <a:cubicBezTo>
                  <a:pt x="18310" y="1356"/>
                  <a:pt x="18548" y="1607"/>
                  <a:pt x="18812" y="1821"/>
                </a:cubicBezTo>
                <a:cubicBezTo>
                  <a:pt x="18925" y="1921"/>
                  <a:pt x="19038" y="2034"/>
                  <a:pt x="19139" y="2134"/>
                </a:cubicBezTo>
                <a:cubicBezTo>
                  <a:pt x="19176" y="2172"/>
                  <a:pt x="19164" y="2184"/>
                  <a:pt x="19139" y="2209"/>
                </a:cubicBezTo>
                <a:cubicBezTo>
                  <a:pt x="18888" y="2460"/>
                  <a:pt x="18637" y="2699"/>
                  <a:pt x="18398" y="2950"/>
                </a:cubicBezTo>
                <a:cubicBezTo>
                  <a:pt x="18135" y="3226"/>
                  <a:pt x="17871" y="3503"/>
                  <a:pt x="17608" y="3791"/>
                </a:cubicBezTo>
                <a:cubicBezTo>
                  <a:pt x="17407" y="4017"/>
                  <a:pt x="17206" y="4230"/>
                  <a:pt x="17005" y="4456"/>
                </a:cubicBezTo>
                <a:cubicBezTo>
                  <a:pt x="16980" y="4481"/>
                  <a:pt x="16955" y="4493"/>
                  <a:pt x="16917" y="4493"/>
                </a:cubicBezTo>
                <a:cubicBezTo>
                  <a:pt x="16654" y="4506"/>
                  <a:pt x="16403" y="4506"/>
                  <a:pt x="16152" y="4506"/>
                </a:cubicBezTo>
                <a:cubicBezTo>
                  <a:pt x="16001" y="4519"/>
                  <a:pt x="15851" y="4519"/>
                  <a:pt x="15712" y="4519"/>
                </a:cubicBezTo>
                <a:lnTo>
                  <a:pt x="15712" y="4532"/>
                </a:lnTo>
                <a:lnTo>
                  <a:pt x="14771" y="4532"/>
                </a:lnTo>
                <a:cubicBezTo>
                  <a:pt x="14571" y="4544"/>
                  <a:pt x="14370" y="4544"/>
                  <a:pt x="14169" y="4544"/>
                </a:cubicBezTo>
                <a:cubicBezTo>
                  <a:pt x="13704" y="4557"/>
                  <a:pt x="13240" y="4557"/>
                  <a:pt x="12763" y="4569"/>
                </a:cubicBezTo>
                <a:cubicBezTo>
                  <a:pt x="12663" y="4575"/>
                  <a:pt x="12563" y="4575"/>
                  <a:pt x="12462" y="4575"/>
                </a:cubicBezTo>
                <a:cubicBezTo>
                  <a:pt x="12362" y="4575"/>
                  <a:pt x="12261" y="4575"/>
                  <a:pt x="12161" y="4582"/>
                </a:cubicBezTo>
                <a:cubicBezTo>
                  <a:pt x="11696" y="4594"/>
                  <a:pt x="11232" y="4594"/>
                  <a:pt x="10768" y="4607"/>
                </a:cubicBezTo>
                <a:cubicBezTo>
                  <a:pt x="10580" y="4607"/>
                  <a:pt x="10379" y="4607"/>
                  <a:pt x="10190" y="4619"/>
                </a:cubicBezTo>
                <a:cubicBezTo>
                  <a:pt x="9713" y="4632"/>
                  <a:pt x="9237" y="4632"/>
                  <a:pt x="8773" y="4644"/>
                </a:cubicBezTo>
                <a:cubicBezTo>
                  <a:pt x="8584" y="4644"/>
                  <a:pt x="8396" y="4644"/>
                  <a:pt x="8207" y="4657"/>
                </a:cubicBezTo>
                <a:cubicBezTo>
                  <a:pt x="8082" y="4663"/>
                  <a:pt x="7953" y="4663"/>
                  <a:pt x="7825" y="4663"/>
                </a:cubicBezTo>
                <a:cubicBezTo>
                  <a:pt x="7696" y="4663"/>
                  <a:pt x="7568" y="4663"/>
                  <a:pt x="7442" y="4669"/>
                </a:cubicBezTo>
                <a:cubicBezTo>
                  <a:pt x="7336" y="4676"/>
                  <a:pt x="7229" y="4676"/>
                  <a:pt x="7124" y="4676"/>
                </a:cubicBezTo>
                <a:cubicBezTo>
                  <a:pt x="7019" y="4676"/>
                  <a:pt x="6915" y="4676"/>
                  <a:pt x="6815" y="4682"/>
                </a:cubicBezTo>
                <a:cubicBezTo>
                  <a:pt x="6695" y="4688"/>
                  <a:pt x="6579" y="4688"/>
                  <a:pt x="6463" y="4688"/>
                </a:cubicBezTo>
                <a:cubicBezTo>
                  <a:pt x="6347" y="4688"/>
                  <a:pt x="6231" y="4688"/>
                  <a:pt x="6112" y="4694"/>
                </a:cubicBezTo>
                <a:cubicBezTo>
                  <a:pt x="6005" y="4701"/>
                  <a:pt x="5899" y="4701"/>
                  <a:pt x="5790" y="4701"/>
                </a:cubicBezTo>
                <a:cubicBezTo>
                  <a:pt x="5682" y="4701"/>
                  <a:pt x="5573" y="4701"/>
                  <a:pt x="5460" y="4707"/>
                </a:cubicBezTo>
                <a:cubicBezTo>
                  <a:pt x="5388" y="4711"/>
                  <a:pt x="5316" y="4713"/>
                  <a:pt x="5243" y="4713"/>
                </a:cubicBezTo>
                <a:cubicBezTo>
                  <a:pt x="5097" y="4713"/>
                  <a:pt x="4949" y="4707"/>
                  <a:pt x="4807" y="4707"/>
                </a:cubicBezTo>
                <a:cubicBezTo>
                  <a:pt x="4367" y="4719"/>
                  <a:pt x="3929" y="4732"/>
                  <a:pt x="3502" y="4732"/>
                </a:cubicBezTo>
                <a:cubicBezTo>
                  <a:pt x="3263" y="4744"/>
                  <a:pt x="3025" y="4744"/>
                  <a:pt x="2786" y="4744"/>
                </a:cubicBezTo>
                <a:cubicBezTo>
                  <a:pt x="2749" y="4744"/>
                  <a:pt x="2724" y="4744"/>
                  <a:pt x="2699" y="4707"/>
                </a:cubicBezTo>
                <a:cubicBezTo>
                  <a:pt x="2535" y="4519"/>
                  <a:pt x="2334" y="4368"/>
                  <a:pt x="2147" y="4205"/>
                </a:cubicBezTo>
                <a:lnTo>
                  <a:pt x="1732" y="3829"/>
                </a:lnTo>
                <a:cubicBezTo>
                  <a:pt x="1431" y="3553"/>
                  <a:pt x="1117" y="3264"/>
                  <a:pt x="803" y="2987"/>
                </a:cubicBezTo>
                <a:cubicBezTo>
                  <a:pt x="728" y="2925"/>
                  <a:pt x="666" y="2850"/>
                  <a:pt x="577" y="2800"/>
                </a:cubicBezTo>
                <a:cubicBezTo>
                  <a:pt x="552" y="2787"/>
                  <a:pt x="577" y="2775"/>
                  <a:pt x="590" y="2762"/>
                </a:cubicBezTo>
                <a:cubicBezTo>
                  <a:pt x="703" y="2611"/>
                  <a:pt x="828" y="2448"/>
                  <a:pt x="942" y="2298"/>
                </a:cubicBezTo>
                <a:cubicBezTo>
                  <a:pt x="1243" y="1908"/>
                  <a:pt x="1544" y="1532"/>
                  <a:pt x="1832" y="1155"/>
                </a:cubicBezTo>
                <a:cubicBezTo>
                  <a:pt x="1958" y="1005"/>
                  <a:pt x="2096" y="854"/>
                  <a:pt x="2234" y="717"/>
                </a:cubicBezTo>
                <a:cubicBezTo>
                  <a:pt x="2272" y="691"/>
                  <a:pt x="2297" y="678"/>
                  <a:pt x="2334" y="678"/>
                </a:cubicBezTo>
                <a:cubicBezTo>
                  <a:pt x="2560" y="678"/>
                  <a:pt x="2786" y="678"/>
                  <a:pt x="3000" y="666"/>
                </a:cubicBezTo>
                <a:cubicBezTo>
                  <a:pt x="3313" y="653"/>
                  <a:pt x="3627" y="653"/>
                  <a:pt x="3929" y="641"/>
                </a:cubicBezTo>
                <a:cubicBezTo>
                  <a:pt x="4255" y="641"/>
                  <a:pt x="4568" y="628"/>
                  <a:pt x="4894" y="616"/>
                </a:cubicBezTo>
                <a:cubicBezTo>
                  <a:pt x="5209" y="616"/>
                  <a:pt x="5522" y="603"/>
                  <a:pt x="5836" y="591"/>
                </a:cubicBezTo>
                <a:cubicBezTo>
                  <a:pt x="6149" y="591"/>
                  <a:pt x="6476" y="578"/>
                  <a:pt x="6790" y="578"/>
                </a:cubicBezTo>
                <a:cubicBezTo>
                  <a:pt x="7103" y="566"/>
                  <a:pt x="7429" y="553"/>
                  <a:pt x="7744" y="553"/>
                </a:cubicBezTo>
                <a:cubicBezTo>
                  <a:pt x="8057" y="541"/>
                  <a:pt x="8371" y="528"/>
                  <a:pt x="8672" y="528"/>
                </a:cubicBezTo>
                <a:cubicBezTo>
                  <a:pt x="8986" y="516"/>
                  <a:pt x="9287" y="503"/>
                  <a:pt x="9601" y="503"/>
                </a:cubicBezTo>
                <a:cubicBezTo>
                  <a:pt x="9927" y="491"/>
                  <a:pt x="10240" y="491"/>
                  <a:pt x="10567" y="478"/>
                </a:cubicBezTo>
                <a:cubicBezTo>
                  <a:pt x="10881" y="466"/>
                  <a:pt x="11182" y="466"/>
                  <a:pt x="11495" y="452"/>
                </a:cubicBezTo>
                <a:cubicBezTo>
                  <a:pt x="11810" y="440"/>
                  <a:pt x="12123" y="440"/>
                  <a:pt x="12437" y="427"/>
                </a:cubicBezTo>
                <a:cubicBezTo>
                  <a:pt x="12750" y="415"/>
                  <a:pt x="13065" y="415"/>
                  <a:pt x="13366" y="402"/>
                </a:cubicBezTo>
                <a:cubicBezTo>
                  <a:pt x="13692" y="390"/>
                  <a:pt x="14018" y="390"/>
                  <a:pt x="14332" y="377"/>
                </a:cubicBezTo>
                <a:cubicBezTo>
                  <a:pt x="14646" y="377"/>
                  <a:pt x="14947" y="365"/>
                  <a:pt x="15248" y="352"/>
                </a:cubicBezTo>
                <a:cubicBezTo>
                  <a:pt x="15561" y="352"/>
                  <a:pt x="15888" y="340"/>
                  <a:pt x="16202" y="327"/>
                </a:cubicBezTo>
                <a:cubicBezTo>
                  <a:pt x="16515" y="327"/>
                  <a:pt x="16829" y="315"/>
                  <a:pt x="17143" y="315"/>
                </a:cubicBezTo>
                <a:cubicBezTo>
                  <a:pt x="17181" y="315"/>
                  <a:pt x="17218" y="302"/>
                  <a:pt x="17256" y="290"/>
                </a:cubicBezTo>
                <a:cubicBezTo>
                  <a:pt x="17266" y="286"/>
                  <a:pt x="17275" y="285"/>
                  <a:pt x="17284" y="285"/>
                </a:cubicBezTo>
                <a:close/>
                <a:moveTo>
                  <a:pt x="1246" y="3765"/>
                </a:moveTo>
                <a:cubicBezTo>
                  <a:pt x="1252" y="3765"/>
                  <a:pt x="1259" y="3770"/>
                  <a:pt x="1268" y="3779"/>
                </a:cubicBezTo>
                <a:cubicBezTo>
                  <a:pt x="1355" y="3854"/>
                  <a:pt x="1431" y="3916"/>
                  <a:pt x="1506" y="3991"/>
                </a:cubicBezTo>
                <a:cubicBezTo>
                  <a:pt x="1519" y="4005"/>
                  <a:pt x="1519" y="4030"/>
                  <a:pt x="1506" y="4042"/>
                </a:cubicBezTo>
                <a:cubicBezTo>
                  <a:pt x="1419" y="4306"/>
                  <a:pt x="1318" y="4557"/>
                  <a:pt x="1255" y="4820"/>
                </a:cubicBezTo>
                <a:cubicBezTo>
                  <a:pt x="1248" y="4842"/>
                  <a:pt x="1241" y="4855"/>
                  <a:pt x="1231" y="4855"/>
                </a:cubicBezTo>
                <a:cubicBezTo>
                  <a:pt x="1224" y="4855"/>
                  <a:pt x="1215" y="4848"/>
                  <a:pt x="1205" y="4833"/>
                </a:cubicBezTo>
                <a:cubicBezTo>
                  <a:pt x="1168" y="4808"/>
                  <a:pt x="1143" y="4783"/>
                  <a:pt x="1104" y="4757"/>
                </a:cubicBezTo>
                <a:cubicBezTo>
                  <a:pt x="1092" y="4744"/>
                  <a:pt x="1092" y="4732"/>
                  <a:pt x="1092" y="4707"/>
                </a:cubicBezTo>
                <a:cubicBezTo>
                  <a:pt x="1104" y="4607"/>
                  <a:pt x="1117" y="4493"/>
                  <a:pt x="1143" y="4393"/>
                </a:cubicBezTo>
                <a:cubicBezTo>
                  <a:pt x="1168" y="4192"/>
                  <a:pt x="1205" y="4005"/>
                  <a:pt x="1230" y="3804"/>
                </a:cubicBezTo>
                <a:cubicBezTo>
                  <a:pt x="1230" y="3779"/>
                  <a:pt x="1235" y="3765"/>
                  <a:pt x="1246" y="3765"/>
                </a:cubicBezTo>
                <a:close/>
                <a:moveTo>
                  <a:pt x="1750" y="4225"/>
                </a:moveTo>
                <a:cubicBezTo>
                  <a:pt x="1760" y="4225"/>
                  <a:pt x="1771" y="4231"/>
                  <a:pt x="1782" y="4242"/>
                </a:cubicBezTo>
                <a:lnTo>
                  <a:pt x="2008" y="4431"/>
                </a:lnTo>
                <a:cubicBezTo>
                  <a:pt x="2033" y="4456"/>
                  <a:pt x="2033" y="4481"/>
                  <a:pt x="2021" y="4506"/>
                </a:cubicBezTo>
                <a:cubicBezTo>
                  <a:pt x="1908" y="4732"/>
                  <a:pt x="1795" y="4958"/>
                  <a:pt x="1657" y="5171"/>
                </a:cubicBezTo>
                <a:cubicBezTo>
                  <a:pt x="1651" y="5184"/>
                  <a:pt x="1644" y="5190"/>
                  <a:pt x="1636" y="5190"/>
                </a:cubicBezTo>
                <a:cubicBezTo>
                  <a:pt x="1628" y="5190"/>
                  <a:pt x="1619" y="5184"/>
                  <a:pt x="1606" y="5171"/>
                </a:cubicBezTo>
                <a:cubicBezTo>
                  <a:pt x="1569" y="5146"/>
                  <a:pt x="1531" y="5121"/>
                  <a:pt x="1494" y="5084"/>
                </a:cubicBezTo>
                <a:lnTo>
                  <a:pt x="1469" y="5059"/>
                </a:lnTo>
                <a:cubicBezTo>
                  <a:pt x="1506" y="4920"/>
                  <a:pt x="1544" y="4808"/>
                  <a:pt x="1581" y="4682"/>
                </a:cubicBezTo>
                <a:cubicBezTo>
                  <a:pt x="1619" y="4544"/>
                  <a:pt x="1670" y="4393"/>
                  <a:pt x="1720" y="4256"/>
                </a:cubicBezTo>
                <a:cubicBezTo>
                  <a:pt x="1726" y="4234"/>
                  <a:pt x="1737" y="4225"/>
                  <a:pt x="1750" y="4225"/>
                </a:cubicBezTo>
                <a:close/>
                <a:moveTo>
                  <a:pt x="16540" y="4770"/>
                </a:moveTo>
                <a:cubicBezTo>
                  <a:pt x="16528" y="4795"/>
                  <a:pt x="16515" y="4808"/>
                  <a:pt x="16490" y="4820"/>
                </a:cubicBezTo>
                <a:cubicBezTo>
                  <a:pt x="16139" y="5034"/>
                  <a:pt x="15787" y="5259"/>
                  <a:pt x="15424" y="5472"/>
                </a:cubicBezTo>
                <a:cubicBezTo>
                  <a:pt x="15336" y="5528"/>
                  <a:pt x="15248" y="5563"/>
                  <a:pt x="15152" y="5563"/>
                </a:cubicBezTo>
                <a:cubicBezTo>
                  <a:pt x="15138" y="5563"/>
                  <a:pt x="15124" y="5562"/>
                  <a:pt x="15110" y="5561"/>
                </a:cubicBezTo>
                <a:cubicBezTo>
                  <a:pt x="15089" y="5559"/>
                  <a:pt x="15068" y="5558"/>
                  <a:pt x="15048" y="5558"/>
                </a:cubicBezTo>
                <a:cubicBezTo>
                  <a:pt x="14951" y="5558"/>
                  <a:pt x="14853" y="5575"/>
                  <a:pt x="14750" y="5575"/>
                </a:cubicBezTo>
                <a:cubicBezTo>
                  <a:pt x="14728" y="5575"/>
                  <a:pt x="14706" y="5575"/>
                  <a:pt x="14683" y="5573"/>
                </a:cubicBezTo>
                <a:cubicBezTo>
                  <a:pt x="14847" y="5447"/>
                  <a:pt x="15009" y="5322"/>
                  <a:pt x="15160" y="5196"/>
                </a:cubicBezTo>
                <a:cubicBezTo>
                  <a:pt x="15324" y="5084"/>
                  <a:pt x="15474" y="4958"/>
                  <a:pt x="15637" y="4833"/>
                </a:cubicBezTo>
                <a:cubicBezTo>
                  <a:pt x="15675" y="4808"/>
                  <a:pt x="15712" y="4795"/>
                  <a:pt x="15762" y="4783"/>
                </a:cubicBezTo>
                <a:cubicBezTo>
                  <a:pt x="15888" y="4776"/>
                  <a:pt x="16017" y="4776"/>
                  <a:pt x="16145" y="4776"/>
                </a:cubicBezTo>
                <a:cubicBezTo>
                  <a:pt x="16274" y="4776"/>
                  <a:pt x="16403" y="4776"/>
                  <a:pt x="16528" y="4770"/>
                </a:cubicBezTo>
                <a:close/>
                <a:moveTo>
                  <a:pt x="2261" y="4668"/>
                </a:moveTo>
                <a:cubicBezTo>
                  <a:pt x="2267" y="4668"/>
                  <a:pt x="2274" y="4672"/>
                  <a:pt x="2284" y="4682"/>
                </a:cubicBezTo>
                <a:cubicBezTo>
                  <a:pt x="2372" y="4757"/>
                  <a:pt x="2473" y="4833"/>
                  <a:pt x="2523" y="4945"/>
                </a:cubicBezTo>
                <a:cubicBezTo>
                  <a:pt x="2548" y="5008"/>
                  <a:pt x="2585" y="5034"/>
                  <a:pt x="2649" y="5034"/>
                </a:cubicBezTo>
                <a:lnTo>
                  <a:pt x="2811" y="5034"/>
                </a:lnTo>
                <a:cubicBezTo>
                  <a:pt x="2661" y="5159"/>
                  <a:pt x="2523" y="5272"/>
                  <a:pt x="2384" y="5385"/>
                </a:cubicBezTo>
                <a:cubicBezTo>
                  <a:pt x="2322" y="5435"/>
                  <a:pt x="2247" y="5497"/>
                  <a:pt x="2172" y="5561"/>
                </a:cubicBezTo>
                <a:cubicBezTo>
                  <a:pt x="2159" y="5573"/>
                  <a:pt x="2147" y="5579"/>
                  <a:pt x="2134" y="5579"/>
                </a:cubicBezTo>
                <a:cubicBezTo>
                  <a:pt x="2121" y="5579"/>
                  <a:pt x="2109" y="5573"/>
                  <a:pt x="2096" y="5561"/>
                </a:cubicBezTo>
                <a:cubicBezTo>
                  <a:pt x="2033" y="5510"/>
                  <a:pt x="1958" y="5460"/>
                  <a:pt x="1896" y="5410"/>
                </a:cubicBezTo>
                <a:cubicBezTo>
                  <a:pt x="1870" y="5397"/>
                  <a:pt x="1857" y="5372"/>
                  <a:pt x="1870" y="5347"/>
                </a:cubicBezTo>
                <a:cubicBezTo>
                  <a:pt x="2008" y="5134"/>
                  <a:pt x="2133" y="4908"/>
                  <a:pt x="2247" y="4694"/>
                </a:cubicBezTo>
                <a:cubicBezTo>
                  <a:pt x="2247" y="4679"/>
                  <a:pt x="2251" y="4668"/>
                  <a:pt x="2261" y="4668"/>
                </a:cubicBezTo>
                <a:close/>
                <a:moveTo>
                  <a:pt x="14826" y="4804"/>
                </a:moveTo>
                <a:cubicBezTo>
                  <a:pt x="14836" y="4804"/>
                  <a:pt x="14847" y="4805"/>
                  <a:pt x="14859" y="4808"/>
                </a:cubicBezTo>
                <a:lnTo>
                  <a:pt x="15248" y="4808"/>
                </a:lnTo>
                <a:cubicBezTo>
                  <a:pt x="15210" y="4833"/>
                  <a:pt x="15173" y="4858"/>
                  <a:pt x="15148" y="4883"/>
                </a:cubicBezTo>
                <a:cubicBezTo>
                  <a:pt x="14859" y="5109"/>
                  <a:pt x="14558" y="5322"/>
                  <a:pt x="14269" y="5548"/>
                </a:cubicBezTo>
                <a:cubicBezTo>
                  <a:pt x="14244" y="5573"/>
                  <a:pt x="14219" y="5586"/>
                  <a:pt x="14181" y="5586"/>
                </a:cubicBezTo>
                <a:cubicBezTo>
                  <a:pt x="14030" y="5598"/>
                  <a:pt x="13893" y="5598"/>
                  <a:pt x="13742" y="5598"/>
                </a:cubicBezTo>
                <a:cubicBezTo>
                  <a:pt x="13880" y="5485"/>
                  <a:pt x="14005" y="5372"/>
                  <a:pt x="14144" y="5272"/>
                </a:cubicBezTo>
                <a:cubicBezTo>
                  <a:pt x="14332" y="5121"/>
                  <a:pt x="14520" y="4983"/>
                  <a:pt x="14708" y="4845"/>
                </a:cubicBezTo>
                <a:cubicBezTo>
                  <a:pt x="14749" y="4824"/>
                  <a:pt x="14782" y="4804"/>
                  <a:pt x="14826" y="4804"/>
                </a:cubicBezTo>
                <a:close/>
                <a:moveTo>
                  <a:pt x="14135" y="4814"/>
                </a:moveTo>
                <a:cubicBezTo>
                  <a:pt x="14182" y="4814"/>
                  <a:pt x="14231" y="4816"/>
                  <a:pt x="14281" y="4820"/>
                </a:cubicBezTo>
                <a:cubicBezTo>
                  <a:pt x="14156" y="4920"/>
                  <a:pt x="14030" y="5021"/>
                  <a:pt x="13905" y="5109"/>
                </a:cubicBezTo>
                <a:cubicBezTo>
                  <a:pt x="13742" y="5246"/>
                  <a:pt x="13567" y="5385"/>
                  <a:pt x="13403" y="5523"/>
                </a:cubicBezTo>
                <a:cubicBezTo>
                  <a:pt x="13316" y="5598"/>
                  <a:pt x="13202" y="5636"/>
                  <a:pt x="13090" y="5636"/>
                </a:cubicBezTo>
                <a:lnTo>
                  <a:pt x="12851" y="5636"/>
                </a:lnTo>
                <a:cubicBezTo>
                  <a:pt x="13026" y="5497"/>
                  <a:pt x="13202" y="5360"/>
                  <a:pt x="13366" y="5221"/>
                </a:cubicBezTo>
                <a:cubicBezTo>
                  <a:pt x="13516" y="5109"/>
                  <a:pt x="13654" y="4983"/>
                  <a:pt x="13805" y="4858"/>
                </a:cubicBezTo>
                <a:cubicBezTo>
                  <a:pt x="13818" y="4845"/>
                  <a:pt x="13830" y="4833"/>
                  <a:pt x="13855" y="4820"/>
                </a:cubicBezTo>
                <a:cubicBezTo>
                  <a:pt x="13947" y="4820"/>
                  <a:pt x="14039" y="4814"/>
                  <a:pt x="14135" y="4814"/>
                </a:cubicBezTo>
                <a:close/>
                <a:moveTo>
                  <a:pt x="8471" y="4920"/>
                </a:moveTo>
                <a:cubicBezTo>
                  <a:pt x="8484" y="4920"/>
                  <a:pt x="8484" y="4920"/>
                  <a:pt x="8497" y="4933"/>
                </a:cubicBezTo>
                <a:cubicBezTo>
                  <a:pt x="8396" y="5008"/>
                  <a:pt x="8308" y="5096"/>
                  <a:pt x="8207" y="5184"/>
                </a:cubicBezTo>
                <a:cubicBezTo>
                  <a:pt x="8057" y="5322"/>
                  <a:pt x="7906" y="5460"/>
                  <a:pt x="7719" y="5573"/>
                </a:cubicBezTo>
                <a:cubicBezTo>
                  <a:pt x="7643" y="5623"/>
                  <a:pt x="7543" y="5661"/>
                  <a:pt x="7442" y="5661"/>
                </a:cubicBezTo>
                <a:cubicBezTo>
                  <a:pt x="7396" y="5657"/>
                  <a:pt x="7350" y="5655"/>
                  <a:pt x="7304" y="5655"/>
                </a:cubicBezTo>
                <a:cubicBezTo>
                  <a:pt x="7211" y="5655"/>
                  <a:pt x="7116" y="5661"/>
                  <a:pt x="7016" y="5661"/>
                </a:cubicBezTo>
                <a:cubicBezTo>
                  <a:pt x="7003" y="5661"/>
                  <a:pt x="6991" y="5661"/>
                  <a:pt x="6966" y="5648"/>
                </a:cubicBezTo>
                <a:cubicBezTo>
                  <a:pt x="7016" y="5611"/>
                  <a:pt x="7053" y="5561"/>
                  <a:pt x="7091" y="5523"/>
                </a:cubicBezTo>
                <a:cubicBezTo>
                  <a:pt x="7292" y="5335"/>
                  <a:pt x="7505" y="5171"/>
                  <a:pt x="7668" y="4958"/>
                </a:cubicBezTo>
                <a:cubicBezTo>
                  <a:pt x="7680" y="4933"/>
                  <a:pt x="7705" y="4933"/>
                  <a:pt x="7719" y="4933"/>
                </a:cubicBezTo>
                <a:cubicBezTo>
                  <a:pt x="7970" y="4933"/>
                  <a:pt x="8220" y="4920"/>
                  <a:pt x="8471" y="4920"/>
                </a:cubicBezTo>
                <a:close/>
                <a:moveTo>
                  <a:pt x="12926" y="4833"/>
                </a:moveTo>
                <a:cubicBezTo>
                  <a:pt x="13035" y="4833"/>
                  <a:pt x="13144" y="4838"/>
                  <a:pt x="13253" y="4838"/>
                </a:cubicBezTo>
                <a:cubicBezTo>
                  <a:pt x="13307" y="4838"/>
                  <a:pt x="13361" y="4837"/>
                  <a:pt x="13416" y="4833"/>
                </a:cubicBezTo>
                <a:lnTo>
                  <a:pt x="13416" y="4833"/>
                </a:lnTo>
                <a:cubicBezTo>
                  <a:pt x="13316" y="4920"/>
                  <a:pt x="13227" y="4995"/>
                  <a:pt x="13127" y="5084"/>
                </a:cubicBezTo>
                <a:cubicBezTo>
                  <a:pt x="12889" y="5259"/>
                  <a:pt x="12650" y="5435"/>
                  <a:pt x="12412" y="5623"/>
                </a:cubicBezTo>
                <a:cubicBezTo>
                  <a:pt x="12387" y="5648"/>
                  <a:pt x="12349" y="5661"/>
                  <a:pt x="12312" y="5661"/>
                </a:cubicBezTo>
                <a:lnTo>
                  <a:pt x="12048" y="5661"/>
                </a:lnTo>
                <a:cubicBezTo>
                  <a:pt x="12035" y="5667"/>
                  <a:pt x="12023" y="5670"/>
                  <a:pt x="12010" y="5670"/>
                </a:cubicBezTo>
                <a:cubicBezTo>
                  <a:pt x="11997" y="5670"/>
                  <a:pt x="11985" y="5667"/>
                  <a:pt x="11972" y="5661"/>
                </a:cubicBezTo>
                <a:cubicBezTo>
                  <a:pt x="11997" y="5623"/>
                  <a:pt x="12036" y="5598"/>
                  <a:pt x="12061" y="5573"/>
                </a:cubicBezTo>
                <a:cubicBezTo>
                  <a:pt x="12337" y="5335"/>
                  <a:pt x="12625" y="5109"/>
                  <a:pt x="12876" y="4858"/>
                </a:cubicBezTo>
                <a:cubicBezTo>
                  <a:pt x="12901" y="4845"/>
                  <a:pt x="12914" y="4833"/>
                  <a:pt x="12926" y="4833"/>
                </a:cubicBezTo>
                <a:close/>
                <a:moveTo>
                  <a:pt x="9425" y="4895"/>
                </a:moveTo>
                <a:cubicBezTo>
                  <a:pt x="9362" y="4970"/>
                  <a:pt x="9300" y="5046"/>
                  <a:pt x="9237" y="5109"/>
                </a:cubicBezTo>
                <a:cubicBezTo>
                  <a:pt x="9099" y="5246"/>
                  <a:pt x="8948" y="5397"/>
                  <a:pt x="8798" y="5536"/>
                </a:cubicBezTo>
                <a:cubicBezTo>
                  <a:pt x="8748" y="5586"/>
                  <a:pt x="8684" y="5598"/>
                  <a:pt x="8659" y="5661"/>
                </a:cubicBezTo>
                <a:cubicBezTo>
                  <a:pt x="8647" y="5661"/>
                  <a:pt x="8634" y="5661"/>
                  <a:pt x="8622" y="5673"/>
                </a:cubicBezTo>
                <a:cubicBezTo>
                  <a:pt x="8483" y="5673"/>
                  <a:pt x="8343" y="5657"/>
                  <a:pt x="8191" y="5657"/>
                </a:cubicBezTo>
                <a:cubicBezTo>
                  <a:pt x="8152" y="5657"/>
                  <a:pt x="8111" y="5658"/>
                  <a:pt x="8070" y="5661"/>
                </a:cubicBezTo>
                <a:cubicBezTo>
                  <a:pt x="8358" y="5422"/>
                  <a:pt x="8597" y="5171"/>
                  <a:pt x="8885" y="4958"/>
                </a:cubicBezTo>
                <a:cubicBezTo>
                  <a:pt x="8935" y="4920"/>
                  <a:pt x="8986" y="4908"/>
                  <a:pt x="9036" y="4908"/>
                </a:cubicBezTo>
                <a:cubicBezTo>
                  <a:pt x="9161" y="4908"/>
                  <a:pt x="9287" y="4908"/>
                  <a:pt x="9425" y="4895"/>
                </a:cubicBezTo>
                <a:close/>
                <a:moveTo>
                  <a:pt x="12120" y="4852"/>
                </a:moveTo>
                <a:cubicBezTo>
                  <a:pt x="12241" y="4852"/>
                  <a:pt x="12362" y="4858"/>
                  <a:pt x="12487" y="4858"/>
                </a:cubicBezTo>
                <a:cubicBezTo>
                  <a:pt x="12299" y="5034"/>
                  <a:pt x="12098" y="5196"/>
                  <a:pt x="11897" y="5372"/>
                </a:cubicBezTo>
                <a:cubicBezTo>
                  <a:pt x="11785" y="5460"/>
                  <a:pt x="11671" y="5561"/>
                  <a:pt x="11559" y="5648"/>
                </a:cubicBezTo>
                <a:cubicBezTo>
                  <a:pt x="11534" y="5661"/>
                  <a:pt x="11521" y="5673"/>
                  <a:pt x="11495" y="5673"/>
                </a:cubicBezTo>
                <a:lnTo>
                  <a:pt x="11044" y="5673"/>
                </a:lnTo>
                <a:cubicBezTo>
                  <a:pt x="11119" y="5598"/>
                  <a:pt x="11194" y="5536"/>
                  <a:pt x="11270" y="5472"/>
                </a:cubicBezTo>
                <a:cubicBezTo>
                  <a:pt x="11383" y="5360"/>
                  <a:pt x="11508" y="5246"/>
                  <a:pt x="11634" y="5121"/>
                </a:cubicBezTo>
                <a:cubicBezTo>
                  <a:pt x="11709" y="5034"/>
                  <a:pt x="11810" y="4970"/>
                  <a:pt x="11885" y="4883"/>
                </a:cubicBezTo>
                <a:cubicBezTo>
                  <a:pt x="11897" y="4858"/>
                  <a:pt x="11922" y="4858"/>
                  <a:pt x="11935" y="4858"/>
                </a:cubicBezTo>
                <a:cubicBezTo>
                  <a:pt x="11998" y="4854"/>
                  <a:pt x="12059" y="4852"/>
                  <a:pt x="12120" y="4852"/>
                </a:cubicBezTo>
                <a:close/>
                <a:moveTo>
                  <a:pt x="7292" y="4945"/>
                </a:moveTo>
                <a:cubicBezTo>
                  <a:pt x="7292" y="4945"/>
                  <a:pt x="7304" y="4945"/>
                  <a:pt x="7317" y="4958"/>
                </a:cubicBezTo>
                <a:cubicBezTo>
                  <a:pt x="7229" y="5021"/>
                  <a:pt x="7153" y="5096"/>
                  <a:pt x="7078" y="5171"/>
                </a:cubicBezTo>
                <a:lnTo>
                  <a:pt x="6589" y="5623"/>
                </a:lnTo>
                <a:cubicBezTo>
                  <a:pt x="6551" y="5648"/>
                  <a:pt x="6514" y="5673"/>
                  <a:pt x="6464" y="5673"/>
                </a:cubicBezTo>
                <a:cubicBezTo>
                  <a:pt x="6409" y="5669"/>
                  <a:pt x="6355" y="5668"/>
                  <a:pt x="6300" y="5668"/>
                </a:cubicBezTo>
                <a:cubicBezTo>
                  <a:pt x="6190" y="5668"/>
                  <a:pt x="6079" y="5673"/>
                  <a:pt x="5962" y="5673"/>
                </a:cubicBezTo>
                <a:cubicBezTo>
                  <a:pt x="5953" y="5677"/>
                  <a:pt x="5943" y="5679"/>
                  <a:pt x="5933" y="5679"/>
                </a:cubicBezTo>
                <a:cubicBezTo>
                  <a:pt x="5911" y="5679"/>
                  <a:pt x="5886" y="5673"/>
                  <a:pt x="5861" y="5673"/>
                </a:cubicBezTo>
                <a:cubicBezTo>
                  <a:pt x="5987" y="5548"/>
                  <a:pt x="6112" y="5435"/>
                  <a:pt x="6238" y="5322"/>
                </a:cubicBezTo>
                <a:lnTo>
                  <a:pt x="6576" y="4983"/>
                </a:lnTo>
                <a:cubicBezTo>
                  <a:pt x="6589" y="4958"/>
                  <a:pt x="6601" y="4958"/>
                  <a:pt x="6614" y="4958"/>
                </a:cubicBezTo>
                <a:cubicBezTo>
                  <a:pt x="6840" y="4945"/>
                  <a:pt x="7066" y="4945"/>
                  <a:pt x="7292" y="4945"/>
                </a:cubicBezTo>
                <a:close/>
                <a:moveTo>
                  <a:pt x="6200" y="4958"/>
                </a:moveTo>
                <a:cubicBezTo>
                  <a:pt x="6200" y="4983"/>
                  <a:pt x="6187" y="4995"/>
                  <a:pt x="6174" y="5008"/>
                </a:cubicBezTo>
                <a:cubicBezTo>
                  <a:pt x="5987" y="5184"/>
                  <a:pt x="5811" y="5347"/>
                  <a:pt x="5635" y="5523"/>
                </a:cubicBezTo>
                <a:cubicBezTo>
                  <a:pt x="5585" y="5561"/>
                  <a:pt x="5547" y="5598"/>
                  <a:pt x="5522" y="5648"/>
                </a:cubicBezTo>
                <a:cubicBezTo>
                  <a:pt x="5522" y="5673"/>
                  <a:pt x="5510" y="5686"/>
                  <a:pt x="5485" y="5686"/>
                </a:cubicBezTo>
                <a:lnTo>
                  <a:pt x="5033" y="5686"/>
                </a:lnTo>
                <a:cubicBezTo>
                  <a:pt x="5259" y="5460"/>
                  <a:pt x="5485" y="5285"/>
                  <a:pt x="5698" y="5084"/>
                </a:cubicBezTo>
                <a:cubicBezTo>
                  <a:pt x="5711" y="5084"/>
                  <a:pt x="5711" y="5071"/>
                  <a:pt x="5723" y="5071"/>
                </a:cubicBezTo>
                <a:cubicBezTo>
                  <a:pt x="5773" y="4990"/>
                  <a:pt x="5840" y="4967"/>
                  <a:pt x="5916" y="4967"/>
                </a:cubicBezTo>
                <a:cubicBezTo>
                  <a:pt x="5934" y="4967"/>
                  <a:pt x="5954" y="4968"/>
                  <a:pt x="5974" y="4970"/>
                </a:cubicBezTo>
                <a:cubicBezTo>
                  <a:pt x="6049" y="4970"/>
                  <a:pt x="6124" y="4970"/>
                  <a:pt x="6200" y="4958"/>
                </a:cubicBezTo>
                <a:close/>
                <a:moveTo>
                  <a:pt x="10204" y="4884"/>
                </a:moveTo>
                <a:cubicBezTo>
                  <a:pt x="10270" y="4884"/>
                  <a:pt x="10337" y="4887"/>
                  <a:pt x="10404" y="4895"/>
                </a:cubicBezTo>
                <a:cubicBezTo>
                  <a:pt x="10115" y="5134"/>
                  <a:pt x="9864" y="5410"/>
                  <a:pt x="9588" y="5648"/>
                </a:cubicBezTo>
                <a:cubicBezTo>
                  <a:pt x="9563" y="5673"/>
                  <a:pt x="9538" y="5686"/>
                  <a:pt x="9513" y="5686"/>
                </a:cubicBezTo>
                <a:cubicBezTo>
                  <a:pt x="9391" y="5686"/>
                  <a:pt x="9278" y="5670"/>
                  <a:pt x="9160" y="5670"/>
                </a:cubicBezTo>
                <a:cubicBezTo>
                  <a:pt x="9132" y="5670"/>
                  <a:pt x="9103" y="5671"/>
                  <a:pt x="9074" y="5673"/>
                </a:cubicBezTo>
                <a:cubicBezTo>
                  <a:pt x="9124" y="5611"/>
                  <a:pt x="9174" y="5561"/>
                  <a:pt x="9224" y="5510"/>
                </a:cubicBezTo>
                <a:cubicBezTo>
                  <a:pt x="9412" y="5322"/>
                  <a:pt x="9601" y="5134"/>
                  <a:pt x="9764" y="4920"/>
                </a:cubicBezTo>
                <a:cubicBezTo>
                  <a:pt x="9777" y="4908"/>
                  <a:pt x="9789" y="4895"/>
                  <a:pt x="9814" y="4895"/>
                </a:cubicBezTo>
                <a:cubicBezTo>
                  <a:pt x="9940" y="4895"/>
                  <a:pt x="10071" y="4884"/>
                  <a:pt x="10204" y="4884"/>
                </a:cubicBezTo>
                <a:close/>
                <a:moveTo>
                  <a:pt x="11483" y="4858"/>
                </a:moveTo>
                <a:cubicBezTo>
                  <a:pt x="11483" y="4858"/>
                  <a:pt x="11495" y="4870"/>
                  <a:pt x="11508" y="4870"/>
                </a:cubicBezTo>
                <a:cubicBezTo>
                  <a:pt x="11370" y="5008"/>
                  <a:pt x="11232" y="5134"/>
                  <a:pt x="11094" y="5259"/>
                </a:cubicBezTo>
                <a:cubicBezTo>
                  <a:pt x="10956" y="5397"/>
                  <a:pt x="10818" y="5523"/>
                  <a:pt x="10680" y="5648"/>
                </a:cubicBezTo>
                <a:cubicBezTo>
                  <a:pt x="10667" y="5673"/>
                  <a:pt x="10655" y="5686"/>
                  <a:pt x="10630" y="5686"/>
                </a:cubicBezTo>
                <a:lnTo>
                  <a:pt x="9964" y="5686"/>
                </a:lnTo>
                <a:lnTo>
                  <a:pt x="10053" y="5598"/>
                </a:lnTo>
                <a:cubicBezTo>
                  <a:pt x="10291" y="5360"/>
                  <a:pt x="10542" y="5121"/>
                  <a:pt x="10806" y="4895"/>
                </a:cubicBezTo>
                <a:cubicBezTo>
                  <a:pt x="10818" y="4883"/>
                  <a:pt x="10831" y="4870"/>
                  <a:pt x="10856" y="4870"/>
                </a:cubicBezTo>
                <a:cubicBezTo>
                  <a:pt x="10919" y="4874"/>
                  <a:pt x="10981" y="4875"/>
                  <a:pt x="11042" y="4875"/>
                </a:cubicBezTo>
                <a:cubicBezTo>
                  <a:pt x="11188" y="4875"/>
                  <a:pt x="11333" y="4866"/>
                  <a:pt x="11483" y="4858"/>
                </a:cubicBezTo>
                <a:close/>
                <a:moveTo>
                  <a:pt x="3514" y="5015"/>
                </a:moveTo>
                <a:cubicBezTo>
                  <a:pt x="3556" y="5015"/>
                  <a:pt x="3598" y="5017"/>
                  <a:pt x="3639" y="5021"/>
                </a:cubicBezTo>
                <a:cubicBezTo>
                  <a:pt x="3514" y="5121"/>
                  <a:pt x="3376" y="5234"/>
                  <a:pt x="3251" y="5347"/>
                </a:cubicBezTo>
                <a:cubicBezTo>
                  <a:pt x="3100" y="5460"/>
                  <a:pt x="2975" y="5586"/>
                  <a:pt x="2811" y="5673"/>
                </a:cubicBezTo>
                <a:cubicBezTo>
                  <a:pt x="2786" y="5686"/>
                  <a:pt x="2774" y="5698"/>
                  <a:pt x="2736" y="5698"/>
                </a:cubicBezTo>
                <a:cubicBezTo>
                  <a:pt x="2649" y="5698"/>
                  <a:pt x="2548" y="5686"/>
                  <a:pt x="2448" y="5673"/>
                </a:cubicBezTo>
                <a:cubicBezTo>
                  <a:pt x="2548" y="5598"/>
                  <a:pt x="2635" y="5523"/>
                  <a:pt x="2724" y="5447"/>
                </a:cubicBezTo>
                <a:cubicBezTo>
                  <a:pt x="2886" y="5310"/>
                  <a:pt x="3050" y="5184"/>
                  <a:pt x="3213" y="5046"/>
                </a:cubicBezTo>
                <a:cubicBezTo>
                  <a:pt x="3226" y="5034"/>
                  <a:pt x="3251" y="5021"/>
                  <a:pt x="3263" y="5021"/>
                </a:cubicBezTo>
                <a:cubicBezTo>
                  <a:pt x="3347" y="5021"/>
                  <a:pt x="3430" y="5015"/>
                  <a:pt x="3514" y="5015"/>
                </a:cubicBezTo>
                <a:close/>
                <a:moveTo>
                  <a:pt x="5409" y="4983"/>
                </a:moveTo>
                <a:cubicBezTo>
                  <a:pt x="5384" y="5034"/>
                  <a:pt x="5334" y="5059"/>
                  <a:pt x="5296" y="5084"/>
                </a:cubicBezTo>
                <a:cubicBezTo>
                  <a:pt x="5083" y="5259"/>
                  <a:pt x="4882" y="5460"/>
                  <a:pt x="4668" y="5648"/>
                </a:cubicBezTo>
                <a:cubicBezTo>
                  <a:pt x="4631" y="5673"/>
                  <a:pt x="4593" y="5698"/>
                  <a:pt x="4556" y="5698"/>
                </a:cubicBezTo>
                <a:cubicBezTo>
                  <a:pt x="4443" y="5686"/>
                  <a:pt x="4330" y="5686"/>
                  <a:pt x="4205" y="5686"/>
                </a:cubicBezTo>
                <a:cubicBezTo>
                  <a:pt x="4367" y="5548"/>
                  <a:pt x="4506" y="5422"/>
                  <a:pt x="4656" y="5285"/>
                </a:cubicBezTo>
                <a:cubicBezTo>
                  <a:pt x="4757" y="5196"/>
                  <a:pt x="4844" y="5121"/>
                  <a:pt x="4919" y="5008"/>
                </a:cubicBezTo>
                <a:cubicBezTo>
                  <a:pt x="4933" y="4983"/>
                  <a:pt x="4945" y="4983"/>
                  <a:pt x="4958" y="4983"/>
                </a:cubicBezTo>
                <a:close/>
                <a:moveTo>
                  <a:pt x="4310" y="4994"/>
                </a:moveTo>
                <a:cubicBezTo>
                  <a:pt x="4398" y="4994"/>
                  <a:pt x="4487" y="5001"/>
                  <a:pt x="4581" y="5008"/>
                </a:cubicBezTo>
                <a:cubicBezTo>
                  <a:pt x="4506" y="5071"/>
                  <a:pt x="4431" y="5146"/>
                  <a:pt x="4342" y="5209"/>
                </a:cubicBezTo>
                <a:cubicBezTo>
                  <a:pt x="4180" y="5372"/>
                  <a:pt x="4004" y="5523"/>
                  <a:pt x="3828" y="5661"/>
                </a:cubicBezTo>
                <a:cubicBezTo>
                  <a:pt x="3790" y="5698"/>
                  <a:pt x="3753" y="5711"/>
                  <a:pt x="3703" y="5711"/>
                </a:cubicBezTo>
                <a:cubicBezTo>
                  <a:pt x="3552" y="5698"/>
                  <a:pt x="3388" y="5698"/>
                  <a:pt x="3226" y="5698"/>
                </a:cubicBezTo>
                <a:cubicBezTo>
                  <a:pt x="3313" y="5636"/>
                  <a:pt x="3376" y="5573"/>
                  <a:pt x="3452" y="5523"/>
                </a:cubicBezTo>
                <a:cubicBezTo>
                  <a:pt x="3639" y="5360"/>
                  <a:pt x="3840" y="5196"/>
                  <a:pt x="4029" y="5034"/>
                </a:cubicBezTo>
                <a:cubicBezTo>
                  <a:pt x="4054" y="5008"/>
                  <a:pt x="4079" y="5008"/>
                  <a:pt x="4116" y="5008"/>
                </a:cubicBezTo>
                <a:cubicBezTo>
                  <a:pt x="4180" y="4998"/>
                  <a:pt x="4245" y="4994"/>
                  <a:pt x="4310" y="4994"/>
                </a:cubicBezTo>
                <a:close/>
                <a:moveTo>
                  <a:pt x="17243" y="1"/>
                </a:moveTo>
                <a:cubicBezTo>
                  <a:pt x="16980" y="1"/>
                  <a:pt x="16716" y="39"/>
                  <a:pt x="16440" y="51"/>
                </a:cubicBezTo>
                <a:cubicBezTo>
                  <a:pt x="16114" y="64"/>
                  <a:pt x="15800" y="64"/>
                  <a:pt x="15474" y="76"/>
                </a:cubicBezTo>
                <a:cubicBezTo>
                  <a:pt x="15336" y="83"/>
                  <a:pt x="15201" y="83"/>
                  <a:pt x="15068" y="83"/>
                </a:cubicBezTo>
                <a:cubicBezTo>
                  <a:pt x="14934" y="83"/>
                  <a:pt x="14802" y="83"/>
                  <a:pt x="14671" y="89"/>
                </a:cubicBezTo>
                <a:cubicBezTo>
                  <a:pt x="14495" y="101"/>
                  <a:pt x="14320" y="101"/>
                  <a:pt x="14144" y="101"/>
                </a:cubicBezTo>
                <a:cubicBezTo>
                  <a:pt x="13805" y="126"/>
                  <a:pt x="13478" y="126"/>
                  <a:pt x="13140" y="139"/>
                </a:cubicBezTo>
                <a:cubicBezTo>
                  <a:pt x="12826" y="139"/>
                  <a:pt x="12499" y="151"/>
                  <a:pt x="12186" y="151"/>
                </a:cubicBezTo>
                <a:cubicBezTo>
                  <a:pt x="11885" y="164"/>
                  <a:pt x="11584" y="176"/>
                  <a:pt x="11283" y="176"/>
                </a:cubicBezTo>
                <a:cubicBezTo>
                  <a:pt x="10943" y="189"/>
                  <a:pt x="10617" y="201"/>
                  <a:pt x="10279" y="201"/>
                </a:cubicBezTo>
                <a:cubicBezTo>
                  <a:pt x="9977" y="215"/>
                  <a:pt x="9676" y="215"/>
                  <a:pt x="9375" y="227"/>
                </a:cubicBezTo>
                <a:cubicBezTo>
                  <a:pt x="9011" y="240"/>
                  <a:pt x="8659" y="252"/>
                  <a:pt x="8296" y="252"/>
                </a:cubicBezTo>
                <a:cubicBezTo>
                  <a:pt x="8045" y="265"/>
                  <a:pt x="7794" y="277"/>
                  <a:pt x="7543" y="277"/>
                </a:cubicBezTo>
                <a:cubicBezTo>
                  <a:pt x="7203" y="277"/>
                  <a:pt x="6852" y="290"/>
                  <a:pt x="6514" y="302"/>
                </a:cubicBezTo>
                <a:cubicBezTo>
                  <a:pt x="6213" y="315"/>
                  <a:pt x="5911" y="315"/>
                  <a:pt x="5610" y="327"/>
                </a:cubicBezTo>
                <a:cubicBezTo>
                  <a:pt x="5284" y="340"/>
                  <a:pt x="4958" y="340"/>
                  <a:pt x="4643" y="352"/>
                </a:cubicBezTo>
                <a:cubicBezTo>
                  <a:pt x="4342" y="352"/>
                  <a:pt x="4054" y="365"/>
                  <a:pt x="3753" y="377"/>
                </a:cubicBezTo>
                <a:cubicBezTo>
                  <a:pt x="3388" y="377"/>
                  <a:pt x="3012" y="390"/>
                  <a:pt x="2649" y="402"/>
                </a:cubicBezTo>
                <a:cubicBezTo>
                  <a:pt x="2485" y="402"/>
                  <a:pt x="2322" y="402"/>
                  <a:pt x="2172" y="415"/>
                </a:cubicBezTo>
                <a:cubicBezTo>
                  <a:pt x="2108" y="415"/>
                  <a:pt x="2071" y="440"/>
                  <a:pt x="2046" y="491"/>
                </a:cubicBezTo>
                <a:cubicBezTo>
                  <a:pt x="2021" y="516"/>
                  <a:pt x="2008" y="553"/>
                  <a:pt x="1983" y="578"/>
                </a:cubicBezTo>
                <a:cubicBezTo>
                  <a:pt x="1707" y="867"/>
                  <a:pt x="1456" y="1193"/>
                  <a:pt x="1205" y="1507"/>
                </a:cubicBezTo>
                <a:cubicBezTo>
                  <a:pt x="904" y="1883"/>
                  <a:pt x="615" y="2260"/>
                  <a:pt x="339" y="2636"/>
                </a:cubicBezTo>
                <a:cubicBezTo>
                  <a:pt x="321" y="2654"/>
                  <a:pt x="309" y="2666"/>
                  <a:pt x="294" y="2666"/>
                </a:cubicBezTo>
                <a:cubicBezTo>
                  <a:pt x="289" y="2666"/>
                  <a:pt x="283" y="2665"/>
                  <a:pt x="276" y="2661"/>
                </a:cubicBezTo>
                <a:cubicBezTo>
                  <a:pt x="189" y="2661"/>
                  <a:pt x="126" y="2724"/>
                  <a:pt x="126" y="2812"/>
                </a:cubicBezTo>
                <a:lnTo>
                  <a:pt x="126" y="2937"/>
                </a:lnTo>
                <a:cubicBezTo>
                  <a:pt x="88" y="3226"/>
                  <a:pt x="63" y="3503"/>
                  <a:pt x="63" y="3791"/>
                </a:cubicBezTo>
                <a:cubicBezTo>
                  <a:pt x="63" y="3891"/>
                  <a:pt x="75" y="3991"/>
                  <a:pt x="0" y="4080"/>
                </a:cubicBezTo>
                <a:lnTo>
                  <a:pt x="0" y="4155"/>
                </a:lnTo>
                <a:cubicBezTo>
                  <a:pt x="25" y="4180"/>
                  <a:pt x="38" y="4205"/>
                  <a:pt x="63" y="4230"/>
                </a:cubicBezTo>
                <a:cubicBezTo>
                  <a:pt x="189" y="4343"/>
                  <a:pt x="301" y="4456"/>
                  <a:pt x="427" y="4557"/>
                </a:cubicBezTo>
                <a:cubicBezTo>
                  <a:pt x="615" y="4707"/>
                  <a:pt x="803" y="4858"/>
                  <a:pt x="979" y="5008"/>
                </a:cubicBezTo>
                <a:cubicBezTo>
                  <a:pt x="1218" y="5209"/>
                  <a:pt x="1444" y="5410"/>
                  <a:pt x="1682" y="5598"/>
                </a:cubicBezTo>
                <a:cubicBezTo>
                  <a:pt x="1782" y="5673"/>
                  <a:pt x="1896" y="5723"/>
                  <a:pt x="1983" y="5812"/>
                </a:cubicBezTo>
                <a:cubicBezTo>
                  <a:pt x="2058" y="5899"/>
                  <a:pt x="2147" y="5924"/>
                  <a:pt x="2247" y="5937"/>
                </a:cubicBezTo>
                <a:cubicBezTo>
                  <a:pt x="2498" y="5962"/>
                  <a:pt x="2749" y="5974"/>
                  <a:pt x="3012" y="5974"/>
                </a:cubicBezTo>
                <a:cubicBezTo>
                  <a:pt x="3602" y="5974"/>
                  <a:pt x="4205" y="5962"/>
                  <a:pt x="4794" y="5949"/>
                </a:cubicBezTo>
                <a:cubicBezTo>
                  <a:pt x="5434" y="5949"/>
                  <a:pt x="6074" y="5937"/>
                  <a:pt x="6715" y="5937"/>
                </a:cubicBezTo>
                <a:cubicBezTo>
                  <a:pt x="7041" y="5931"/>
                  <a:pt x="7367" y="5927"/>
                  <a:pt x="7692" y="5927"/>
                </a:cubicBezTo>
                <a:cubicBezTo>
                  <a:pt x="8016" y="5927"/>
                  <a:pt x="8339" y="5931"/>
                  <a:pt x="8659" y="5937"/>
                </a:cubicBezTo>
                <a:cubicBezTo>
                  <a:pt x="8986" y="5949"/>
                  <a:pt x="9312" y="5949"/>
                  <a:pt x="9638" y="5949"/>
                </a:cubicBezTo>
                <a:cubicBezTo>
                  <a:pt x="9977" y="5949"/>
                  <a:pt x="10320" y="5953"/>
                  <a:pt x="10662" y="5953"/>
                </a:cubicBezTo>
                <a:cubicBezTo>
                  <a:pt x="10991" y="5953"/>
                  <a:pt x="11320" y="5949"/>
                  <a:pt x="11646" y="5937"/>
                </a:cubicBezTo>
                <a:cubicBezTo>
                  <a:pt x="11791" y="5931"/>
                  <a:pt x="11935" y="5931"/>
                  <a:pt x="12079" y="5931"/>
                </a:cubicBezTo>
                <a:cubicBezTo>
                  <a:pt x="12224" y="5931"/>
                  <a:pt x="12368" y="5931"/>
                  <a:pt x="12512" y="5924"/>
                </a:cubicBezTo>
                <a:lnTo>
                  <a:pt x="13416" y="5887"/>
                </a:lnTo>
                <a:cubicBezTo>
                  <a:pt x="13668" y="5876"/>
                  <a:pt x="13920" y="5858"/>
                  <a:pt x="14172" y="5858"/>
                </a:cubicBezTo>
                <a:cubicBezTo>
                  <a:pt x="14234" y="5858"/>
                  <a:pt x="14295" y="5859"/>
                  <a:pt x="14357" y="5862"/>
                </a:cubicBezTo>
                <a:cubicBezTo>
                  <a:pt x="14395" y="5862"/>
                  <a:pt x="14432" y="5849"/>
                  <a:pt x="14470" y="5849"/>
                </a:cubicBezTo>
                <a:cubicBezTo>
                  <a:pt x="14679" y="5849"/>
                  <a:pt x="14896" y="5833"/>
                  <a:pt x="15115" y="5833"/>
                </a:cubicBezTo>
                <a:cubicBezTo>
                  <a:pt x="15171" y="5833"/>
                  <a:pt x="15228" y="5834"/>
                  <a:pt x="15285" y="5837"/>
                </a:cubicBezTo>
                <a:cubicBezTo>
                  <a:pt x="15298" y="5837"/>
                  <a:pt x="15324" y="5837"/>
                  <a:pt x="15349" y="5824"/>
                </a:cubicBezTo>
                <a:cubicBezTo>
                  <a:pt x="15386" y="5787"/>
                  <a:pt x="15436" y="5773"/>
                  <a:pt x="15486" y="5748"/>
                </a:cubicBezTo>
                <a:cubicBezTo>
                  <a:pt x="15963" y="5447"/>
                  <a:pt x="16440" y="5159"/>
                  <a:pt x="16917" y="4858"/>
                </a:cubicBezTo>
                <a:cubicBezTo>
                  <a:pt x="17005" y="4808"/>
                  <a:pt x="17093" y="4757"/>
                  <a:pt x="17168" y="4682"/>
                </a:cubicBezTo>
                <a:cubicBezTo>
                  <a:pt x="17469" y="4356"/>
                  <a:pt x="17758" y="4030"/>
                  <a:pt x="18071" y="3703"/>
                </a:cubicBezTo>
                <a:cubicBezTo>
                  <a:pt x="18461" y="3277"/>
                  <a:pt x="18875" y="2862"/>
                  <a:pt x="19289" y="2460"/>
                </a:cubicBezTo>
                <a:cubicBezTo>
                  <a:pt x="19339" y="2398"/>
                  <a:pt x="19402" y="2348"/>
                  <a:pt x="19465" y="2285"/>
                </a:cubicBezTo>
                <a:cubicBezTo>
                  <a:pt x="19527" y="2222"/>
                  <a:pt x="19527" y="2134"/>
                  <a:pt x="19477" y="2084"/>
                </a:cubicBezTo>
                <a:cubicBezTo>
                  <a:pt x="19364" y="1971"/>
                  <a:pt x="19264" y="1858"/>
                  <a:pt x="19151" y="1758"/>
                </a:cubicBezTo>
                <a:cubicBezTo>
                  <a:pt x="18988" y="1607"/>
                  <a:pt x="18812" y="1469"/>
                  <a:pt x="18662" y="1306"/>
                </a:cubicBezTo>
                <a:cubicBezTo>
                  <a:pt x="18498" y="1155"/>
                  <a:pt x="18347" y="993"/>
                  <a:pt x="18197" y="817"/>
                </a:cubicBezTo>
                <a:lnTo>
                  <a:pt x="17557" y="139"/>
                </a:lnTo>
                <a:cubicBezTo>
                  <a:pt x="17469" y="51"/>
                  <a:pt x="17369" y="1"/>
                  <a:pt x="172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A00BA6-3ECA-F6F6-9C41-C9017EEEDE34}"/>
              </a:ext>
            </a:extLst>
          </p:cNvPr>
          <p:cNvSpPr txBox="1"/>
          <p:nvPr/>
        </p:nvSpPr>
        <p:spPr>
          <a:xfrm>
            <a:off x="4715540" y="1688441"/>
            <a:ext cx="2615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Zakat </a:t>
            </a:r>
            <a:r>
              <a:rPr lang="en-US" sz="2000" b="1" i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Māl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harta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)</a:t>
            </a:r>
            <a:endParaRPr lang="en-ID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r>
              <a:rPr lang="en-US" dirty="0"/>
              <a:t> </a:t>
            </a:r>
            <a:endParaRPr lang="en-ID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3FC4F8-ADC0-082B-2DCD-B214B1F99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333" y1="27733" x2="45444" y2="29911"/>
                        <a14:foregroundMark x1="57911" y1="37067" x2="73489" y2="47044"/>
                        <a14:foregroundMark x1="47000" y1="60756" x2="47622" y2="55756"/>
                        <a14:foregroundMark x1="61644" y1="69156" x2="60711" y2="68844"/>
                        <a14:foregroundMark x1="63200" y1="67911" x2="62578" y2="69156"/>
                        <a14:foregroundMark x1="55422" y1="55133" x2="55111" y2="56378"/>
                        <a14:foregroundMark x1="59156" y1="57311" x2="55111" y2="54511"/>
                        <a14:foregroundMark x1="78778" y1="55444" x2="78778" y2="55444"/>
                        <a14:foregroundMark x1="22089" y1="62000" x2="22711" y2="62000"/>
                        <a14:foregroundMark x1="22711" y1="62000" x2="22711" y2="62000"/>
                        <a14:foregroundMark x1="23022" y1="62311" x2="23022" y2="62311"/>
                        <a14:foregroundMark x1="33289" y1="62000" x2="33289" y2="62000"/>
                        <a14:foregroundMark x1="31733" y1="61067" x2="31733" y2="61067"/>
                        <a14:foregroundMark x1="42644" y1="67911" x2="42644" y2="67911"/>
                        <a14:foregroundMark x1="42644" y1="67911" x2="42644" y2="67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61" y="716920"/>
            <a:ext cx="3698721" cy="3698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5C80CA-4B2B-E6A0-AA6C-FFD4E1275C7B}"/>
              </a:ext>
            </a:extLst>
          </p:cNvPr>
          <p:cNvSpPr txBox="1"/>
          <p:nvPr/>
        </p:nvSpPr>
        <p:spPr>
          <a:xfrm>
            <a:off x="1127756" y="3767532"/>
            <a:ext cx="2328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Freepik.com/</a:t>
            </a:r>
            <a:r>
              <a:rPr lang="en-US" sz="900" dirty="0" err="1"/>
              <a:t>macrovector</a:t>
            </a:r>
            <a:endParaRPr lang="en-ID" sz="9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C9CC580-83F0-F1E6-2B7E-B753B4404265}"/>
              </a:ext>
            </a:extLst>
          </p:cNvPr>
          <p:cNvSpPr/>
          <p:nvPr/>
        </p:nvSpPr>
        <p:spPr>
          <a:xfrm>
            <a:off x="3997843" y="2477387"/>
            <a:ext cx="4051004" cy="1857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2E13EF-20AE-9497-165E-9B217690A363}"/>
              </a:ext>
            </a:extLst>
          </p:cNvPr>
          <p:cNvSpPr txBox="1"/>
          <p:nvPr/>
        </p:nvSpPr>
        <p:spPr>
          <a:xfrm>
            <a:off x="3997844" y="2630537"/>
            <a:ext cx="40510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/>
              <a:t>Zakat </a:t>
            </a:r>
            <a:r>
              <a:rPr lang="en-US" sz="1600" b="1" i="1" dirty="0" err="1"/>
              <a:t>māl</a:t>
            </a:r>
            <a:r>
              <a:rPr lang="en-US" sz="1600" b="1" dirty="0"/>
              <a:t> (</a:t>
            </a:r>
            <a:r>
              <a:rPr lang="en-US" sz="1600" b="1" dirty="0" err="1"/>
              <a:t>harta</a:t>
            </a:r>
            <a:r>
              <a:rPr lang="en-US" sz="1600" b="1" dirty="0"/>
              <a:t>) </a:t>
            </a:r>
            <a:r>
              <a:rPr lang="en-US" sz="1600" b="1" dirty="0" err="1"/>
              <a:t>adalah</a:t>
            </a:r>
            <a:r>
              <a:rPr lang="en-US" sz="1600" b="1" dirty="0"/>
              <a:t> zakat yang </a:t>
            </a:r>
            <a:r>
              <a:rPr lang="en-US" sz="1600" b="1" dirty="0" err="1"/>
              <a:t>wajib</a:t>
            </a:r>
            <a:r>
              <a:rPr lang="en-US" sz="1600" b="1" dirty="0"/>
              <a:t> </a:t>
            </a:r>
            <a:r>
              <a:rPr lang="en-US" sz="1600" b="1" dirty="0" err="1"/>
              <a:t>dikeluarkan</a:t>
            </a:r>
            <a:r>
              <a:rPr lang="en-US" sz="1600" b="1" dirty="0"/>
              <a:t> </a:t>
            </a:r>
            <a:r>
              <a:rPr lang="en-US" sz="1600" b="1" dirty="0" err="1"/>
              <a:t>karena</a:t>
            </a:r>
            <a:r>
              <a:rPr lang="en-US" sz="1600" b="1" dirty="0"/>
              <a:t> </a:t>
            </a:r>
            <a:r>
              <a:rPr lang="en-US" sz="1600" b="1" dirty="0" err="1"/>
              <a:t>menyimpan</a:t>
            </a:r>
            <a:r>
              <a:rPr lang="en-US" sz="1600" b="1" dirty="0"/>
              <a:t> (</a:t>
            </a:r>
            <a:r>
              <a:rPr lang="en-US" sz="1600" b="1" dirty="0" err="1"/>
              <a:t>memiliki</a:t>
            </a:r>
            <a:r>
              <a:rPr lang="en-US" sz="1600" b="1" dirty="0"/>
              <a:t>) </a:t>
            </a:r>
            <a:r>
              <a:rPr lang="en-US" sz="1600" b="1" dirty="0" err="1"/>
              <a:t>harta</a:t>
            </a:r>
            <a:r>
              <a:rPr lang="en-US" sz="1600" b="1" dirty="0"/>
              <a:t> (uang, </a:t>
            </a:r>
            <a:r>
              <a:rPr lang="en-US" sz="1600" b="1" dirty="0" err="1"/>
              <a:t>emas</a:t>
            </a:r>
            <a:r>
              <a:rPr lang="en-US" sz="1600" b="1" dirty="0"/>
              <a:t>, dan </a:t>
            </a:r>
            <a:r>
              <a:rPr lang="en-US" sz="1600" b="1" dirty="0" err="1"/>
              <a:t>sebagainya</a:t>
            </a:r>
            <a:r>
              <a:rPr lang="en-US" sz="1600" b="1" dirty="0"/>
              <a:t>).  </a:t>
            </a:r>
            <a:endParaRPr lang="en-ID" sz="1600" b="1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22325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43">
            <a:hlinkClick r:id="" action="ppaction://hlinkshowjump?jump=nextslide"/>
          </p:cNvPr>
          <p:cNvSpPr/>
          <p:nvPr/>
        </p:nvSpPr>
        <p:spPr>
          <a:xfrm>
            <a:off x="7274300" y="183915"/>
            <a:ext cx="292500" cy="433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1254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3">
            <a:hlinkClick r:id="" action="ppaction://hlinkshowjump?jump=previousslide"/>
          </p:cNvPr>
          <p:cNvSpPr/>
          <p:nvPr/>
        </p:nvSpPr>
        <p:spPr>
          <a:xfrm>
            <a:off x="1010625" y="183915"/>
            <a:ext cx="292500" cy="433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1254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3"/>
          <p:cNvSpPr/>
          <p:nvPr/>
        </p:nvSpPr>
        <p:spPr>
          <a:xfrm>
            <a:off x="7396825" y="346150"/>
            <a:ext cx="47450" cy="108758"/>
          </a:xfrm>
          <a:custGeom>
            <a:avLst/>
            <a:gdLst/>
            <a:ahLst/>
            <a:cxnLst/>
            <a:rect l="l" t="t" r="r" b="b"/>
            <a:pathLst>
              <a:path w="4269" h="9787" extrusionOk="0">
                <a:moveTo>
                  <a:pt x="0" y="0"/>
                </a:moveTo>
                <a:lnTo>
                  <a:pt x="4269" y="4929"/>
                </a:lnTo>
                <a:lnTo>
                  <a:pt x="22" y="9787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9" name="Google Shape;1659;p43"/>
          <p:cNvSpPr/>
          <p:nvPr/>
        </p:nvSpPr>
        <p:spPr>
          <a:xfrm flipH="1">
            <a:off x="1133150" y="346150"/>
            <a:ext cx="47450" cy="108758"/>
          </a:xfrm>
          <a:custGeom>
            <a:avLst/>
            <a:gdLst/>
            <a:ahLst/>
            <a:cxnLst/>
            <a:rect l="l" t="t" r="r" b="b"/>
            <a:pathLst>
              <a:path w="4269" h="9787" extrusionOk="0">
                <a:moveTo>
                  <a:pt x="0" y="0"/>
                </a:moveTo>
                <a:lnTo>
                  <a:pt x="4269" y="4929"/>
                </a:lnTo>
                <a:lnTo>
                  <a:pt x="22" y="9787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2AE7FC-A109-6370-F280-F3E6A2288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7" name="Google Shape;1673;p44">
            <a:extLst>
              <a:ext uri="{FF2B5EF4-FFF2-40B4-BE49-F238E27FC236}">
                <a16:creationId xmlns:a16="http://schemas.microsoft.com/office/drawing/2014/main" xmlns="" id="{9FF49670-3979-49D2-180E-005DFFFFCF8A}"/>
              </a:ext>
            </a:extLst>
          </p:cNvPr>
          <p:cNvSpPr/>
          <p:nvPr/>
        </p:nvSpPr>
        <p:spPr>
          <a:xfrm>
            <a:off x="1575601" y="1376224"/>
            <a:ext cx="6292492" cy="529999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673;p44">
            <a:extLst>
              <a:ext uri="{FF2B5EF4-FFF2-40B4-BE49-F238E27FC236}">
                <a16:creationId xmlns:a16="http://schemas.microsoft.com/office/drawing/2014/main" xmlns="" id="{45EF3ADE-92D3-F81B-BCCD-601563DF4D76}"/>
              </a:ext>
            </a:extLst>
          </p:cNvPr>
          <p:cNvSpPr/>
          <p:nvPr/>
        </p:nvSpPr>
        <p:spPr>
          <a:xfrm>
            <a:off x="1575601" y="2133379"/>
            <a:ext cx="6292492" cy="529999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673;p44">
            <a:extLst>
              <a:ext uri="{FF2B5EF4-FFF2-40B4-BE49-F238E27FC236}">
                <a16:creationId xmlns:a16="http://schemas.microsoft.com/office/drawing/2014/main" xmlns="" id="{75D732E5-A50A-223C-0B8A-40008148BB60}"/>
              </a:ext>
            </a:extLst>
          </p:cNvPr>
          <p:cNvSpPr/>
          <p:nvPr/>
        </p:nvSpPr>
        <p:spPr>
          <a:xfrm>
            <a:off x="1575601" y="2897186"/>
            <a:ext cx="6292492" cy="529999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673;p44">
            <a:extLst>
              <a:ext uri="{FF2B5EF4-FFF2-40B4-BE49-F238E27FC236}">
                <a16:creationId xmlns:a16="http://schemas.microsoft.com/office/drawing/2014/main" xmlns="" id="{0600E77E-B1B6-9DA4-BC7E-D93E1D169B63}"/>
              </a:ext>
            </a:extLst>
          </p:cNvPr>
          <p:cNvSpPr/>
          <p:nvPr/>
        </p:nvSpPr>
        <p:spPr>
          <a:xfrm>
            <a:off x="1575601" y="3649389"/>
            <a:ext cx="6292492" cy="529999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676;p44">
            <a:extLst>
              <a:ext uri="{FF2B5EF4-FFF2-40B4-BE49-F238E27FC236}">
                <a16:creationId xmlns:a16="http://schemas.microsoft.com/office/drawing/2014/main" xmlns="" id="{216E6BF3-1B75-05F0-CD41-FC8E6B405291}"/>
              </a:ext>
            </a:extLst>
          </p:cNvPr>
          <p:cNvSpPr txBox="1">
            <a:spLocks/>
          </p:cNvSpPr>
          <p:nvPr/>
        </p:nvSpPr>
        <p:spPr>
          <a:xfrm>
            <a:off x="1180600" y="1507525"/>
            <a:ext cx="468000" cy="3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2000" b="1" dirty="0">
                <a:solidFill>
                  <a:schemeClr val="accent2">
                    <a:lumMod val="50000"/>
                  </a:schemeClr>
                </a:solidFill>
              </a:rPr>
              <a:t>01</a:t>
            </a:r>
          </a:p>
        </p:txBody>
      </p:sp>
      <p:sp>
        <p:nvSpPr>
          <p:cNvPr id="12" name="Google Shape;1676;p44">
            <a:extLst>
              <a:ext uri="{FF2B5EF4-FFF2-40B4-BE49-F238E27FC236}">
                <a16:creationId xmlns:a16="http://schemas.microsoft.com/office/drawing/2014/main" xmlns="" id="{E4050A21-8253-267F-7D7C-BC24971EA81A}"/>
              </a:ext>
            </a:extLst>
          </p:cNvPr>
          <p:cNvSpPr txBox="1">
            <a:spLocks/>
          </p:cNvSpPr>
          <p:nvPr/>
        </p:nvSpPr>
        <p:spPr>
          <a:xfrm>
            <a:off x="1180600" y="2239157"/>
            <a:ext cx="468000" cy="3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2000" b="1" dirty="0">
                <a:solidFill>
                  <a:schemeClr val="accent2">
                    <a:lumMod val="50000"/>
                  </a:schemeClr>
                </a:solidFill>
              </a:rPr>
              <a:t>02</a:t>
            </a:r>
          </a:p>
        </p:txBody>
      </p:sp>
      <p:sp>
        <p:nvSpPr>
          <p:cNvPr id="13" name="Google Shape;1676;p44">
            <a:extLst>
              <a:ext uri="{FF2B5EF4-FFF2-40B4-BE49-F238E27FC236}">
                <a16:creationId xmlns:a16="http://schemas.microsoft.com/office/drawing/2014/main" xmlns="" id="{ED898733-FC9E-32E1-DEC7-2507B8B5F5F2}"/>
              </a:ext>
            </a:extLst>
          </p:cNvPr>
          <p:cNvSpPr txBox="1">
            <a:spLocks/>
          </p:cNvSpPr>
          <p:nvPr/>
        </p:nvSpPr>
        <p:spPr>
          <a:xfrm>
            <a:off x="1180600" y="3012570"/>
            <a:ext cx="468000" cy="3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2000" b="1" dirty="0">
                <a:solidFill>
                  <a:schemeClr val="accent2">
                    <a:lumMod val="50000"/>
                  </a:schemeClr>
                </a:solidFill>
              </a:rPr>
              <a:t>03</a:t>
            </a:r>
          </a:p>
        </p:txBody>
      </p:sp>
      <p:sp>
        <p:nvSpPr>
          <p:cNvPr id="14" name="Google Shape;1676;p44">
            <a:extLst>
              <a:ext uri="{FF2B5EF4-FFF2-40B4-BE49-F238E27FC236}">
                <a16:creationId xmlns:a16="http://schemas.microsoft.com/office/drawing/2014/main" xmlns="" id="{69AFEFDB-E976-3E49-C870-E8357448D86D}"/>
              </a:ext>
            </a:extLst>
          </p:cNvPr>
          <p:cNvSpPr txBox="1">
            <a:spLocks/>
          </p:cNvSpPr>
          <p:nvPr/>
        </p:nvSpPr>
        <p:spPr>
          <a:xfrm>
            <a:off x="1180600" y="3785983"/>
            <a:ext cx="468000" cy="3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2000" b="1" dirty="0">
                <a:solidFill>
                  <a:schemeClr val="accent2">
                    <a:lumMod val="50000"/>
                  </a:schemeClr>
                </a:solidFill>
              </a:rPr>
              <a:t>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E98237B-C812-80A5-B936-C3EAD9AD5DD3}"/>
              </a:ext>
            </a:extLst>
          </p:cNvPr>
          <p:cNvSpPr txBox="1"/>
          <p:nvPr/>
        </p:nvSpPr>
        <p:spPr>
          <a:xfrm>
            <a:off x="1881963" y="744279"/>
            <a:ext cx="5284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Arial Black" panose="020B0A04020102020204" pitchFamily="34" charset="0"/>
              </a:rPr>
              <a:t>Manfaat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Arial Black" panose="020B0A04020102020204" pitchFamily="34" charset="0"/>
              </a:rPr>
              <a:t> Zakat</a:t>
            </a:r>
            <a:endParaRPr lang="en-ID" sz="2800" b="1" dirty="0">
              <a:solidFill>
                <a:schemeClr val="tx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BCF612-034D-369D-30DE-D2F148DAF66F}"/>
              </a:ext>
            </a:extLst>
          </p:cNvPr>
          <p:cNvSpPr txBox="1"/>
          <p:nvPr/>
        </p:nvSpPr>
        <p:spPr>
          <a:xfrm>
            <a:off x="1796902" y="1460246"/>
            <a:ext cx="5369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Meringankan</a:t>
            </a:r>
            <a:r>
              <a:rPr lang="en-US" sz="1600" b="1" dirty="0"/>
              <a:t> </a:t>
            </a:r>
            <a:r>
              <a:rPr lang="en-US" sz="1600" b="1" dirty="0" err="1"/>
              <a:t>beban</a:t>
            </a:r>
            <a:r>
              <a:rPr lang="en-US" sz="1600" b="1" dirty="0"/>
              <a:t> orang lain. </a:t>
            </a:r>
            <a:endParaRPr lang="en-ID" sz="1600" b="1" dirty="0"/>
          </a:p>
          <a:p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E1194A-3788-22C5-0CE8-8B6241DAD945}"/>
              </a:ext>
            </a:extLst>
          </p:cNvPr>
          <p:cNvSpPr txBox="1"/>
          <p:nvPr/>
        </p:nvSpPr>
        <p:spPr>
          <a:xfrm>
            <a:off x="1768455" y="2212953"/>
            <a:ext cx="5599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Membersihkan</a:t>
            </a:r>
            <a:r>
              <a:rPr lang="en-US" sz="1600" b="1" dirty="0"/>
              <a:t> </a:t>
            </a:r>
            <a:r>
              <a:rPr lang="en-US" sz="1600" b="1" dirty="0" err="1"/>
              <a:t>harta</a:t>
            </a:r>
            <a:r>
              <a:rPr lang="en-US" sz="1600" b="1" dirty="0"/>
              <a:t> dan </a:t>
            </a:r>
            <a:r>
              <a:rPr lang="en-US" sz="1600" b="1" dirty="0" err="1"/>
              <a:t>jiwa</a:t>
            </a:r>
            <a:r>
              <a:rPr lang="en-US" sz="1400" b="1" dirty="0"/>
              <a:t>. </a:t>
            </a:r>
            <a:endParaRPr lang="en-ID" sz="1400" b="1" dirty="0"/>
          </a:p>
          <a:p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5B9304D-19E6-5DF1-8FD0-69358471521F}"/>
              </a:ext>
            </a:extLst>
          </p:cNvPr>
          <p:cNvSpPr txBox="1"/>
          <p:nvPr/>
        </p:nvSpPr>
        <p:spPr>
          <a:xfrm>
            <a:off x="1768455" y="2953164"/>
            <a:ext cx="6099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Mendidik</a:t>
            </a:r>
            <a:r>
              <a:rPr lang="en-US" sz="1600" b="1" dirty="0"/>
              <a:t> </a:t>
            </a:r>
            <a:r>
              <a:rPr lang="en-US" sz="1600" b="1" dirty="0" err="1"/>
              <a:t>diri</a:t>
            </a:r>
            <a:r>
              <a:rPr lang="en-US" sz="1600" b="1" dirty="0"/>
              <a:t> agar </a:t>
            </a:r>
            <a:r>
              <a:rPr lang="en-US" sz="1600" b="1" dirty="0" err="1"/>
              <a:t>menjadi</a:t>
            </a:r>
            <a:r>
              <a:rPr lang="en-US" sz="1600" b="1" dirty="0"/>
              <a:t> </a:t>
            </a:r>
            <a:r>
              <a:rPr lang="en-US" sz="1600" b="1" dirty="0" err="1"/>
              <a:t>seorang</a:t>
            </a:r>
            <a:r>
              <a:rPr lang="en-US" sz="1600" b="1" dirty="0"/>
              <a:t> </a:t>
            </a:r>
            <a:r>
              <a:rPr lang="en-US" sz="1600" b="1" dirty="0" err="1"/>
              <a:t>pemurah</a:t>
            </a:r>
            <a:r>
              <a:rPr lang="en-US" sz="1600" b="1" dirty="0"/>
              <a:t> dan </a:t>
            </a:r>
            <a:r>
              <a:rPr lang="en-US" sz="1600" b="1" dirty="0" err="1"/>
              <a:t>penolong</a:t>
            </a:r>
            <a:r>
              <a:rPr lang="en-US" sz="1600" b="1" dirty="0"/>
              <a:t>. </a:t>
            </a:r>
            <a:endParaRPr lang="en-ID" sz="1600" b="1" dirty="0"/>
          </a:p>
          <a:p>
            <a:endParaRPr lang="en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8532A5-89C7-30AC-61C3-D03C600A82EF}"/>
              </a:ext>
            </a:extLst>
          </p:cNvPr>
          <p:cNvSpPr txBox="1"/>
          <p:nvPr/>
        </p:nvSpPr>
        <p:spPr>
          <a:xfrm>
            <a:off x="1768454" y="3729366"/>
            <a:ext cx="5798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Membiasakan</a:t>
            </a:r>
            <a:r>
              <a:rPr lang="en-US" sz="1600" b="1" dirty="0"/>
              <a:t> </a:t>
            </a:r>
            <a:r>
              <a:rPr lang="en-US" sz="1600" b="1" dirty="0" err="1"/>
              <a:t>diri</a:t>
            </a:r>
            <a:r>
              <a:rPr lang="en-US" sz="1600" b="1" dirty="0"/>
              <a:t> </a:t>
            </a:r>
            <a:r>
              <a:rPr lang="en-US" sz="1600" b="1" dirty="0" err="1"/>
              <a:t>mengamalkan</a:t>
            </a:r>
            <a:r>
              <a:rPr lang="en-US" sz="1600" b="1" dirty="0"/>
              <a:t> </a:t>
            </a:r>
            <a:r>
              <a:rPr lang="en-US" sz="1600" b="1" dirty="0" err="1"/>
              <a:t>sifat</a:t>
            </a:r>
            <a:r>
              <a:rPr lang="en-US" sz="1600" b="1" dirty="0"/>
              <a:t> </a:t>
            </a:r>
            <a:r>
              <a:rPr lang="en-US" sz="1600" b="1" dirty="0" err="1"/>
              <a:t>terpuji</a:t>
            </a:r>
            <a:r>
              <a:rPr lang="en-US" sz="1600" b="1" dirty="0"/>
              <a:t>. </a:t>
            </a:r>
            <a:endParaRPr lang="en-ID" sz="1600" b="1" dirty="0"/>
          </a:p>
          <a:p>
            <a:endParaRPr lang="en-ID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54">
            <a:hlinkClick r:id="" action="ppaction://hlinkshowjump?jump=nextslide"/>
          </p:cNvPr>
          <p:cNvSpPr/>
          <p:nvPr/>
        </p:nvSpPr>
        <p:spPr>
          <a:xfrm>
            <a:off x="7274300" y="183915"/>
            <a:ext cx="292500" cy="433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1254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54">
            <a:hlinkClick r:id="" action="ppaction://hlinkshowjump?jump=previousslide"/>
          </p:cNvPr>
          <p:cNvSpPr/>
          <p:nvPr/>
        </p:nvSpPr>
        <p:spPr>
          <a:xfrm>
            <a:off x="1010625" y="183915"/>
            <a:ext cx="292500" cy="433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57150" dir="1254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54"/>
          <p:cNvSpPr/>
          <p:nvPr/>
        </p:nvSpPr>
        <p:spPr>
          <a:xfrm>
            <a:off x="7396825" y="346150"/>
            <a:ext cx="47450" cy="108758"/>
          </a:xfrm>
          <a:custGeom>
            <a:avLst/>
            <a:gdLst/>
            <a:ahLst/>
            <a:cxnLst/>
            <a:rect l="l" t="t" r="r" b="b"/>
            <a:pathLst>
              <a:path w="4269" h="9787" extrusionOk="0">
                <a:moveTo>
                  <a:pt x="0" y="0"/>
                </a:moveTo>
                <a:lnTo>
                  <a:pt x="4269" y="4929"/>
                </a:lnTo>
                <a:lnTo>
                  <a:pt x="22" y="9787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1" name="Google Shape;1841;p54"/>
          <p:cNvSpPr/>
          <p:nvPr/>
        </p:nvSpPr>
        <p:spPr>
          <a:xfrm flipH="1">
            <a:off x="1133150" y="346150"/>
            <a:ext cx="47450" cy="108758"/>
          </a:xfrm>
          <a:custGeom>
            <a:avLst/>
            <a:gdLst/>
            <a:ahLst/>
            <a:cxnLst/>
            <a:rect l="l" t="t" r="r" b="b"/>
            <a:pathLst>
              <a:path w="4269" h="9787" extrusionOk="0">
                <a:moveTo>
                  <a:pt x="0" y="0"/>
                </a:moveTo>
                <a:lnTo>
                  <a:pt x="4269" y="4929"/>
                </a:lnTo>
                <a:lnTo>
                  <a:pt x="22" y="9787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2" name="Google Shape;1842;p54"/>
          <p:cNvSpPr/>
          <p:nvPr/>
        </p:nvSpPr>
        <p:spPr>
          <a:xfrm rot="10800000">
            <a:off x="7513350" y="2581560"/>
            <a:ext cx="1296600" cy="415800"/>
          </a:xfrm>
          <a:prstGeom prst="chevron">
            <a:avLst>
              <a:gd name="adj" fmla="val 28620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54"/>
          <p:cNvSpPr/>
          <p:nvPr/>
        </p:nvSpPr>
        <p:spPr>
          <a:xfrm rot="5400000">
            <a:off x="1665085" y="2466523"/>
            <a:ext cx="825300" cy="665100"/>
          </a:xfrm>
          <a:prstGeom prst="chevron">
            <a:avLst>
              <a:gd name="adj" fmla="val 17726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54"/>
          <p:cNvSpPr/>
          <p:nvPr/>
        </p:nvSpPr>
        <p:spPr>
          <a:xfrm rot="5400000">
            <a:off x="1665085" y="3385898"/>
            <a:ext cx="825300" cy="665100"/>
          </a:xfrm>
          <a:prstGeom prst="chevron">
            <a:avLst>
              <a:gd name="adj" fmla="val 17726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54"/>
          <p:cNvSpPr txBox="1">
            <a:spLocks noGrp="1"/>
          </p:cNvSpPr>
          <p:nvPr>
            <p:ph type="subTitle" idx="4"/>
          </p:nvPr>
        </p:nvSpPr>
        <p:spPr>
          <a:xfrm>
            <a:off x="2410285" y="1649867"/>
            <a:ext cx="4558427" cy="48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indent="0">
              <a:spcAft>
                <a:spcPts val="1200"/>
              </a:spcAft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Bentuk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syukur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atas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nikmat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yang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diberikan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Allah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Swt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.</a:t>
            </a:r>
          </a:p>
        </p:txBody>
      </p:sp>
      <p:sp>
        <p:nvSpPr>
          <p:cNvPr id="1853" name="Google Shape;1853;p54"/>
          <p:cNvSpPr txBox="1">
            <a:spLocks noGrp="1"/>
          </p:cNvSpPr>
          <p:nvPr>
            <p:ph type="subTitle" idx="2"/>
          </p:nvPr>
        </p:nvSpPr>
        <p:spPr>
          <a:xfrm>
            <a:off x="2410285" y="2600517"/>
            <a:ext cx="4803300" cy="48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indent="0">
              <a:spcAft>
                <a:spcPts val="1200"/>
              </a:spcAft>
            </a:pP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M</a:t>
            </a:r>
            <a:r>
              <a:rPr lang="en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engasah sikap peduli terhadap sesama.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855" name="Google Shape;1855;p54"/>
          <p:cNvSpPr txBox="1">
            <a:spLocks noGrp="1"/>
          </p:cNvSpPr>
          <p:nvPr>
            <p:ph type="subTitle" idx="4294967295"/>
          </p:nvPr>
        </p:nvSpPr>
        <p:spPr>
          <a:xfrm>
            <a:off x="2471000" y="3474248"/>
            <a:ext cx="4803300" cy="48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Terciptanya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hubungan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kasih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sayang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antara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orang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mampu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dan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tidak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mampu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Livvic"/>
                <a:cs typeface="Livvic"/>
                <a:sym typeface="Livvic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856" name="Google Shape;1856;p54"/>
          <p:cNvSpPr/>
          <p:nvPr/>
        </p:nvSpPr>
        <p:spPr>
          <a:xfrm rot="5400000">
            <a:off x="1665085" y="1547148"/>
            <a:ext cx="825300" cy="665100"/>
          </a:xfrm>
          <a:prstGeom prst="chevron">
            <a:avLst>
              <a:gd name="adj" fmla="val 17726"/>
            </a:avLst>
          </a:prstGeom>
          <a:solidFill>
            <a:schemeClr val="accent3"/>
          </a:solidFill>
          <a:ln>
            <a:noFill/>
          </a:ln>
          <a:effectLst>
            <a:outerShdw dist="38100" dir="318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Scroll: Horizontal 18">
            <a:extLst>
              <a:ext uri="{FF2B5EF4-FFF2-40B4-BE49-F238E27FC236}">
                <a16:creationId xmlns:a16="http://schemas.microsoft.com/office/drawing/2014/main" xmlns="" id="{B17A6A2E-ABBE-496D-2FD7-1A0D139A8E9E}"/>
              </a:ext>
            </a:extLst>
          </p:cNvPr>
          <p:cNvSpPr/>
          <p:nvPr/>
        </p:nvSpPr>
        <p:spPr>
          <a:xfrm>
            <a:off x="2307265" y="655831"/>
            <a:ext cx="4433777" cy="683871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CBDCE08-1AB2-90EE-3871-5A96F8EB4952}"/>
              </a:ext>
            </a:extLst>
          </p:cNvPr>
          <p:cNvSpPr txBox="1"/>
          <p:nvPr/>
        </p:nvSpPr>
        <p:spPr>
          <a:xfrm>
            <a:off x="2509284" y="741316"/>
            <a:ext cx="4040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Manfaat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Zakat</a:t>
            </a:r>
            <a:endParaRPr lang="en-ID" sz="2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F792AB-93BF-5F88-B9EE-67A451E51226}"/>
              </a:ext>
            </a:extLst>
          </p:cNvPr>
          <p:cNvSpPr txBox="1"/>
          <p:nvPr/>
        </p:nvSpPr>
        <p:spPr>
          <a:xfrm>
            <a:off x="-208265" y="167853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chemeClr val="accent2">
                    <a:lumMod val="25000"/>
                  </a:schemeClr>
                </a:solidFill>
              </a:rPr>
              <a:t>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FC58B5-CD87-C62B-3D06-9692600B6AE3}"/>
              </a:ext>
            </a:extLst>
          </p:cNvPr>
          <p:cNvSpPr txBox="1"/>
          <p:nvPr/>
        </p:nvSpPr>
        <p:spPr>
          <a:xfrm>
            <a:off x="-208265" y="257516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chemeClr val="accent2">
                    <a:lumMod val="25000"/>
                  </a:schemeClr>
                </a:solidFill>
              </a:rPr>
              <a:t>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9B29B7D-291C-CA57-9C0C-08EA68111E85}"/>
              </a:ext>
            </a:extLst>
          </p:cNvPr>
          <p:cNvSpPr txBox="1"/>
          <p:nvPr/>
        </p:nvSpPr>
        <p:spPr>
          <a:xfrm>
            <a:off x="-208265" y="350098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chemeClr val="accent2">
                    <a:lumMod val="25000"/>
                  </a:schemeClr>
                </a:solidFill>
              </a:rPr>
              <a:t>07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5A1F628-6F4E-5FE0-BDFC-8063B8CE4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ist Style Oblong Notebook Student Education Pack by Slidesgo">
  <a:themeElements>
    <a:clrScheme name="Simple Light">
      <a:dk1>
        <a:srgbClr val="5D5247"/>
      </a:dk1>
      <a:lt1>
        <a:srgbClr val="ECEAE3"/>
      </a:lt1>
      <a:dk2>
        <a:srgbClr val="897B6F"/>
      </a:dk2>
      <a:lt2>
        <a:srgbClr val="FFF5EA"/>
      </a:lt2>
      <a:accent1>
        <a:srgbClr val="D6D2C4"/>
      </a:accent1>
      <a:accent2>
        <a:srgbClr val="FCFAF6"/>
      </a:accent2>
      <a:accent3>
        <a:srgbClr val="F7DAD9"/>
      </a:accent3>
      <a:accent4>
        <a:srgbClr val="FFCDCC"/>
      </a:accent4>
      <a:accent5>
        <a:srgbClr val="FFFFFF"/>
      </a:accent5>
      <a:accent6>
        <a:srgbClr val="FFFFFF"/>
      </a:accent6>
      <a:hlink>
        <a:srgbClr val="5D52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462</Words>
  <Application>Microsoft Office PowerPoint</Application>
  <PresentationFormat>On-screen Show (16:9)</PresentationFormat>
  <Paragraphs>69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Livvic</vt:lpstr>
      <vt:lpstr>Open Sans</vt:lpstr>
      <vt:lpstr>Nunito</vt:lpstr>
      <vt:lpstr>Lexend Medium</vt:lpstr>
      <vt:lpstr>ＭＳ Ｐゴシック</vt:lpstr>
      <vt:lpstr>Arial Black</vt:lpstr>
      <vt:lpstr>Minimalist Style Oblong Notebook Student Education Pack by Slidesgo</vt:lpstr>
      <vt:lpstr>PowerPoint Presentation</vt:lpstr>
      <vt:lpstr>Zakat, Infak, Sedekah, dan Hadiah</vt:lpstr>
      <vt:lpstr>PowerPoint Presentation</vt:lpstr>
      <vt:lpstr>Golongan yang Berhak Menerima Zakat</vt:lpstr>
      <vt:lpstr>Golongan yang Berhak Menerima Zakat</vt:lpstr>
      <vt:lpstr>PowerPoint Presentation</vt:lpstr>
      <vt:lpstr>PowerPoint Presentation</vt:lpstr>
      <vt:lpstr>PowerPoint Presentation</vt:lpstr>
      <vt:lpstr>PowerPoint Presentation</vt:lpstr>
      <vt:lpstr>Infak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Zakat, Infak, Sedekah dan Hadiah</dc:title>
  <dc:creator>Risa Purnama</dc:creator>
  <cp:lastModifiedBy>Sani Nurlatifah</cp:lastModifiedBy>
  <cp:revision>6</cp:revision>
  <dcterms:modified xsi:type="dcterms:W3CDTF">2022-08-27T06:01:27Z</dcterms:modified>
</cp:coreProperties>
</file>