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4" r:id="rId3"/>
    <p:sldMasterId id="2147483655" r:id="rId4"/>
    <p:sldMasterId id="2147483656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6858000" cx="9144000"/>
  <p:notesSz cx="6858000" cy="9144000"/>
  <p:embeddedFontLst>
    <p:embeddedFont>
      <p:font typeface="Tahoma"/>
      <p:regular r:id="rId14"/>
      <p:bold r:id="rId15"/>
    </p:embeddedFont>
    <p:embeddedFont>
      <p:font typeface="Arial Black"/>
      <p:regular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3.xml"/><Relationship Id="rId15" Type="http://schemas.openxmlformats.org/officeDocument/2006/relationships/font" Target="fonts/Tahoma-bold.fntdata"/><Relationship Id="rId14" Type="http://schemas.openxmlformats.org/officeDocument/2006/relationships/font" Target="fonts/Tahoma-regular.fntdata"/><Relationship Id="rId16" Type="http://schemas.openxmlformats.org/officeDocument/2006/relationships/font" Target="fonts/ArialBlack-regular.fntdata"/><Relationship Id="rId5" Type="http://schemas.openxmlformats.org/officeDocument/2006/relationships/slideMaster" Target="slideMasters/slideMaster3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" type="tx">
  <p:cSld name="TITLE_AND_BODY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"/>
          <p:cNvSpPr txBox="1"/>
          <p:nvPr>
            <p:ph type="title"/>
          </p:nvPr>
        </p:nvSpPr>
        <p:spPr>
          <a:xfrm>
            <a:off x="1066800" y="304800"/>
            <a:ext cx="7543800" cy="14319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26" name="Google Shape;26;p2"/>
          <p:cNvSpPr txBox="1"/>
          <p:nvPr>
            <p:ph idx="1" type="body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7084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■"/>
              <a:defRPr b="0" i="0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ahoma"/>
              <a:buChar char="–"/>
              <a:defRPr b="0" i="0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33528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■"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ahoma"/>
              <a:buChar char="–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27" name="Google Shape;27;p2"/>
          <p:cNvSpPr txBox="1"/>
          <p:nvPr>
            <p:ph idx="10" type="dt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2"/>
          <p:cNvSpPr txBox="1"/>
          <p:nvPr>
            <p:ph idx="11" type="ftr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Google Shape;29;p2"/>
          <p:cNvSpPr txBox="1"/>
          <p:nvPr>
            <p:ph idx="12" type="sldNum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3"/>
          <p:cNvSpPr txBox="1"/>
          <p:nvPr>
            <p:ph idx="10" type="dt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Google Shape;32;p3"/>
          <p:cNvSpPr txBox="1"/>
          <p:nvPr>
            <p:ph idx="11" type="ftr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Google Shape;33;p3"/>
          <p:cNvSpPr txBox="1"/>
          <p:nvPr>
            <p:ph idx="12" type="sldNum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text on left, text on right" type="twoColTx">
  <p:cSld name="TITLE_AND_TWO_COLUMNS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5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Google Shape;42;p5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Google Shape;43;p5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text on left, two objects on right" type="txAndTwoObj">
  <p:cSld name="TEXT_AND_TWO_OBJECTS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6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" name="Google Shape;46;p6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" name="Google Shape;47;p6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" type="tx">
  <p:cSld name="TITLE_AND_BOD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0" name="Google Shape;50;p7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9"/>
          <p:cNvSpPr txBox="1"/>
          <p:nvPr>
            <p:ph idx="10" type="dt"/>
          </p:nvPr>
        </p:nvSpPr>
        <p:spPr>
          <a:xfrm>
            <a:off x="838200" y="6245225"/>
            <a:ext cx="1901825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1" name="Google Shape;71;p9"/>
          <p:cNvSpPr txBox="1"/>
          <p:nvPr>
            <p:ph idx="11" type="ftr"/>
          </p:nvPr>
        </p:nvSpPr>
        <p:spPr>
          <a:xfrm>
            <a:off x="34290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2" name="Google Shape;72;p9"/>
          <p:cNvSpPr txBox="1"/>
          <p:nvPr>
            <p:ph idx="12" type="sldNum"/>
          </p:nvPr>
        </p:nvSpPr>
        <p:spPr>
          <a:xfrm>
            <a:off x="6937375" y="6245225"/>
            <a:ext cx="1901825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slideLayout" Target="../slideLayouts/slideLayout4.xml"/><Relationship Id="rId3" Type="http://schemas.openxmlformats.org/officeDocument/2006/relationships/slideLayout" Target="../slideLayouts/slideLayout5.xml"/><Relationship Id="rId4" Type="http://schemas.openxmlformats.org/officeDocument/2006/relationships/theme" Target="../theme/theme4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0" y="6350"/>
            <a:ext cx="9140825" cy="6851649"/>
            <a:chOff x="0" y="6350"/>
            <a:chExt cx="9140825" cy="6851649"/>
          </a:xfrm>
        </p:grpSpPr>
        <p:sp>
          <p:nvSpPr>
            <p:cNvPr id="7" name="Google Shape;7;p1"/>
            <p:cNvSpPr/>
            <p:nvPr/>
          </p:nvSpPr>
          <p:spPr>
            <a:xfrm>
              <a:off x="885825" y="1843087"/>
              <a:ext cx="8255000" cy="5014912"/>
            </a:xfrm>
            <a:custGeom>
              <a:rect b="b" l="l" r="r" t="t"/>
              <a:pathLst>
                <a:path extrusionOk="0" h="120000" w="120000">
                  <a:moveTo>
                    <a:pt x="0" y="120000"/>
                  </a:moveTo>
                  <a:lnTo>
                    <a:pt x="120000" y="120000"/>
                  </a:lnTo>
                  <a:lnTo>
                    <a:pt x="120000" y="0"/>
                  </a:lnTo>
                  <a:lnTo>
                    <a:pt x="0" y="0"/>
                  </a:lnTo>
                  <a:lnTo>
                    <a:pt x="0" y="120000"/>
                  </a:lnTo>
                  <a:lnTo>
                    <a:pt x="0" y="12000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lt1"/>
                </a:gs>
              </a:gsLst>
              <a:lin ang="108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" name="Google Shape;8;p1"/>
            <p:cNvSpPr/>
            <p:nvPr/>
          </p:nvSpPr>
          <p:spPr>
            <a:xfrm>
              <a:off x="0" y="1843087"/>
              <a:ext cx="885825" cy="5014912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  <a:lnTo>
                    <a:pt x="12000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9" name="Google Shape;9;p1"/>
            <p:cNvGrpSpPr/>
            <p:nvPr/>
          </p:nvGrpSpPr>
          <p:grpSpPr>
            <a:xfrm>
              <a:off x="0" y="6350"/>
              <a:ext cx="9140824" cy="6851649"/>
              <a:chOff x="0" y="6350"/>
              <a:chExt cx="9140824" cy="6851649"/>
            </a:xfrm>
          </p:grpSpPr>
          <p:sp>
            <p:nvSpPr>
              <p:cNvPr id="10" name="Google Shape;10;p1"/>
              <p:cNvSpPr/>
              <p:nvPr/>
            </p:nvSpPr>
            <p:spPr>
              <a:xfrm>
                <a:off x="876300" y="6350"/>
                <a:ext cx="19050" cy="1103312"/>
              </a:xfrm>
              <a:custGeom>
                <a:rect b="b" l="l" r="r" t="t"/>
                <a:pathLst>
                  <a:path extrusionOk="0" h="120000" w="120000">
                    <a:moveTo>
                      <a:pt x="120000" y="0"/>
                    </a:moveTo>
                    <a:lnTo>
                      <a:pt x="0" y="0"/>
                    </a:lnTo>
                    <a:lnTo>
                      <a:pt x="0" y="120000"/>
                    </a:lnTo>
                    <a:lnTo>
                      <a:pt x="120000" y="120000"/>
                    </a:lnTo>
                    <a:lnTo>
                      <a:pt x="120000" y="0"/>
                    </a:lnTo>
                    <a:lnTo>
                      <a:pt x="12000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lt1"/>
                  </a:gs>
                  <a:gs pos="100000">
                    <a:schemeClr val="lt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" name="Google Shape;11;p1"/>
              <p:cNvSpPr/>
              <p:nvPr/>
            </p:nvSpPr>
            <p:spPr>
              <a:xfrm>
                <a:off x="876300" y="2576512"/>
                <a:ext cx="19050" cy="4281487"/>
              </a:xfrm>
              <a:custGeom>
                <a:rect b="b" l="l" r="r" t="t"/>
                <a:pathLst>
                  <a:path extrusionOk="0" h="120000" w="120000">
                    <a:moveTo>
                      <a:pt x="0" y="119999"/>
                    </a:moveTo>
                    <a:lnTo>
                      <a:pt x="120000" y="119999"/>
                    </a:lnTo>
                    <a:lnTo>
                      <a:pt x="120000" y="0"/>
                    </a:lnTo>
                    <a:lnTo>
                      <a:pt x="0" y="0"/>
                    </a:lnTo>
                    <a:lnTo>
                      <a:pt x="0" y="119999"/>
                    </a:lnTo>
                    <a:lnTo>
                      <a:pt x="0" y="119999"/>
                    </a:ln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lt1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" name="Google Shape;12;p1"/>
              <p:cNvSpPr/>
              <p:nvPr/>
            </p:nvSpPr>
            <p:spPr>
              <a:xfrm>
                <a:off x="1617662" y="1833562"/>
                <a:ext cx="7523162" cy="19050"/>
              </a:xfrm>
              <a:custGeom>
                <a:rect b="b" l="l" r="r" t="t"/>
                <a:pathLst>
                  <a:path extrusionOk="0" h="120000" w="120000">
                    <a:moveTo>
                      <a:pt x="120000" y="0"/>
                    </a:moveTo>
                    <a:lnTo>
                      <a:pt x="0" y="0"/>
                    </a:lnTo>
                    <a:lnTo>
                      <a:pt x="0" y="120000"/>
                    </a:lnTo>
                    <a:lnTo>
                      <a:pt x="120000" y="120000"/>
                    </a:lnTo>
                    <a:lnTo>
                      <a:pt x="120000" y="0"/>
                    </a:lnTo>
                    <a:lnTo>
                      <a:pt x="12000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lt1"/>
                  </a:gs>
                  <a:gs pos="100000">
                    <a:schemeClr val="lt2"/>
                  </a:gs>
                </a:gsLst>
                <a:lin ang="108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" name="Google Shape;13;p1"/>
              <p:cNvSpPr/>
              <p:nvPr/>
            </p:nvSpPr>
            <p:spPr>
              <a:xfrm>
                <a:off x="876300" y="2176462"/>
                <a:ext cx="19050" cy="400050"/>
              </a:xfrm>
              <a:custGeom>
                <a:rect b="b" l="l" r="r" t="t"/>
                <a:pathLst>
                  <a:path extrusionOk="0" h="120000" w="120000">
                    <a:moveTo>
                      <a:pt x="0" y="120000"/>
                    </a:moveTo>
                    <a:lnTo>
                      <a:pt x="120000" y="120000"/>
                    </a:lnTo>
                    <a:lnTo>
                      <a:pt x="120000" y="0"/>
                    </a:lnTo>
                    <a:lnTo>
                      <a:pt x="0" y="0"/>
                    </a:lnTo>
                    <a:lnTo>
                      <a:pt x="0" y="120000"/>
                    </a:lnTo>
                    <a:lnTo>
                      <a:pt x="0" y="12000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chemeClr val="lt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" name="Google Shape;14;p1"/>
              <p:cNvSpPr/>
              <p:nvPr/>
            </p:nvSpPr>
            <p:spPr>
              <a:xfrm>
                <a:off x="876300" y="1109662"/>
                <a:ext cx="19050" cy="400050"/>
              </a:xfrm>
              <a:custGeom>
                <a:rect b="b" l="l" r="r" t="t"/>
                <a:pathLst>
                  <a:path extrusionOk="0" h="120000" w="120000">
                    <a:moveTo>
                      <a:pt x="120000" y="0"/>
                    </a:moveTo>
                    <a:lnTo>
                      <a:pt x="0" y="0"/>
                    </a:lnTo>
                    <a:lnTo>
                      <a:pt x="0" y="120000"/>
                    </a:lnTo>
                    <a:lnTo>
                      <a:pt x="120000" y="120000"/>
                    </a:lnTo>
                    <a:lnTo>
                      <a:pt x="120000" y="0"/>
                    </a:lnTo>
                    <a:lnTo>
                      <a:pt x="12000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" name="Google Shape;15;p1"/>
              <p:cNvSpPr/>
              <p:nvPr/>
            </p:nvSpPr>
            <p:spPr>
              <a:xfrm>
                <a:off x="876300" y="1509712"/>
                <a:ext cx="19050" cy="666750"/>
              </a:xfrm>
              <a:custGeom>
                <a:rect b="b" l="l" r="r" t="t"/>
                <a:pathLst>
                  <a:path extrusionOk="0" h="120000" w="120000">
                    <a:moveTo>
                      <a:pt x="0" y="0"/>
                    </a:moveTo>
                    <a:lnTo>
                      <a:pt x="0" y="120000"/>
                    </a:lnTo>
                    <a:lnTo>
                      <a:pt x="120000" y="120000"/>
                    </a:lnTo>
                    <a:lnTo>
                      <a:pt x="12000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" name="Google Shape;16;p1"/>
              <p:cNvSpPr/>
              <p:nvPr/>
            </p:nvSpPr>
            <p:spPr>
              <a:xfrm>
                <a:off x="0" y="1833562"/>
                <a:ext cx="557212" cy="19050"/>
              </a:xfrm>
              <a:custGeom>
                <a:rect b="b" l="l" r="r" t="t"/>
                <a:pathLst>
                  <a:path extrusionOk="0" h="120000" w="120000">
                    <a:moveTo>
                      <a:pt x="0" y="0"/>
                    </a:moveTo>
                    <a:lnTo>
                      <a:pt x="0" y="120000"/>
                    </a:lnTo>
                    <a:lnTo>
                      <a:pt x="120000" y="120000"/>
                    </a:lnTo>
                    <a:lnTo>
                      <a:pt x="12000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chemeClr val="lt2"/>
                  </a:gs>
                </a:gsLst>
                <a:lin ang="108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" name="Google Shape;17;p1"/>
              <p:cNvSpPr/>
              <p:nvPr/>
            </p:nvSpPr>
            <p:spPr>
              <a:xfrm>
                <a:off x="1217612" y="1833562"/>
                <a:ext cx="400050" cy="19050"/>
              </a:xfrm>
              <a:custGeom>
                <a:rect b="b" l="l" r="r" t="t"/>
                <a:pathLst>
                  <a:path extrusionOk="0" h="120000" w="120000">
                    <a:moveTo>
                      <a:pt x="120000" y="0"/>
                    </a:moveTo>
                    <a:lnTo>
                      <a:pt x="0" y="0"/>
                    </a:lnTo>
                    <a:lnTo>
                      <a:pt x="0" y="120000"/>
                    </a:lnTo>
                    <a:lnTo>
                      <a:pt x="120000" y="120000"/>
                    </a:lnTo>
                    <a:lnTo>
                      <a:pt x="120000" y="0"/>
                    </a:lnTo>
                    <a:lnTo>
                      <a:pt x="12000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accent2"/>
                  </a:gs>
                </a:gsLst>
                <a:lin ang="108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" name="Google Shape;18;p1"/>
              <p:cNvSpPr/>
              <p:nvPr/>
            </p:nvSpPr>
            <p:spPr>
              <a:xfrm>
                <a:off x="552450" y="1833562"/>
                <a:ext cx="665162" cy="19050"/>
              </a:xfrm>
              <a:custGeom>
                <a:rect b="b" l="l" r="r" t="t"/>
                <a:pathLst>
                  <a:path extrusionOk="0" h="120000" w="120000">
                    <a:moveTo>
                      <a:pt x="0" y="0"/>
                    </a:moveTo>
                    <a:lnTo>
                      <a:pt x="0" y="120000"/>
                    </a:lnTo>
                    <a:lnTo>
                      <a:pt x="119999" y="120000"/>
                    </a:lnTo>
                    <a:lnTo>
                      <a:pt x="119999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108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19" name="Google Shape;19;p1"/>
          <p:cNvSpPr txBox="1"/>
          <p:nvPr>
            <p:ph type="title"/>
          </p:nvPr>
        </p:nvSpPr>
        <p:spPr>
          <a:xfrm>
            <a:off x="1066800" y="304800"/>
            <a:ext cx="7543800" cy="14319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20" name="Google Shape;20;p1"/>
          <p:cNvSpPr txBox="1"/>
          <p:nvPr>
            <p:ph idx="1" type="body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7084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■"/>
              <a:defRPr b="0" i="0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ahoma"/>
              <a:buChar char="–"/>
              <a:defRPr b="0" i="0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33528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■"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ahoma"/>
              <a:buChar char="–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21" name="Google Shape;21;p1"/>
          <p:cNvSpPr txBox="1"/>
          <p:nvPr>
            <p:ph idx="10" type="dt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1"/>
          <p:cNvSpPr txBox="1"/>
          <p:nvPr>
            <p:ph idx="11" type="ftr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1"/>
          <p:cNvSpPr txBox="1"/>
          <p:nvPr>
            <p:ph idx="12" type="sldNum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" name="Google Shape;37;p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Google Shape;38;p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0" r:id="rId1"/>
    <p:sldLayoutId id="2147483651" r:id="rId2"/>
    <p:sldLayoutId id="2147483652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chemeClr val="lt1"/>
            </a:gs>
            <a:gs pos="100000">
              <a:schemeClr val="accent2"/>
            </a:gs>
          </a:gsLst>
          <a:lin ang="5400000" scaled="0"/>
        </a:gra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oogle Shape;55;p8"/>
          <p:cNvGrpSpPr/>
          <p:nvPr/>
        </p:nvGrpSpPr>
        <p:grpSpPr>
          <a:xfrm>
            <a:off x="319087" y="1828800"/>
            <a:ext cx="8824913" cy="5029200"/>
            <a:chOff x="319087" y="1828800"/>
            <a:chExt cx="8824913" cy="5029200"/>
          </a:xfrm>
        </p:grpSpPr>
        <p:sp>
          <p:nvSpPr>
            <p:cNvPr id="56" name="Google Shape;56;p8"/>
            <p:cNvSpPr/>
            <p:nvPr/>
          </p:nvSpPr>
          <p:spPr>
            <a:xfrm>
              <a:off x="838200" y="4618037"/>
              <a:ext cx="8305800" cy="2239962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  <a:lnTo>
                    <a:pt x="12000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>
                <a:alpha val="29803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" name="Google Shape;57;p8"/>
            <p:cNvSpPr/>
            <p:nvPr/>
          </p:nvSpPr>
          <p:spPr>
            <a:xfrm>
              <a:off x="333375" y="1828800"/>
              <a:ext cx="8810625" cy="5029200"/>
            </a:xfrm>
            <a:custGeom>
              <a:rect b="b" l="l" r="r" t="t"/>
              <a:pathLst>
                <a:path extrusionOk="0" h="120000" w="120000">
                  <a:moveTo>
                    <a:pt x="7135" y="66818"/>
                  </a:moveTo>
                  <a:lnTo>
                    <a:pt x="0" y="66818"/>
                  </a:lnTo>
                  <a:lnTo>
                    <a:pt x="0" y="119999"/>
                  </a:lnTo>
                  <a:lnTo>
                    <a:pt x="120000" y="119999"/>
                  </a:lnTo>
                  <a:lnTo>
                    <a:pt x="120000" y="0"/>
                  </a:lnTo>
                  <a:lnTo>
                    <a:pt x="7135" y="0"/>
                  </a:lnTo>
                  <a:lnTo>
                    <a:pt x="7135" y="66818"/>
                  </a:lnTo>
                  <a:close/>
                </a:path>
              </a:pathLst>
            </a:custGeom>
            <a:solidFill>
              <a:schemeClr val="lt2">
                <a:alpha val="29803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" name="Google Shape;58;p8"/>
            <p:cNvSpPr/>
            <p:nvPr/>
          </p:nvSpPr>
          <p:spPr>
            <a:xfrm>
              <a:off x="838200" y="4654550"/>
              <a:ext cx="8305800" cy="2203450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  <a:lnTo>
                    <a:pt x="12000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Google Shape;59;p8"/>
            <p:cNvSpPr/>
            <p:nvPr/>
          </p:nvSpPr>
          <p:spPr>
            <a:xfrm>
              <a:off x="838200" y="1828800"/>
              <a:ext cx="7313612" cy="46037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  <a:lnTo>
                    <a:pt x="12000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5D00"/>
                </a:gs>
                <a:gs pos="100000">
                  <a:srgbClr val="006600">
                    <a:alpha val="0"/>
                  </a:srgbClr>
                </a:gs>
              </a:gsLst>
              <a:lin ang="108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" name="Google Shape;60;p8"/>
            <p:cNvSpPr/>
            <p:nvPr/>
          </p:nvSpPr>
          <p:spPr>
            <a:xfrm>
              <a:off x="838200" y="1828800"/>
              <a:ext cx="46037" cy="2833687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  <a:lnTo>
                    <a:pt x="111724" y="1499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628562"/>
                </a:gs>
                <a:gs pos="100000">
                  <a:schemeClr val="lt2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" name="Google Shape;61;p8"/>
            <p:cNvSpPr/>
            <p:nvPr/>
          </p:nvSpPr>
          <p:spPr>
            <a:xfrm>
              <a:off x="836612" y="4610100"/>
              <a:ext cx="46037" cy="2247900"/>
            </a:xfrm>
            <a:custGeom>
              <a:rect b="b" l="l" r="r" t="t"/>
              <a:pathLst>
                <a:path extrusionOk="0" h="120000" w="120000">
                  <a:moveTo>
                    <a:pt x="0" y="119999"/>
                  </a:moveTo>
                  <a:lnTo>
                    <a:pt x="120000" y="119999"/>
                  </a:lnTo>
                  <a:lnTo>
                    <a:pt x="115862" y="2033"/>
                  </a:lnTo>
                  <a:lnTo>
                    <a:pt x="0" y="0"/>
                  </a:lnTo>
                  <a:lnTo>
                    <a:pt x="0" y="119999"/>
                  </a:lnTo>
                  <a:close/>
                </a:path>
              </a:pathLst>
            </a:custGeom>
            <a:gradFill>
              <a:gsLst>
                <a:gs pos="0">
                  <a:srgbClr val="628562"/>
                </a:gs>
                <a:gs pos="100000">
                  <a:srgbClr val="006600">
                    <a:alpha val="0"/>
                  </a:srgbClr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Google Shape;62;p8"/>
            <p:cNvSpPr/>
            <p:nvPr/>
          </p:nvSpPr>
          <p:spPr>
            <a:xfrm>
              <a:off x="319087" y="4610100"/>
              <a:ext cx="4570412" cy="46037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  <a:lnTo>
                    <a:pt x="12000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5D00"/>
                </a:gs>
                <a:gs pos="100000">
                  <a:srgbClr val="006600">
                    <a:alpha val="0"/>
                  </a:srgbClr>
                </a:gs>
              </a:gsLst>
              <a:lin ang="108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" name="Google Shape;63;p8"/>
            <p:cNvSpPr/>
            <p:nvPr/>
          </p:nvSpPr>
          <p:spPr>
            <a:xfrm>
              <a:off x="319087" y="4610100"/>
              <a:ext cx="47625" cy="2247900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119999"/>
                  </a:lnTo>
                  <a:lnTo>
                    <a:pt x="116000" y="119999"/>
                  </a:lnTo>
                  <a:lnTo>
                    <a:pt x="120000" y="228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628562"/>
                </a:gs>
                <a:gs pos="100000">
                  <a:srgbClr val="006600">
                    <a:alpha val="9803"/>
                  </a:srgbClr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4" name="Google Shape;64;p8"/>
          <p:cNvSpPr txBox="1"/>
          <p:nvPr>
            <p:ph idx="10" type="dt"/>
          </p:nvPr>
        </p:nvSpPr>
        <p:spPr>
          <a:xfrm>
            <a:off x="838200" y="6245225"/>
            <a:ext cx="1901825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5" name="Google Shape;65;p8"/>
          <p:cNvSpPr txBox="1"/>
          <p:nvPr>
            <p:ph idx="11" type="ftr"/>
          </p:nvPr>
        </p:nvSpPr>
        <p:spPr>
          <a:xfrm>
            <a:off x="34290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" name="Google Shape;66;p8"/>
          <p:cNvSpPr txBox="1"/>
          <p:nvPr>
            <p:ph idx="12" type="sldNum"/>
          </p:nvPr>
        </p:nvSpPr>
        <p:spPr>
          <a:xfrm>
            <a:off x="6937375" y="6245225"/>
            <a:ext cx="1901825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  <p:sp>
        <p:nvSpPr>
          <p:cNvPr id="67" name="Google Shape;67;p8"/>
          <p:cNvSpPr txBox="1"/>
          <p:nvPr>
            <p:ph type="title"/>
          </p:nvPr>
        </p:nvSpPr>
        <p:spPr>
          <a:xfrm>
            <a:off x="457200" y="244475"/>
            <a:ext cx="8385175" cy="14319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/>
        </p:txBody>
      </p:sp>
      <p:sp>
        <p:nvSpPr>
          <p:cNvPr id="68" name="Google Shape;68;p8"/>
          <p:cNvSpPr txBox="1"/>
          <p:nvPr>
            <p:ph idx="1" type="body"/>
          </p:nvPr>
        </p:nvSpPr>
        <p:spPr>
          <a:xfrm>
            <a:off x="838200" y="1905000"/>
            <a:ext cx="8007350" cy="41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3200"/>
              <a:buFont typeface="Noto Sans Symbols"/>
              <a:buChar char="▪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Noto Sans Symbols"/>
              <a:buChar char="▪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3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0"/>
          <p:cNvSpPr txBox="1"/>
          <p:nvPr>
            <p:ph type="title"/>
          </p:nvPr>
        </p:nvSpPr>
        <p:spPr>
          <a:xfrm>
            <a:off x="1066800" y="304800"/>
            <a:ext cx="7543800" cy="14319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ahoma"/>
              <a:buNone/>
            </a:pPr>
            <a:r>
              <a:rPr b="1" i="0" lang="en-US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Pengukuran Suhu</a:t>
            </a:r>
            <a:endParaRPr/>
          </a:p>
        </p:txBody>
      </p:sp>
      <p:sp>
        <p:nvSpPr>
          <p:cNvPr id="78" name="Google Shape;78;p10"/>
          <p:cNvSpPr txBox="1"/>
          <p:nvPr>
            <p:ph idx="1" type="body"/>
          </p:nvPr>
        </p:nvSpPr>
        <p:spPr>
          <a:xfrm>
            <a:off x="1066800" y="1981200"/>
            <a:ext cx="7543800" cy="4471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Suhu suatu benda adalah tingkat panas benda itu.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Alat pengukur suhu disebut termometer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Satuan suhu : derajat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Termometer yang dipakai di Indonesia termometer Celcius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Termometer yang dipelajari di SD : Celcius, Reamur, Fahrenheit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1"/>
          <p:cNvSpPr txBox="1"/>
          <p:nvPr/>
        </p:nvSpPr>
        <p:spPr>
          <a:xfrm>
            <a:off x="395287" y="260350"/>
            <a:ext cx="38163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PENGUKURAN  SUHU</a:t>
            </a:r>
            <a:endParaRPr/>
          </a:p>
        </p:txBody>
      </p:sp>
      <p:pic>
        <p:nvPicPr>
          <p:cNvPr id="84" name="Google Shape;84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27087" y="1014412"/>
            <a:ext cx="766762" cy="2381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868612" y="784225"/>
            <a:ext cx="766762" cy="2611437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813300" y="692150"/>
            <a:ext cx="766762" cy="340518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7" name="Google Shape;87;p11"/>
          <p:cNvCxnSpPr/>
          <p:nvPr/>
        </p:nvCxnSpPr>
        <p:spPr>
          <a:xfrm>
            <a:off x="611187" y="1566862"/>
            <a:ext cx="5616575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88" name="Google Shape;88;p11"/>
          <p:cNvCxnSpPr/>
          <p:nvPr/>
        </p:nvCxnSpPr>
        <p:spPr>
          <a:xfrm>
            <a:off x="611187" y="3141662"/>
            <a:ext cx="5616575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</p:cxnSp>
      <p:sp>
        <p:nvSpPr>
          <p:cNvPr id="89" name="Google Shape;89;p11"/>
          <p:cNvSpPr txBox="1"/>
          <p:nvPr/>
        </p:nvSpPr>
        <p:spPr>
          <a:xfrm>
            <a:off x="5580062" y="3822700"/>
            <a:ext cx="6477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0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0</a:t>
            </a:r>
            <a:r>
              <a:rPr b="0" baseline="30000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0</a:t>
            </a:r>
            <a:endParaRPr/>
          </a:p>
        </p:txBody>
      </p:sp>
      <p:sp>
        <p:nvSpPr>
          <p:cNvPr id="90" name="Google Shape;90;p11"/>
          <p:cNvSpPr txBox="1"/>
          <p:nvPr/>
        </p:nvSpPr>
        <p:spPr>
          <a:xfrm>
            <a:off x="5508625" y="1611312"/>
            <a:ext cx="6477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0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212</a:t>
            </a:r>
            <a:r>
              <a:rPr b="0" baseline="30000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0</a:t>
            </a:r>
            <a:endParaRPr/>
          </a:p>
        </p:txBody>
      </p:sp>
      <p:sp>
        <p:nvSpPr>
          <p:cNvPr id="91" name="Google Shape;91;p11"/>
          <p:cNvSpPr txBox="1"/>
          <p:nvPr/>
        </p:nvSpPr>
        <p:spPr>
          <a:xfrm>
            <a:off x="3563937" y="1611312"/>
            <a:ext cx="6477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0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100</a:t>
            </a:r>
            <a:r>
              <a:rPr b="0" baseline="30000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0</a:t>
            </a:r>
            <a:endParaRPr/>
          </a:p>
        </p:txBody>
      </p:sp>
      <p:sp>
        <p:nvSpPr>
          <p:cNvPr id="92" name="Google Shape;92;p11"/>
          <p:cNvSpPr txBox="1"/>
          <p:nvPr/>
        </p:nvSpPr>
        <p:spPr>
          <a:xfrm>
            <a:off x="1476375" y="1611312"/>
            <a:ext cx="6477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0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80</a:t>
            </a:r>
            <a:r>
              <a:rPr b="0" baseline="30000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0</a:t>
            </a:r>
            <a:endParaRPr/>
          </a:p>
        </p:txBody>
      </p:sp>
      <p:sp>
        <p:nvSpPr>
          <p:cNvPr id="93" name="Google Shape;93;p11"/>
          <p:cNvSpPr txBox="1"/>
          <p:nvPr/>
        </p:nvSpPr>
        <p:spPr>
          <a:xfrm>
            <a:off x="5580062" y="3176587"/>
            <a:ext cx="6477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0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32</a:t>
            </a:r>
            <a:r>
              <a:rPr b="0" baseline="30000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0</a:t>
            </a:r>
            <a:endParaRPr/>
          </a:p>
        </p:txBody>
      </p:sp>
      <p:sp>
        <p:nvSpPr>
          <p:cNvPr id="94" name="Google Shape;94;p11"/>
          <p:cNvSpPr txBox="1"/>
          <p:nvPr/>
        </p:nvSpPr>
        <p:spPr>
          <a:xfrm>
            <a:off x="3635375" y="3176587"/>
            <a:ext cx="6477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0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0</a:t>
            </a:r>
            <a:r>
              <a:rPr b="0" baseline="30000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0</a:t>
            </a:r>
            <a:endParaRPr/>
          </a:p>
        </p:txBody>
      </p:sp>
      <p:sp>
        <p:nvSpPr>
          <p:cNvPr id="95" name="Google Shape;95;p11"/>
          <p:cNvSpPr txBox="1"/>
          <p:nvPr/>
        </p:nvSpPr>
        <p:spPr>
          <a:xfrm>
            <a:off x="1547812" y="3176587"/>
            <a:ext cx="6477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0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0</a:t>
            </a:r>
            <a:r>
              <a:rPr b="0" baseline="30000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0</a:t>
            </a:r>
            <a:endParaRPr/>
          </a:p>
        </p:txBody>
      </p:sp>
      <p:sp>
        <p:nvSpPr>
          <p:cNvPr id="96" name="Google Shape;96;p11"/>
          <p:cNvSpPr txBox="1"/>
          <p:nvPr/>
        </p:nvSpPr>
        <p:spPr>
          <a:xfrm>
            <a:off x="6227762" y="2133600"/>
            <a:ext cx="208915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0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212</a:t>
            </a:r>
            <a:r>
              <a:rPr b="0" baseline="30000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0</a:t>
            </a:r>
            <a:r>
              <a:rPr b="0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– 32</a:t>
            </a:r>
            <a:r>
              <a:rPr b="0" baseline="30000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0</a:t>
            </a:r>
            <a:r>
              <a:rPr b="0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= 180</a:t>
            </a:r>
            <a:r>
              <a:rPr b="0" baseline="30000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0</a:t>
            </a:r>
            <a:endParaRPr/>
          </a:p>
        </p:txBody>
      </p:sp>
      <p:sp>
        <p:nvSpPr>
          <p:cNvPr id="97" name="Google Shape;97;p11"/>
          <p:cNvSpPr/>
          <p:nvPr/>
        </p:nvSpPr>
        <p:spPr>
          <a:xfrm>
            <a:off x="612775" y="1566862"/>
            <a:ext cx="287337" cy="1563687"/>
          </a:xfrm>
          <a:prstGeom prst="leftBrace">
            <a:avLst>
              <a:gd fmla="val 8333" name="adj1"/>
              <a:gd fmla="val 50000" name="adj2"/>
            </a:avLst>
          </a:prstGeom>
          <a:noFill/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1"/>
          <p:cNvSpPr txBox="1"/>
          <p:nvPr/>
        </p:nvSpPr>
        <p:spPr>
          <a:xfrm>
            <a:off x="2051050" y="2133600"/>
            <a:ext cx="649287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0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100</a:t>
            </a:r>
            <a:r>
              <a:rPr b="0" baseline="30000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0</a:t>
            </a:r>
            <a:endParaRPr/>
          </a:p>
        </p:txBody>
      </p:sp>
      <p:sp>
        <p:nvSpPr>
          <p:cNvPr id="99" name="Google Shape;99;p11"/>
          <p:cNvSpPr txBox="1"/>
          <p:nvPr/>
        </p:nvSpPr>
        <p:spPr>
          <a:xfrm>
            <a:off x="106362" y="2133600"/>
            <a:ext cx="57785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0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80</a:t>
            </a:r>
            <a:r>
              <a:rPr b="0" baseline="30000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0</a:t>
            </a:r>
            <a:endParaRPr/>
          </a:p>
        </p:txBody>
      </p:sp>
      <p:sp>
        <p:nvSpPr>
          <p:cNvPr id="100" name="Google Shape;100;p11"/>
          <p:cNvSpPr/>
          <p:nvPr/>
        </p:nvSpPr>
        <p:spPr>
          <a:xfrm>
            <a:off x="2628900" y="1566862"/>
            <a:ext cx="287337" cy="1563687"/>
          </a:xfrm>
          <a:prstGeom prst="leftBrace">
            <a:avLst>
              <a:gd fmla="val 8333" name="adj1"/>
              <a:gd fmla="val 50000" name="adj2"/>
            </a:avLst>
          </a:prstGeom>
          <a:noFill/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1"/>
          <p:cNvSpPr/>
          <p:nvPr/>
        </p:nvSpPr>
        <p:spPr>
          <a:xfrm rot="10800000">
            <a:off x="5940425" y="1566862"/>
            <a:ext cx="287337" cy="1563687"/>
          </a:xfrm>
          <a:prstGeom prst="leftBrace">
            <a:avLst>
              <a:gd fmla="val 8333" name="adj1"/>
              <a:gd fmla="val 50000" name="adj2"/>
            </a:avLst>
          </a:prstGeom>
          <a:noFill/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1"/>
          <p:cNvSpPr txBox="1"/>
          <p:nvPr/>
        </p:nvSpPr>
        <p:spPr>
          <a:xfrm>
            <a:off x="6300787" y="1341437"/>
            <a:ext cx="1150937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0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titik didih</a:t>
            </a:r>
            <a:endParaRPr/>
          </a:p>
        </p:txBody>
      </p:sp>
      <p:sp>
        <p:nvSpPr>
          <p:cNvPr id="103" name="Google Shape;103;p11"/>
          <p:cNvSpPr txBox="1"/>
          <p:nvPr/>
        </p:nvSpPr>
        <p:spPr>
          <a:xfrm>
            <a:off x="6372225" y="2924175"/>
            <a:ext cx="1223962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0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Titik beku</a:t>
            </a:r>
            <a:endParaRPr/>
          </a:p>
        </p:txBody>
      </p:sp>
      <p:sp>
        <p:nvSpPr>
          <p:cNvPr id="104" name="Google Shape;104;p11"/>
          <p:cNvSpPr txBox="1"/>
          <p:nvPr/>
        </p:nvSpPr>
        <p:spPr>
          <a:xfrm>
            <a:off x="611187" y="4292600"/>
            <a:ext cx="7561262" cy="7794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baseline="30000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       0</a:t>
            </a:r>
            <a:r>
              <a:rPr b="1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    	berbanding      </a:t>
            </a:r>
            <a:r>
              <a:rPr b="1" baseline="30000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0</a:t>
            </a:r>
            <a:r>
              <a:rPr b="1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	   berbanding     </a:t>
            </a:r>
            <a:r>
              <a:rPr b="1" baseline="30000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0</a:t>
            </a:r>
            <a:r>
              <a:rPr b="1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    </a:t>
            </a:r>
            <a:r>
              <a:rPr b="1" baseline="30000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0</a:t>
            </a:r>
            <a:r>
              <a:rPr b="1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            :                 </a:t>
            </a:r>
            <a:r>
              <a:rPr b="1" baseline="30000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0</a:t>
            </a:r>
            <a:r>
              <a:rPr b="1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	            	:             </a:t>
            </a:r>
            <a:r>
              <a:rPr b="1" baseline="30000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0</a:t>
            </a:r>
            <a:r>
              <a:rPr b="1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</a:t>
            </a:r>
            <a:endParaRPr/>
          </a:p>
        </p:txBody>
      </p:sp>
      <p:sp>
        <p:nvSpPr>
          <p:cNvPr id="105" name="Google Shape;105;p11"/>
          <p:cNvSpPr txBox="1"/>
          <p:nvPr/>
        </p:nvSpPr>
        <p:spPr>
          <a:xfrm>
            <a:off x="539750" y="5084762"/>
            <a:ext cx="78486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     80            :                100           	:            180</a:t>
            </a:r>
            <a:endParaRPr/>
          </a:p>
        </p:txBody>
      </p:sp>
      <p:sp>
        <p:nvSpPr>
          <p:cNvPr id="106" name="Google Shape;106;p11"/>
          <p:cNvSpPr txBox="1"/>
          <p:nvPr/>
        </p:nvSpPr>
        <p:spPr>
          <a:xfrm>
            <a:off x="539750" y="5438775"/>
            <a:ext cx="67691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      4             :                  5            	:              9</a:t>
            </a:r>
            <a:endParaRPr/>
          </a:p>
        </p:txBody>
      </p:sp>
      <p:sp>
        <p:nvSpPr>
          <p:cNvPr id="107" name="Google Shape;107;p11"/>
          <p:cNvSpPr txBox="1"/>
          <p:nvPr/>
        </p:nvSpPr>
        <p:spPr>
          <a:xfrm>
            <a:off x="73025" y="6092825"/>
            <a:ext cx="90709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2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Maka perbandingan </a:t>
            </a:r>
            <a:r>
              <a:rPr b="1" i="0" lang="en-US" sz="2400" u="none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</a:t>
            </a:r>
            <a:r>
              <a:rPr b="1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eamur : </a:t>
            </a:r>
            <a:r>
              <a:rPr b="1" i="0" lang="en-US" sz="2400" u="none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</a:t>
            </a:r>
            <a:r>
              <a:rPr b="1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elcius : </a:t>
            </a:r>
            <a:r>
              <a:rPr b="1" i="0" lang="en-US" sz="2400" u="none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</a:t>
            </a:r>
            <a:r>
              <a:rPr b="1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ahrenheit = </a:t>
            </a:r>
            <a:r>
              <a:rPr b="1" i="0" lang="en-US" sz="2400" u="none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4 : 5 : 9</a:t>
            </a:r>
            <a:endParaRPr/>
          </a:p>
        </p:txBody>
      </p:sp>
      <p:sp>
        <p:nvSpPr>
          <p:cNvPr id="108" name="Google Shape;108;p11"/>
          <p:cNvSpPr txBox="1"/>
          <p:nvPr/>
        </p:nvSpPr>
        <p:spPr>
          <a:xfrm>
            <a:off x="684212" y="1052512"/>
            <a:ext cx="1150937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0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REAMUR</a:t>
            </a:r>
            <a:endParaRPr/>
          </a:p>
        </p:txBody>
      </p:sp>
      <p:sp>
        <p:nvSpPr>
          <p:cNvPr id="109" name="Google Shape;109;p11"/>
          <p:cNvSpPr txBox="1"/>
          <p:nvPr/>
        </p:nvSpPr>
        <p:spPr>
          <a:xfrm>
            <a:off x="2773362" y="836612"/>
            <a:ext cx="1150937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0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CELCIUS</a:t>
            </a:r>
            <a:endParaRPr/>
          </a:p>
        </p:txBody>
      </p:sp>
      <p:sp>
        <p:nvSpPr>
          <p:cNvPr id="110" name="Google Shape;110;p11"/>
          <p:cNvSpPr txBox="1"/>
          <p:nvPr/>
        </p:nvSpPr>
        <p:spPr>
          <a:xfrm>
            <a:off x="4427537" y="765175"/>
            <a:ext cx="1584325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0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FAHRENHEIT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folHlink"/>
        </a:solidFill>
      </p:bgPr>
    </p:bg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2"/>
          <p:cNvSpPr txBox="1"/>
          <p:nvPr>
            <p:ph idx="4294967295" type="body"/>
          </p:nvPr>
        </p:nvSpPr>
        <p:spPr>
          <a:xfrm>
            <a:off x="539750" y="1052512"/>
            <a:ext cx="7632700" cy="2089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Diperoleh perbandingan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 : R : F = 100 : 80 : (212 – 32)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   = 100 : 80 : 180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   = 5     :  4  : 9</a:t>
            </a:r>
            <a:endParaRPr/>
          </a:p>
        </p:txBody>
      </p:sp>
      <p:sp>
        <p:nvSpPr>
          <p:cNvPr id="116" name="Google Shape;116;p12"/>
          <p:cNvSpPr txBox="1"/>
          <p:nvPr/>
        </p:nvSpPr>
        <p:spPr>
          <a:xfrm>
            <a:off x="468312" y="3286125"/>
            <a:ext cx="8229600" cy="25193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Jika diketahui suhu dalam derajat Celcius (C)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7" name="Google Shape;117;p12"/>
          <p:cNvPicPr preferRelativeResize="0"/>
          <p:nvPr>
            <p:ph idx="4294967295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49425" y="4051300"/>
            <a:ext cx="3182937" cy="1819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3"/>
          <p:cNvSpPr txBox="1"/>
          <p:nvPr>
            <p:ph idx="4294967295" type="body"/>
          </p:nvPr>
        </p:nvSpPr>
        <p:spPr>
          <a:xfrm>
            <a:off x="323850" y="127000"/>
            <a:ext cx="8075612" cy="9255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Jika diketahui suhu dalam derajat Reamur (R) :</a:t>
            </a:r>
            <a:endParaRPr/>
          </a:p>
        </p:txBody>
      </p:sp>
      <p:pic>
        <p:nvPicPr>
          <p:cNvPr id="123" name="Google Shape;123;p13"/>
          <p:cNvPicPr preferRelativeResize="0"/>
          <p:nvPr>
            <p:ph idx="4294967295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87450" y="930275"/>
            <a:ext cx="3313112" cy="1830387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13"/>
          <p:cNvSpPr txBox="1"/>
          <p:nvPr/>
        </p:nvSpPr>
        <p:spPr>
          <a:xfrm>
            <a:off x="395287" y="2984500"/>
            <a:ext cx="8604250" cy="7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Jika diketahui suhu dalam derajat Fahrenheit (F) :</a:t>
            </a:r>
            <a:endParaRPr/>
          </a:p>
        </p:txBody>
      </p:sp>
      <p:pic>
        <p:nvPicPr>
          <p:cNvPr id="125" name="Google Shape;125;p13"/>
          <p:cNvPicPr preferRelativeResize="0"/>
          <p:nvPr>
            <p:ph idx="4294967295" type="body"/>
          </p:nvPr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30287" y="3662362"/>
            <a:ext cx="3309937" cy="19986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0" i="0" lang="en-US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Contoh soal :</a:t>
            </a:r>
            <a:endParaRPr/>
          </a:p>
        </p:txBody>
      </p:sp>
      <p:sp>
        <p:nvSpPr>
          <p:cNvPr id="131" name="Google Shape;131;p14"/>
          <p:cNvSpPr txBox="1"/>
          <p:nvPr>
            <p:ph idx="1" type="body"/>
          </p:nvPr>
        </p:nvSpPr>
        <p:spPr>
          <a:xfrm>
            <a:off x="457200" y="1600200"/>
            <a:ext cx="8435975" cy="3629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Air bersuhu 60</a:t>
            </a:r>
            <a:r>
              <a:rPr b="0" baseline="3000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Celcius. Berapa derajat pada termometer Reamur dan Fahrenheit ?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Air bersuhu 80</a:t>
            </a:r>
            <a:r>
              <a:rPr b="0" baseline="3000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Reamur. Berapa derajat pada termometer Celcius dan Fahrenheit ?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Air bersuhu 122</a:t>
            </a:r>
            <a:r>
              <a:rPr b="0" baseline="3000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Fahrenheit. Berapa derajat pada termometer Celcius dan Reamur ?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chemeClr val="lt1"/>
            </a:gs>
            <a:gs pos="100000">
              <a:schemeClr val="accent2"/>
            </a:gs>
          </a:gsLst>
          <a:lin ang="5400000" scaled="0"/>
        </a:gradFill>
      </p:bgPr>
    </p:bg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5"/>
          <p:cNvSpPr txBox="1"/>
          <p:nvPr/>
        </p:nvSpPr>
        <p:spPr>
          <a:xfrm>
            <a:off x="395287" y="1973262"/>
            <a:ext cx="1512887" cy="11922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12345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</a:t>
            </a:r>
            <a:r>
              <a:rPr b="0" i="0" lang="en-US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678</a:t>
            </a: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x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8.369.910</a:t>
            </a:r>
            <a:endParaRPr/>
          </a:p>
        </p:txBody>
      </p:sp>
      <p:cxnSp>
        <p:nvCxnSpPr>
          <p:cNvPr id="137" name="Google Shape;137;p15"/>
          <p:cNvCxnSpPr/>
          <p:nvPr/>
        </p:nvCxnSpPr>
        <p:spPr>
          <a:xfrm>
            <a:off x="1909762" y="2117725"/>
            <a:ext cx="358775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  <p:cxnSp>
        <p:nvCxnSpPr>
          <p:cNvPr id="138" name="Google Shape;138;p15"/>
          <p:cNvCxnSpPr/>
          <p:nvPr/>
        </p:nvCxnSpPr>
        <p:spPr>
          <a:xfrm>
            <a:off x="1908175" y="2549525"/>
            <a:ext cx="358775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  <p:sp>
        <p:nvSpPr>
          <p:cNvPr id="139" name="Google Shape;139;p15"/>
          <p:cNvSpPr txBox="1"/>
          <p:nvPr/>
        </p:nvSpPr>
        <p:spPr>
          <a:xfrm>
            <a:off x="2339975" y="1973262"/>
            <a:ext cx="1944687" cy="376237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1+2+3+4+5 = 15</a:t>
            </a:r>
            <a:endParaRPr/>
          </a:p>
        </p:txBody>
      </p:sp>
      <p:cxnSp>
        <p:nvCxnSpPr>
          <p:cNvPr id="140" name="Google Shape;140;p15"/>
          <p:cNvCxnSpPr/>
          <p:nvPr/>
        </p:nvCxnSpPr>
        <p:spPr>
          <a:xfrm>
            <a:off x="4357687" y="2189162"/>
            <a:ext cx="358775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  <p:sp>
        <p:nvSpPr>
          <p:cNvPr id="141" name="Google Shape;141;p15"/>
          <p:cNvSpPr txBox="1"/>
          <p:nvPr/>
        </p:nvSpPr>
        <p:spPr>
          <a:xfrm>
            <a:off x="4932362" y="1973262"/>
            <a:ext cx="10795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1+5 = 6</a:t>
            </a:r>
            <a:endParaRPr/>
          </a:p>
        </p:txBody>
      </p:sp>
      <p:sp>
        <p:nvSpPr>
          <p:cNvPr id="142" name="Google Shape;142;p15"/>
          <p:cNvSpPr txBox="1"/>
          <p:nvPr/>
        </p:nvSpPr>
        <p:spPr>
          <a:xfrm>
            <a:off x="2484437" y="2405062"/>
            <a:ext cx="1366837" cy="376237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6+7+8 = 21</a:t>
            </a:r>
            <a:endParaRPr/>
          </a:p>
        </p:txBody>
      </p:sp>
      <p:cxnSp>
        <p:nvCxnSpPr>
          <p:cNvPr id="143" name="Google Shape;143;p15"/>
          <p:cNvCxnSpPr/>
          <p:nvPr/>
        </p:nvCxnSpPr>
        <p:spPr>
          <a:xfrm>
            <a:off x="4357687" y="2549525"/>
            <a:ext cx="358775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  <p:sp>
        <p:nvSpPr>
          <p:cNvPr id="144" name="Google Shape;144;p15"/>
          <p:cNvSpPr txBox="1"/>
          <p:nvPr/>
        </p:nvSpPr>
        <p:spPr>
          <a:xfrm>
            <a:off x="4932362" y="2405062"/>
            <a:ext cx="1439862" cy="7794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2+1 =</a:t>
            </a:r>
            <a:r>
              <a:rPr b="0" i="0" lang="en-US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3 </a:t>
            </a: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x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18</a:t>
            </a:r>
            <a:endParaRPr/>
          </a:p>
        </p:txBody>
      </p:sp>
      <p:cxnSp>
        <p:nvCxnSpPr>
          <p:cNvPr id="145" name="Google Shape;145;p15"/>
          <p:cNvCxnSpPr/>
          <p:nvPr/>
        </p:nvCxnSpPr>
        <p:spPr>
          <a:xfrm>
            <a:off x="6011862" y="2981325"/>
            <a:ext cx="358775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  <p:sp>
        <p:nvSpPr>
          <p:cNvPr id="146" name="Google Shape;146;p15"/>
          <p:cNvSpPr txBox="1"/>
          <p:nvPr/>
        </p:nvSpPr>
        <p:spPr>
          <a:xfrm>
            <a:off x="6516687" y="2830512"/>
            <a:ext cx="1079500" cy="376237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1+8 = 9</a:t>
            </a:r>
            <a:endParaRPr/>
          </a:p>
        </p:txBody>
      </p:sp>
      <p:cxnSp>
        <p:nvCxnSpPr>
          <p:cNvPr id="147" name="Google Shape;147;p15"/>
          <p:cNvCxnSpPr/>
          <p:nvPr/>
        </p:nvCxnSpPr>
        <p:spPr>
          <a:xfrm>
            <a:off x="1909762" y="2981325"/>
            <a:ext cx="358775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  <p:sp>
        <p:nvSpPr>
          <p:cNvPr id="148" name="Google Shape;148;p15"/>
          <p:cNvSpPr txBox="1"/>
          <p:nvPr/>
        </p:nvSpPr>
        <p:spPr>
          <a:xfrm>
            <a:off x="2555875" y="2878137"/>
            <a:ext cx="2520950" cy="376237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8+3+6+9+9+1+0 = 36</a:t>
            </a:r>
            <a:endParaRPr/>
          </a:p>
        </p:txBody>
      </p:sp>
      <p:cxnSp>
        <p:nvCxnSpPr>
          <p:cNvPr id="149" name="Google Shape;149;p15"/>
          <p:cNvCxnSpPr/>
          <p:nvPr/>
        </p:nvCxnSpPr>
        <p:spPr>
          <a:xfrm>
            <a:off x="5140325" y="3205162"/>
            <a:ext cx="503237" cy="287337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  <p:sp>
        <p:nvSpPr>
          <p:cNvPr id="150" name="Google Shape;150;p15"/>
          <p:cNvSpPr txBox="1"/>
          <p:nvPr/>
        </p:nvSpPr>
        <p:spPr>
          <a:xfrm>
            <a:off x="5724525" y="3341687"/>
            <a:ext cx="1079500" cy="376237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3+6 = 9</a:t>
            </a:r>
            <a:endParaRPr/>
          </a:p>
        </p:txBody>
      </p:sp>
      <p:sp>
        <p:nvSpPr>
          <p:cNvPr id="151" name="Google Shape;151;p15"/>
          <p:cNvSpPr txBox="1"/>
          <p:nvPr/>
        </p:nvSpPr>
        <p:spPr>
          <a:xfrm>
            <a:off x="1979612" y="188912"/>
            <a:ext cx="5400675" cy="8239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4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Koreksi Hasil Kali</a:t>
            </a:r>
            <a:endParaRPr/>
          </a:p>
        </p:txBody>
      </p:sp>
      <p:sp>
        <p:nvSpPr>
          <p:cNvPr id="152" name="Google Shape;152;p15"/>
          <p:cNvSpPr/>
          <p:nvPr/>
        </p:nvSpPr>
        <p:spPr>
          <a:xfrm>
            <a:off x="7196137" y="2781300"/>
            <a:ext cx="287337" cy="431800"/>
          </a:xfrm>
          <a:prstGeom prst="ellipse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15"/>
          <p:cNvSpPr/>
          <p:nvPr/>
        </p:nvSpPr>
        <p:spPr>
          <a:xfrm>
            <a:off x="6396037" y="3302000"/>
            <a:ext cx="288925" cy="431800"/>
          </a:xfrm>
          <a:prstGeom prst="ellipse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4" name="Google Shape;154;p15"/>
          <p:cNvCxnSpPr/>
          <p:nvPr/>
        </p:nvCxnSpPr>
        <p:spPr>
          <a:xfrm flipH="1">
            <a:off x="6643037" y="3538870"/>
            <a:ext cx="1028400" cy="272400"/>
          </a:xfrm>
          <a:prstGeom prst="curvedConnector2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med" w="med" type="triangle"/>
            <a:tailEnd len="med" w="med" type="triangle"/>
          </a:ln>
        </p:spPr>
      </p:cxnSp>
      <p:sp>
        <p:nvSpPr>
          <p:cNvPr id="155" name="Google Shape;155;p15"/>
          <p:cNvSpPr txBox="1"/>
          <p:nvPr/>
        </p:nvSpPr>
        <p:spPr>
          <a:xfrm>
            <a:off x="7235825" y="3989387"/>
            <a:ext cx="1728787" cy="376237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harus sama !!</a:t>
            </a:r>
            <a:endParaRPr/>
          </a:p>
        </p:txBody>
      </p:sp>
      <p:sp>
        <p:nvSpPr>
          <p:cNvPr id="156" name="Google Shape;156;p15"/>
          <p:cNvSpPr txBox="1"/>
          <p:nvPr/>
        </p:nvSpPr>
        <p:spPr>
          <a:xfrm>
            <a:off x="179387" y="1196975"/>
            <a:ext cx="1871662" cy="579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Contoh :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chemeClr val="lt1"/>
            </a:gs>
            <a:gs pos="100000">
              <a:schemeClr val="accent2"/>
            </a:gs>
          </a:gsLst>
          <a:lin ang="5400000" scaled="0"/>
        </a:gradFill>
      </p:bgPr>
    </p:bg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6"/>
          <p:cNvSpPr txBox="1"/>
          <p:nvPr/>
        </p:nvSpPr>
        <p:spPr>
          <a:xfrm>
            <a:off x="971550" y="2060575"/>
            <a:ext cx="1152525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274.056</a:t>
            </a:r>
            <a:endParaRPr/>
          </a:p>
        </p:txBody>
      </p:sp>
      <p:sp>
        <p:nvSpPr>
          <p:cNvPr id="162" name="Google Shape;162;p16"/>
          <p:cNvSpPr txBox="1"/>
          <p:nvPr/>
        </p:nvSpPr>
        <p:spPr>
          <a:xfrm>
            <a:off x="539750" y="2127250"/>
            <a:ext cx="360362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163" name="Google Shape;163;p16"/>
          <p:cNvSpPr/>
          <p:nvPr/>
        </p:nvSpPr>
        <p:spPr>
          <a:xfrm>
            <a:off x="828675" y="2060575"/>
            <a:ext cx="1223962" cy="504825"/>
          </a:xfrm>
          <a:custGeom>
            <a:rect b="b" l="l" r="r" t="t"/>
            <a:pathLst>
              <a:path extrusionOk="0" h="120000" w="120000">
                <a:moveTo>
                  <a:pt x="119999" y="0"/>
                </a:moveTo>
                <a:lnTo>
                  <a:pt x="14007" y="0"/>
                </a:lnTo>
                <a:lnTo>
                  <a:pt x="0" y="120000"/>
                </a:lnTo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16"/>
          <p:cNvSpPr txBox="1"/>
          <p:nvPr/>
        </p:nvSpPr>
        <p:spPr>
          <a:xfrm>
            <a:off x="1042987" y="1628775"/>
            <a:ext cx="288925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165" name="Google Shape;165;p16"/>
          <p:cNvSpPr txBox="1"/>
          <p:nvPr/>
        </p:nvSpPr>
        <p:spPr>
          <a:xfrm>
            <a:off x="971550" y="2343150"/>
            <a:ext cx="1152525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24         </a:t>
            </a: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</a:t>
            </a:r>
            <a:endParaRPr/>
          </a:p>
        </p:txBody>
      </p:sp>
      <p:sp>
        <p:nvSpPr>
          <p:cNvPr id="166" name="Google Shape;166;p16"/>
          <p:cNvSpPr txBox="1"/>
          <p:nvPr/>
        </p:nvSpPr>
        <p:spPr>
          <a:xfrm>
            <a:off x="971550" y="2630487"/>
            <a:ext cx="1152525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34.056</a:t>
            </a:r>
            <a:endParaRPr/>
          </a:p>
        </p:txBody>
      </p:sp>
      <p:sp>
        <p:nvSpPr>
          <p:cNvPr id="167" name="Google Shape;167;p16"/>
          <p:cNvSpPr txBox="1"/>
          <p:nvPr/>
        </p:nvSpPr>
        <p:spPr>
          <a:xfrm>
            <a:off x="1187450" y="1628775"/>
            <a:ext cx="288925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168" name="Google Shape;168;p16"/>
          <p:cNvSpPr txBox="1"/>
          <p:nvPr/>
        </p:nvSpPr>
        <p:spPr>
          <a:xfrm>
            <a:off x="1116012" y="2852737"/>
            <a:ext cx="10795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30      </a:t>
            </a: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-</a:t>
            </a:r>
            <a:endParaRPr/>
          </a:p>
        </p:txBody>
      </p:sp>
      <p:sp>
        <p:nvSpPr>
          <p:cNvPr id="169" name="Google Shape;169;p16"/>
          <p:cNvSpPr txBox="1"/>
          <p:nvPr/>
        </p:nvSpPr>
        <p:spPr>
          <a:xfrm>
            <a:off x="1116012" y="3213100"/>
            <a:ext cx="1152525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4.056</a:t>
            </a:r>
            <a:endParaRPr/>
          </a:p>
        </p:txBody>
      </p:sp>
      <p:sp>
        <p:nvSpPr>
          <p:cNvPr id="170" name="Google Shape;170;p16"/>
          <p:cNvSpPr txBox="1"/>
          <p:nvPr/>
        </p:nvSpPr>
        <p:spPr>
          <a:xfrm>
            <a:off x="1331912" y="1628775"/>
            <a:ext cx="288925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171" name="Google Shape;171;p16"/>
          <p:cNvSpPr txBox="1"/>
          <p:nvPr/>
        </p:nvSpPr>
        <p:spPr>
          <a:xfrm>
            <a:off x="1258887" y="3494087"/>
            <a:ext cx="1081087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3 6    </a:t>
            </a: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</a:t>
            </a:r>
            <a:endParaRPr/>
          </a:p>
        </p:txBody>
      </p:sp>
      <p:sp>
        <p:nvSpPr>
          <p:cNvPr id="172" name="Google Shape;172;p16"/>
          <p:cNvSpPr txBox="1"/>
          <p:nvPr/>
        </p:nvSpPr>
        <p:spPr>
          <a:xfrm>
            <a:off x="1474787" y="3783012"/>
            <a:ext cx="649287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456</a:t>
            </a:r>
            <a:endParaRPr/>
          </a:p>
        </p:txBody>
      </p:sp>
      <p:sp>
        <p:nvSpPr>
          <p:cNvPr id="173" name="Google Shape;173;p16"/>
          <p:cNvSpPr txBox="1"/>
          <p:nvPr/>
        </p:nvSpPr>
        <p:spPr>
          <a:xfrm>
            <a:off x="1476375" y="1628775"/>
            <a:ext cx="288925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/>
          </a:p>
        </p:txBody>
      </p:sp>
      <p:sp>
        <p:nvSpPr>
          <p:cNvPr id="174" name="Google Shape;174;p16"/>
          <p:cNvSpPr txBox="1"/>
          <p:nvPr/>
        </p:nvSpPr>
        <p:spPr>
          <a:xfrm>
            <a:off x="1474787" y="4005262"/>
            <a:ext cx="720725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42 </a:t>
            </a: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</a:t>
            </a:r>
            <a:endParaRPr/>
          </a:p>
        </p:txBody>
      </p:sp>
      <p:sp>
        <p:nvSpPr>
          <p:cNvPr id="175" name="Google Shape;175;p16"/>
          <p:cNvSpPr txBox="1"/>
          <p:nvPr/>
        </p:nvSpPr>
        <p:spPr>
          <a:xfrm>
            <a:off x="1619250" y="4359275"/>
            <a:ext cx="504825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36</a:t>
            </a:r>
            <a:endParaRPr/>
          </a:p>
        </p:txBody>
      </p:sp>
      <p:sp>
        <p:nvSpPr>
          <p:cNvPr id="176" name="Google Shape;176;p16"/>
          <p:cNvSpPr txBox="1"/>
          <p:nvPr/>
        </p:nvSpPr>
        <p:spPr>
          <a:xfrm>
            <a:off x="1619250" y="1628775"/>
            <a:ext cx="358775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177" name="Google Shape;177;p16"/>
          <p:cNvSpPr txBox="1"/>
          <p:nvPr/>
        </p:nvSpPr>
        <p:spPr>
          <a:xfrm>
            <a:off x="1619250" y="4646612"/>
            <a:ext cx="792162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36</a:t>
            </a: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</a:t>
            </a:r>
            <a:endParaRPr/>
          </a:p>
        </p:txBody>
      </p:sp>
      <p:sp>
        <p:nvSpPr>
          <p:cNvPr id="178" name="Google Shape;178;p16"/>
          <p:cNvSpPr txBox="1"/>
          <p:nvPr/>
        </p:nvSpPr>
        <p:spPr>
          <a:xfrm>
            <a:off x="1692275" y="4916487"/>
            <a:ext cx="43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/>
          </a:p>
        </p:txBody>
      </p:sp>
      <p:sp>
        <p:nvSpPr>
          <p:cNvPr id="179" name="Google Shape;179;p16"/>
          <p:cNvSpPr txBox="1"/>
          <p:nvPr/>
        </p:nvSpPr>
        <p:spPr>
          <a:xfrm>
            <a:off x="827087" y="260350"/>
            <a:ext cx="7345362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Pembagian bersusun panjang</a:t>
            </a:r>
            <a:endParaRPr/>
          </a:p>
        </p:txBody>
      </p:sp>
      <p:sp>
        <p:nvSpPr>
          <p:cNvPr id="180" name="Google Shape;180;p16"/>
          <p:cNvSpPr txBox="1"/>
          <p:nvPr/>
        </p:nvSpPr>
        <p:spPr>
          <a:xfrm>
            <a:off x="250825" y="1052512"/>
            <a:ext cx="2017712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274.056 : 6 = ?</a:t>
            </a:r>
            <a:endParaRPr/>
          </a:p>
        </p:txBody>
      </p:sp>
      <p:sp>
        <p:nvSpPr>
          <p:cNvPr id="181" name="Google Shape;181;p16"/>
          <p:cNvSpPr txBox="1"/>
          <p:nvPr/>
        </p:nvSpPr>
        <p:spPr>
          <a:xfrm>
            <a:off x="2843212" y="1125537"/>
            <a:ext cx="2233612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191.814 : 42 = ?</a:t>
            </a:r>
            <a:endParaRPr/>
          </a:p>
        </p:txBody>
      </p:sp>
      <p:sp>
        <p:nvSpPr>
          <p:cNvPr id="182" name="Google Shape;182;p16"/>
          <p:cNvSpPr txBox="1"/>
          <p:nvPr/>
        </p:nvSpPr>
        <p:spPr>
          <a:xfrm>
            <a:off x="2843212" y="1519237"/>
            <a:ext cx="2233612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191.814 : </a:t>
            </a:r>
            <a:r>
              <a:rPr b="0" i="0" lang="en-US" sz="20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6 : 7</a:t>
            </a: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= ?</a:t>
            </a:r>
            <a:endParaRPr/>
          </a:p>
        </p:txBody>
      </p:sp>
      <p:sp>
        <p:nvSpPr>
          <p:cNvPr id="183" name="Google Shape;183;p16"/>
          <p:cNvSpPr txBox="1"/>
          <p:nvPr/>
        </p:nvSpPr>
        <p:spPr>
          <a:xfrm>
            <a:off x="3275012" y="2454275"/>
            <a:ext cx="122555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191.814</a:t>
            </a:r>
            <a:endParaRPr/>
          </a:p>
        </p:txBody>
      </p:sp>
      <p:sp>
        <p:nvSpPr>
          <p:cNvPr id="184" name="Google Shape;184;p16"/>
          <p:cNvSpPr/>
          <p:nvPr/>
        </p:nvSpPr>
        <p:spPr>
          <a:xfrm>
            <a:off x="3203575" y="2419350"/>
            <a:ext cx="1223962" cy="504825"/>
          </a:xfrm>
          <a:custGeom>
            <a:rect b="b" l="l" r="r" t="t"/>
            <a:pathLst>
              <a:path extrusionOk="0" h="120000" w="120000">
                <a:moveTo>
                  <a:pt x="119999" y="0"/>
                </a:moveTo>
                <a:lnTo>
                  <a:pt x="14007" y="0"/>
                </a:lnTo>
                <a:lnTo>
                  <a:pt x="0" y="120000"/>
                </a:lnTo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16"/>
          <p:cNvSpPr txBox="1"/>
          <p:nvPr/>
        </p:nvSpPr>
        <p:spPr>
          <a:xfrm>
            <a:off x="2987675" y="2420937"/>
            <a:ext cx="433387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186" name="Google Shape;186;p16"/>
          <p:cNvSpPr txBox="1"/>
          <p:nvPr/>
        </p:nvSpPr>
        <p:spPr>
          <a:xfrm>
            <a:off x="3346450" y="1989137"/>
            <a:ext cx="433387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187" name="Google Shape;187;p16"/>
          <p:cNvSpPr txBox="1"/>
          <p:nvPr/>
        </p:nvSpPr>
        <p:spPr>
          <a:xfrm>
            <a:off x="3276600" y="2816225"/>
            <a:ext cx="1223962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18        </a:t>
            </a: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</a:t>
            </a:r>
            <a:endParaRPr/>
          </a:p>
        </p:txBody>
      </p:sp>
      <p:sp>
        <p:nvSpPr>
          <p:cNvPr id="188" name="Google Shape;188;p16"/>
          <p:cNvSpPr txBox="1"/>
          <p:nvPr/>
        </p:nvSpPr>
        <p:spPr>
          <a:xfrm>
            <a:off x="3417887" y="3103562"/>
            <a:ext cx="649287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/>
          </a:p>
        </p:txBody>
      </p:sp>
      <p:sp>
        <p:nvSpPr>
          <p:cNvPr id="189" name="Google Shape;189;p16"/>
          <p:cNvSpPr txBox="1"/>
          <p:nvPr/>
        </p:nvSpPr>
        <p:spPr>
          <a:xfrm>
            <a:off x="3492500" y="1989137"/>
            <a:ext cx="433387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190" name="Google Shape;190;p16"/>
          <p:cNvSpPr txBox="1"/>
          <p:nvPr/>
        </p:nvSpPr>
        <p:spPr>
          <a:xfrm>
            <a:off x="3562350" y="3392487"/>
            <a:ext cx="938212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      </a:t>
            </a: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</a:t>
            </a:r>
            <a:endParaRPr/>
          </a:p>
        </p:txBody>
      </p:sp>
      <p:sp>
        <p:nvSpPr>
          <p:cNvPr id="191" name="Google Shape;191;p16"/>
          <p:cNvSpPr txBox="1"/>
          <p:nvPr/>
        </p:nvSpPr>
        <p:spPr>
          <a:xfrm>
            <a:off x="3562350" y="3716337"/>
            <a:ext cx="649287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5 8</a:t>
            </a:r>
            <a:endParaRPr/>
          </a:p>
        </p:txBody>
      </p:sp>
      <p:sp>
        <p:nvSpPr>
          <p:cNvPr id="192" name="Google Shape;192;p16"/>
          <p:cNvSpPr txBox="1"/>
          <p:nvPr/>
        </p:nvSpPr>
        <p:spPr>
          <a:xfrm>
            <a:off x="3633787" y="1989137"/>
            <a:ext cx="433387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/>
          </a:p>
        </p:txBody>
      </p:sp>
      <p:sp>
        <p:nvSpPr>
          <p:cNvPr id="193" name="Google Shape;193;p16"/>
          <p:cNvSpPr txBox="1"/>
          <p:nvPr/>
        </p:nvSpPr>
        <p:spPr>
          <a:xfrm>
            <a:off x="3563937" y="4005262"/>
            <a:ext cx="10795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5 4   </a:t>
            </a: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-</a:t>
            </a:r>
            <a:endParaRPr/>
          </a:p>
        </p:txBody>
      </p:sp>
      <p:sp>
        <p:nvSpPr>
          <p:cNvPr id="194" name="Google Shape;194;p16"/>
          <p:cNvSpPr txBox="1"/>
          <p:nvPr/>
        </p:nvSpPr>
        <p:spPr>
          <a:xfrm>
            <a:off x="3778250" y="4292600"/>
            <a:ext cx="649287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41</a:t>
            </a:r>
            <a:endParaRPr/>
          </a:p>
        </p:txBody>
      </p:sp>
      <p:sp>
        <p:nvSpPr>
          <p:cNvPr id="195" name="Google Shape;195;p16"/>
          <p:cNvSpPr txBox="1"/>
          <p:nvPr/>
        </p:nvSpPr>
        <p:spPr>
          <a:xfrm>
            <a:off x="3778250" y="1989137"/>
            <a:ext cx="433387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196" name="Google Shape;196;p16"/>
          <p:cNvSpPr txBox="1"/>
          <p:nvPr/>
        </p:nvSpPr>
        <p:spPr>
          <a:xfrm>
            <a:off x="3778250" y="4545012"/>
            <a:ext cx="865187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36  </a:t>
            </a: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</a:t>
            </a:r>
            <a:endParaRPr/>
          </a:p>
        </p:txBody>
      </p:sp>
      <p:sp>
        <p:nvSpPr>
          <p:cNvPr id="197" name="Google Shape;197;p16"/>
          <p:cNvSpPr txBox="1"/>
          <p:nvPr/>
        </p:nvSpPr>
        <p:spPr>
          <a:xfrm>
            <a:off x="3924300" y="4868862"/>
            <a:ext cx="649287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54</a:t>
            </a:r>
            <a:endParaRPr/>
          </a:p>
        </p:txBody>
      </p:sp>
      <p:sp>
        <p:nvSpPr>
          <p:cNvPr id="198" name="Google Shape;198;p16"/>
          <p:cNvSpPr txBox="1"/>
          <p:nvPr/>
        </p:nvSpPr>
        <p:spPr>
          <a:xfrm>
            <a:off x="3922712" y="1989137"/>
            <a:ext cx="433387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/>
          </a:p>
        </p:txBody>
      </p:sp>
      <p:sp>
        <p:nvSpPr>
          <p:cNvPr id="199" name="Google Shape;199;p16"/>
          <p:cNvSpPr txBox="1"/>
          <p:nvPr/>
        </p:nvSpPr>
        <p:spPr>
          <a:xfrm>
            <a:off x="3922712" y="5119687"/>
            <a:ext cx="865187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54 </a:t>
            </a: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</a:t>
            </a:r>
            <a:endParaRPr/>
          </a:p>
        </p:txBody>
      </p:sp>
      <p:sp>
        <p:nvSpPr>
          <p:cNvPr id="200" name="Google Shape;200;p16"/>
          <p:cNvSpPr txBox="1"/>
          <p:nvPr/>
        </p:nvSpPr>
        <p:spPr>
          <a:xfrm>
            <a:off x="3994150" y="5408612"/>
            <a:ext cx="43338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/>
          </a:p>
        </p:txBody>
      </p:sp>
      <p:grpSp>
        <p:nvGrpSpPr>
          <p:cNvPr id="201" name="Google Shape;201;p16"/>
          <p:cNvGrpSpPr/>
          <p:nvPr/>
        </p:nvGrpSpPr>
        <p:grpSpPr>
          <a:xfrm>
            <a:off x="5434012" y="2671762"/>
            <a:ext cx="1009650" cy="396875"/>
            <a:chOff x="5434012" y="2636837"/>
            <a:chExt cx="1009650" cy="396875"/>
          </a:xfrm>
        </p:grpSpPr>
        <p:sp>
          <p:nvSpPr>
            <p:cNvPr id="202" name="Google Shape;202;p16"/>
            <p:cNvSpPr txBox="1"/>
            <p:nvPr/>
          </p:nvSpPr>
          <p:spPr>
            <a:xfrm>
              <a:off x="5434012" y="2636837"/>
              <a:ext cx="433387" cy="3968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20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endParaRPr/>
            </a:p>
          </p:txBody>
        </p:sp>
        <p:sp>
          <p:nvSpPr>
            <p:cNvPr id="203" name="Google Shape;203;p16"/>
            <p:cNvSpPr txBox="1"/>
            <p:nvPr/>
          </p:nvSpPr>
          <p:spPr>
            <a:xfrm>
              <a:off x="5580062" y="2636837"/>
              <a:ext cx="433387" cy="3968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20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/>
            </a:p>
          </p:txBody>
        </p:sp>
        <p:sp>
          <p:nvSpPr>
            <p:cNvPr id="204" name="Google Shape;204;p16"/>
            <p:cNvSpPr txBox="1"/>
            <p:nvPr/>
          </p:nvSpPr>
          <p:spPr>
            <a:xfrm>
              <a:off x="5721350" y="2636837"/>
              <a:ext cx="433387" cy="3968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20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9</a:t>
              </a:r>
              <a:endParaRPr/>
            </a:p>
          </p:txBody>
        </p:sp>
        <p:sp>
          <p:nvSpPr>
            <p:cNvPr id="205" name="Google Shape;205;p16"/>
            <p:cNvSpPr txBox="1"/>
            <p:nvPr/>
          </p:nvSpPr>
          <p:spPr>
            <a:xfrm>
              <a:off x="5865812" y="2636837"/>
              <a:ext cx="433387" cy="3968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20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6</a:t>
              </a:r>
              <a:endParaRPr/>
            </a:p>
          </p:txBody>
        </p:sp>
        <p:sp>
          <p:nvSpPr>
            <p:cNvPr id="206" name="Google Shape;206;p16"/>
            <p:cNvSpPr txBox="1"/>
            <p:nvPr/>
          </p:nvSpPr>
          <p:spPr>
            <a:xfrm>
              <a:off x="6010275" y="2636837"/>
              <a:ext cx="433387" cy="3968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20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9</a:t>
              </a:r>
              <a:endParaRPr/>
            </a:p>
          </p:txBody>
        </p:sp>
      </p:grpSp>
      <p:sp>
        <p:nvSpPr>
          <p:cNvPr id="207" name="Google Shape;207;p16"/>
          <p:cNvSpPr/>
          <p:nvPr/>
        </p:nvSpPr>
        <p:spPr>
          <a:xfrm>
            <a:off x="5324475" y="2636837"/>
            <a:ext cx="1223962" cy="504825"/>
          </a:xfrm>
          <a:custGeom>
            <a:rect b="b" l="l" r="r" t="t"/>
            <a:pathLst>
              <a:path extrusionOk="0" h="120000" w="120000">
                <a:moveTo>
                  <a:pt x="119999" y="0"/>
                </a:moveTo>
                <a:lnTo>
                  <a:pt x="14007" y="0"/>
                </a:lnTo>
                <a:lnTo>
                  <a:pt x="0" y="120000"/>
                </a:lnTo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" name="Google Shape;208;p16"/>
          <p:cNvSpPr txBox="1"/>
          <p:nvPr/>
        </p:nvSpPr>
        <p:spPr>
          <a:xfrm>
            <a:off x="5146675" y="2636837"/>
            <a:ext cx="649287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/>
          </a:p>
        </p:txBody>
      </p:sp>
      <p:sp>
        <p:nvSpPr>
          <p:cNvPr id="209" name="Google Shape;209;p16"/>
          <p:cNvSpPr txBox="1"/>
          <p:nvPr/>
        </p:nvSpPr>
        <p:spPr>
          <a:xfrm>
            <a:off x="5435600" y="2960687"/>
            <a:ext cx="1081087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28      </a:t>
            </a: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</a:t>
            </a:r>
            <a:endParaRPr/>
          </a:p>
        </p:txBody>
      </p:sp>
      <p:sp>
        <p:nvSpPr>
          <p:cNvPr id="210" name="Google Shape;210;p16"/>
          <p:cNvSpPr txBox="1"/>
          <p:nvPr/>
        </p:nvSpPr>
        <p:spPr>
          <a:xfrm>
            <a:off x="5578475" y="3284537"/>
            <a:ext cx="649287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39</a:t>
            </a:r>
            <a:endParaRPr/>
          </a:p>
        </p:txBody>
      </p:sp>
      <p:sp>
        <p:nvSpPr>
          <p:cNvPr id="211" name="Google Shape;211;p16"/>
          <p:cNvSpPr txBox="1"/>
          <p:nvPr/>
        </p:nvSpPr>
        <p:spPr>
          <a:xfrm>
            <a:off x="5580062" y="3573462"/>
            <a:ext cx="936625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35    </a:t>
            </a: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endParaRPr/>
          </a:p>
        </p:txBody>
      </p:sp>
      <p:sp>
        <p:nvSpPr>
          <p:cNvPr id="212" name="Google Shape;212;p16"/>
          <p:cNvSpPr txBox="1"/>
          <p:nvPr/>
        </p:nvSpPr>
        <p:spPr>
          <a:xfrm>
            <a:off x="5722937" y="3895725"/>
            <a:ext cx="649287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46</a:t>
            </a:r>
            <a:endParaRPr/>
          </a:p>
        </p:txBody>
      </p:sp>
      <p:sp>
        <p:nvSpPr>
          <p:cNvPr id="213" name="Google Shape;213;p16"/>
          <p:cNvSpPr txBox="1"/>
          <p:nvPr/>
        </p:nvSpPr>
        <p:spPr>
          <a:xfrm>
            <a:off x="5722937" y="4184650"/>
            <a:ext cx="865187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42  </a:t>
            </a: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</a:t>
            </a:r>
            <a:endParaRPr/>
          </a:p>
        </p:txBody>
      </p:sp>
      <p:sp>
        <p:nvSpPr>
          <p:cNvPr id="214" name="Google Shape;214;p16"/>
          <p:cNvSpPr txBox="1"/>
          <p:nvPr/>
        </p:nvSpPr>
        <p:spPr>
          <a:xfrm>
            <a:off x="5867400" y="4545012"/>
            <a:ext cx="649287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49</a:t>
            </a:r>
            <a:endParaRPr/>
          </a:p>
        </p:txBody>
      </p:sp>
      <p:sp>
        <p:nvSpPr>
          <p:cNvPr id="215" name="Google Shape;215;p16"/>
          <p:cNvSpPr txBox="1"/>
          <p:nvPr/>
        </p:nvSpPr>
        <p:spPr>
          <a:xfrm>
            <a:off x="5580062" y="2205037"/>
            <a:ext cx="287337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216" name="Google Shape;216;p16"/>
          <p:cNvSpPr txBox="1"/>
          <p:nvPr/>
        </p:nvSpPr>
        <p:spPr>
          <a:xfrm>
            <a:off x="5724525" y="2205037"/>
            <a:ext cx="287337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217" name="Google Shape;217;p16"/>
          <p:cNvSpPr txBox="1"/>
          <p:nvPr/>
        </p:nvSpPr>
        <p:spPr>
          <a:xfrm>
            <a:off x="5867400" y="2205037"/>
            <a:ext cx="217487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218" name="Google Shape;218;p16"/>
          <p:cNvSpPr txBox="1"/>
          <p:nvPr/>
        </p:nvSpPr>
        <p:spPr>
          <a:xfrm>
            <a:off x="6010275" y="2205037"/>
            <a:ext cx="290512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/>
          </a:p>
        </p:txBody>
      </p:sp>
      <p:sp>
        <p:nvSpPr>
          <p:cNvPr id="219" name="Google Shape;219;p16"/>
          <p:cNvSpPr txBox="1"/>
          <p:nvPr/>
        </p:nvSpPr>
        <p:spPr>
          <a:xfrm>
            <a:off x="5867400" y="4832350"/>
            <a:ext cx="792162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49 </a:t>
            </a: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</a:t>
            </a:r>
            <a:endParaRPr/>
          </a:p>
        </p:txBody>
      </p:sp>
      <p:sp>
        <p:nvSpPr>
          <p:cNvPr id="220" name="Google Shape;220;p16"/>
          <p:cNvSpPr txBox="1"/>
          <p:nvPr/>
        </p:nvSpPr>
        <p:spPr>
          <a:xfrm>
            <a:off x="5938837" y="5157787"/>
            <a:ext cx="64928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/>
          </a:p>
        </p:txBody>
      </p:sp>
      <p:cxnSp>
        <p:nvCxnSpPr>
          <p:cNvPr id="221" name="Google Shape;221;p16"/>
          <p:cNvCxnSpPr/>
          <p:nvPr/>
        </p:nvCxnSpPr>
        <p:spPr>
          <a:xfrm>
            <a:off x="4284662" y="2276475"/>
            <a:ext cx="1295400" cy="431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  <p:sp>
        <p:nvSpPr>
          <p:cNvPr id="222" name="Google Shape;222;p16"/>
          <p:cNvSpPr txBox="1"/>
          <p:nvPr/>
        </p:nvSpPr>
        <p:spPr>
          <a:xfrm>
            <a:off x="3492500" y="6092825"/>
            <a:ext cx="3311525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Jadi, 191.814 : 42 = 4.567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Glass Layers">
  <a:themeElements>
    <a:clrScheme name="Glass Layers">
      <a:dk1>
        <a:srgbClr val="FFFFFF"/>
      </a:dk1>
      <a:lt1>
        <a:srgbClr val="008000"/>
      </a:lt1>
      <a:dk2>
        <a:srgbClr val="FFFFB7"/>
      </a:dk2>
      <a:lt2>
        <a:srgbClr val="006600"/>
      </a:lt2>
      <a:accent1>
        <a:srgbClr val="99CC00"/>
      </a:accent1>
      <a:accent2>
        <a:srgbClr val="00CC00"/>
      </a:accent2>
      <a:accent3>
        <a:srgbClr val="008000"/>
      </a:accent3>
      <a:accent4>
        <a:srgbClr val="99CC00"/>
      </a:accent4>
      <a:accent5>
        <a:srgbClr val="00CC00"/>
      </a:accent5>
      <a:accent6>
        <a:srgbClr val="008000"/>
      </a:accent6>
      <a:hlink>
        <a:srgbClr val="99FF66"/>
      </a:hlink>
      <a:folHlink>
        <a:srgbClr val="FFFF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himmer">
  <a:themeElements>
    <a:clrScheme name="Shimmer">
      <a:dk1>
        <a:srgbClr val="FFFFFF"/>
      </a:dk1>
      <a:lt1>
        <a:srgbClr val="000066"/>
      </a:lt1>
      <a:dk2>
        <a:srgbClr val="EAEAEA"/>
      </a:dk2>
      <a:lt2>
        <a:srgbClr val="000099"/>
      </a:lt2>
      <a:accent1>
        <a:srgbClr val="66CCFF"/>
      </a:accent1>
      <a:accent2>
        <a:srgbClr val="0066FF"/>
      </a:accent2>
      <a:accent3>
        <a:srgbClr val="000066"/>
      </a:accent3>
      <a:accent4>
        <a:srgbClr val="66CCFF"/>
      </a:accent4>
      <a:accent5>
        <a:srgbClr val="0066FF"/>
      </a:accent5>
      <a:accent6>
        <a:srgbClr val="000066"/>
      </a:accent6>
      <a:hlink>
        <a:srgbClr val="FFFFCC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Default Design">
  <a:themeElements>
    <a:clrScheme name="Default 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BBE0E3"/>
      </a:accent4>
      <a:accent5>
        <a:srgbClr val="333399"/>
      </a:accent5>
      <a:accent6>
        <a:srgbClr val="FFFFFF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