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57" r:id="rId3"/>
    <p:sldId id="259" r:id="rId4"/>
    <p:sldId id="294" r:id="rId5"/>
    <p:sldId id="295" r:id="rId6"/>
    <p:sldId id="284" r:id="rId7"/>
    <p:sldId id="285" r:id="rId8"/>
    <p:sldId id="286" r:id="rId9"/>
    <p:sldId id="279" r:id="rId10"/>
    <p:sldId id="291" r:id="rId11"/>
    <p:sldId id="296" r:id="rId12"/>
    <p:sldId id="297" r:id="rId13"/>
    <p:sldId id="287" r:id="rId14"/>
    <p:sldId id="292" r:id="rId15"/>
    <p:sldId id="288" r:id="rId16"/>
    <p:sldId id="289" r:id="rId17"/>
    <p:sldId id="290" r:id="rId18"/>
    <p:sldId id="293" r:id="rId19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C06A"/>
    <a:srgbClr val="BFD101"/>
    <a:srgbClr val="C9C01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0" d="100"/>
          <a:sy n="80" d="100"/>
        </p:scale>
        <p:origin x="1032" y="3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b="1" dirty="0" err="1"/>
              <a:t>Buah</a:t>
            </a:r>
            <a:r>
              <a:rPr lang="en-US" b="1" dirty="0"/>
              <a:t> </a:t>
            </a:r>
            <a:r>
              <a:rPr lang="en-US" b="1" dirty="0" err="1"/>
              <a:t>Kesukaan</a:t>
            </a:r>
            <a:r>
              <a:rPr lang="en-US" b="1" dirty="0"/>
              <a:t> </a:t>
            </a:r>
            <a:r>
              <a:rPr lang="en-US" b="1" dirty="0" err="1"/>
              <a:t>Siswa</a:t>
            </a:r>
            <a:r>
              <a:rPr lang="en-US" b="1" dirty="0"/>
              <a:t> </a:t>
            </a:r>
            <a:r>
              <a:rPr lang="en-US" b="1" dirty="0" err="1"/>
              <a:t>Kelas</a:t>
            </a:r>
            <a:r>
              <a:rPr lang="en-US" b="1" dirty="0"/>
              <a:t> 2-C</a:t>
            </a:r>
          </a:p>
        </c:rich>
      </c:tx>
      <c:layout>
        <c:manualLayout>
          <c:xMode val="edge"/>
          <c:yMode val="edge"/>
          <c:x val="0.2291432897727346"/>
          <c:y val="2.040816326530612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Sheet1!$A$2:$A$6</c:f>
              <c:strCache>
                <c:ptCount val="4"/>
                <c:pt idx="0">
                  <c:v>Jeruk</c:v>
                </c:pt>
                <c:pt idx="1">
                  <c:v>Apel</c:v>
                </c:pt>
                <c:pt idx="2">
                  <c:v>Pisang</c:v>
                </c:pt>
                <c:pt idx="3">
                  <c:v>Pepaya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4"/>
                <c:pt idx="0">
                  <c:v>5</c:v>
                </c:pt>
                <c:pt idx="1">
                  <c:v>8</c:v>
                </c:pt>
                <c:pt idx="2">
                  <c:v>8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AAE-470D-B44B-178BFBA006F9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Column1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Sheet1!$A$2:$A$6</c:f>
              <c:strCache>
                <c:ptCount val="4"/>
                <c:pt idx="0">
                  <c:v>Jeruk</c:v>
                </c:pt>
                <c:pt idx="1">
                  <c:v>Apel</c:v>
                </c:pt>
                <c:pt idx="2">
                  <c:v>Pisang</c:v>
                </c:pt>
                <c:pt idx="3">
                  <c:v>Pepaya</c:v>
                </c:pt>
              </c:strCache>
            </c:strRef>
          </c:cat>
          <c:val>
            <c:numRef>
              <c:f>Sheet1!$C$2:$C$6</c:f>
              <c:numCache>
                <c:formatCode>General</c:formatCode>
                <c:ptCount val="4"/>
              </c:numCache>
            </c:numRef>
          </c:val>
          <c:extLst>
            <c:ext xmlns:c16="http://schemas.microsoft.com/office/drawing/2014/chart" uri="{C3380CC4-5D6E-409C-BE32-E72D297353CC}">
              <c16:uniqueId val="{00000001-FAAE-470D-B44B-178BFBA006F9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Column2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strRef>
              <c:f>Sheet1!$A$2:$A$6</c:f>
              <c:strCache>
                <c:ptCount val="4"/>
                <c:pt idx="0">
                  <c:v>Jeruk</c:v>
                </c:pt>
                <c:pt idx="1">
                  <c:v>Apel</c:v>
                </c:pt>
                <c:pt idx="2">
                  <c:v>Pisang</c:v>
                </c:pt>
                <c:pt idx="3">
                  <c:v>Pepaya</c:v>
                </c:pt>
              </c:strCache>
            </c:strRef>
          </c:cat>
          <c:val>
            <c:numRef>
              <c:f>Sheet1!$D$2:$D$6</c:f>
              <c:numCache>
                <c:formatCode>General</c:formatCode>
                <c:ptCount val="4"/>
              </c:numCache>
            </c:numRef>
          </c:val>
          <c:extLst>
            <c:ext xmlns:c16="http://schemas.microsoft.com/office/drawing/2014/chart" uri="{C3380CC4-5D6E-409C-BE32-E72D297353CC}">
              <c16:uniqueId val="{00000002-FAAE-470D-B44B-178BFBA006F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02519296"/>
        <c:axId val="202521984"/>
      </c:barChart>
      <c:catAx>
        <c:axId val="202519296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b="1" dirty="0" err="1"/>
                  <a:t>Jenis</a:t>
                </a:r>
                <a:r>
                  <a:rPr lang="en-US" b="1" dirty="0"/>
                  <a:t> </a:t>
                </a:r>
                <a:r>
                  <a:rPr lang="en-US" b="1" dirty="0" err="1"/>
                  <a:t>Buah</a:t>
                </a:r>
                <a:endParaRPr lang="en-US" b="1" dirty="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2521984"/>
        <c:crosses val="autoZero"/>
        <c:auto val="1"/>
        <c:lblAlgn val="ctr"/>
        <c:lblOffset val="100"/>
        <c:noMultiLvlLbl val="0"/>
      </c:catAx>
      <c:valAx>
        <c:axId val="202521984"/>
        <c:scaling>
          <c:orientation val="minMax"/>
          <c:max val="1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b="1" dirty="0" err="1"/>
                  <a:t>Banyak</a:t>
                </a:r>
                <a:r>
                  <a:rPr lang="en-US" b="1" baseline="0" dirty="0"/>
                  <a:t> </a:t>
                </a:r>
                <a:r>
                  <a:rPr lang="en-US" b="1" baseline="0" dirty="0" err="1"/>
                  <a:t>Siswa</a:t>
                </a:r>
                <a:endParaRPr lang="en-US" b="1" dirty="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2519296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0018217-0D7F-469E-8E2A-B51B7BD1EF53}" type="doc">
      <dgm:prSet loTypeId="urn:microsoft.com/office/officeart/2005/8/layout/vList6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id-ID"/>
        </a:p>
      </dgm:t>
    </dgm:pt>
    <dgm:pt modelId="{054C7F83-C7D2-43AE-895F-FAEA3606955E}">
      <dgm:prSet phldrT="[Text]" custT="1"/>
      <dgm:spPr/>
      <dgm:t>
        <a:bodyPr/>
        <a:lstStyle/>
        <a:p>
          <a:r>
            <a:rPr lang="id-ID" sz="1600" b="1" dirty="0"/>
            <a:t>Apa</a:t>
          </a:r>
        </a:p>
      </dgm:t>
    </dgm:pt>
    <dgm:pt modelId="{B9A89F02-740B-4B04-B933-4FD065ABB734}" type="parTrans" cxnId="{E94465A8-08E5-46CB-B6E8-265468E824E0}">
      <dgm:prSet/>
      <dgm:spPr/>
      <dgm:t>
        <a:bodyPr/>
        <a:lstStyle/>
        <a:p>
          <a:endParaRPr lang="id-ID" sz="1600"/>
        </a:p>
      </dgm:t>
    </dgm:pt>
    <dgm:pt modelId="{A9162EEB-D2F2-460F-83F6-DD6B45941655}" type="sibTrans" cxnId="{E94465A8-08E5-46CB-B6E8-265468E824E0}">
      <dgm:prSet/>
      <dgm:spPr/>
      <dgm:t>
        <a:bodyPr/>
        <a:lstStyle/>
        <a:p>
          <a:endParaRPr lang="id-ID" sz="1600"/>
        </a:p>
      </dgm:t>
    </dgm:pt>
    <dgm:pt modelId="{82261194-89FE-4EA6-9592-671084CAC3F9}">
      <dgm:prSet phldrT="[Text]" custT="1"/>
      <dgm:spPr/>
      <dgm:t>
        <a:bodyPr anchor="ctr"/>
        <a:lstStyle/>
        <a:p>
          <a:r>
            <a:rPr lang="id-ID" sz="1600" dirty="0"/>
            <a:t>Menanyakan peristiwa yang terjadi</a:t>
          </a:r>
        </a:p>
      </dgm:t>
    </dgm:pt>
    <dgm:pt modelId="{88C7AC8A-5DD1-40A6-A5EB-5425AC2F1994}" type="parTrans" cxnId="{D2AE88E6-56CE-4CFA-84DD-6C4A8CED0BF9}">
      <dgm:prSet/>
      <dgm:spPr/>
      <dgm:t>
        <a:bodyPr/>
        <a:lstStyle/>
        <a:p>
          <a:endParaRPr lang="id-ID" sz="1600"/>
        </a:p>
      </dgm:t>
    </dgm:pt>
    <dgm:pt modelId="{0C93F16E-54DD-410A-84BC-F88827F96737}" type="sibTrans" cxnId="{D2AE88E6-56CE-4CFA-84DD-6C4A8CED0BF9}">
      <dgm:prSet/>
      <dgm:spPr/>
      <dgm:t>
        <a:bodyPr/>
        <a:lstStyle/>
        <a:p>
          <a:endParaRPr lang="id-ID" sz="1600"/>
        </a:p>
      </dgm:t>
    </dgm:pt>
    <dgm:pt modelId="{3CF7241E-9D1E-4A7B-AED2-E6CABA02B187}">
      <dgm:prSet phldrT="[Text]" custT="1"/>
      <dgm:spPr/>
      <dgm:t>
        <a:bodyPr/>
        <a:lstStyle/>
        <a:p>
          <a:r>
            <a:rPr lang="id-ID" sz="1600" b="1" dirty="0"/>
            <a:t>Di mana</a:t>
          </a:r>
        </a:p>
      </dgm:t>
    </dgm:pt>
    <dgm:pt modelId="{78078E39-5349-4C06-B39A-1DB8BF1FF262}" type="parTrans" cxnId="{B8B47835-7C27-4708-A293-DAE95053FA87}">
      <dgm:prSet/>
      <dgm:spPr/>
      <dgm:t>
        <a:bodyPr/>
        <a:lstStyle/>
        <a:p>
          <a:endParaRPr lang="id-ID" sz="1600"/>
        </a:p>
      </dgm:t>
    </dgm:pt>
    <dgm:pt modelId="{03F503C3-D034-4E3C-8AF8-3151FB6DD0DA}" type="sibTrans" cxnId="{B8B47835-7C27-4708-A293-DAE95053FA87}">
      <dgm:prSet/>
      <dgm:spPr/>
      <dgm:t>
        <a:bodyPr/>
        <a:lstStyle/>
        <a:p>
          <a:endParaRPr lang="id-ID" sz="1600"/>
        </a:p>
      </dgm:t>
    </dgm:pt>
    <dgm:pt modelId="{92637153-8DC1-4D9A-9249-7C0E7D4FBCCA}">
      <dgm:prSet phldrT="[Text]" custT="1"/>
      <dgm:spPr/>
      <dgm:t>
        <a:bodyPr anchor="ctr"/>
        <a:lstStyle/>
        <a:p>
          <a:r>
            <a:rPr lang="id-ID" sz="1600" dirty="0"/>
            <a:t>Menanyakan tempat terjadinya peristiwa</a:t>
          </a:r>
        </a:p>
      </dgm:t>
    </dgm:pt>
    <dgm:pt modelId="{3EE5C309-7E98-4DCC-B489-A886D4C3E391}" type="parTrans" cxnId="{C3BFA440-601D-4770-9F75-C02E98F95740}">
      <dgm:prSet/>
      <dgm:spPr/>
      <dgm:t>
        <a:bodyPr/>
        <a:lstStyle/>
        <a:p>
          <a:endParaRPr lang="id-ID" sz="1600"/>
        </a:p>
      </dgm:t>
    </dgm:pt>
    <dgm:pt modelId="{BE27CA26-5A30-4C84-A048-31D529785E3E}" type="sibTrans" cxnId="{C3BFA440-601D-4770-9F75-C02E98F95740}">
      <dgm:prSet/>
      <dgm:spPr/>
      <dgm:t>
        <a:bodyPr/>
        <a:lstStyle/>
        <a:p>
          <a:endParaRPr lang="id-ID" sz="1600"/>
        </a:p>
      </dgm:t>
    </dgm:pt>
    <dgm:pt modelId="{A1B40226-3FAE-4CA0-A2F1-7B0911F59BDC}">
      <dgm:prSet phldrT="[Text]" custT="1"/>
      <dgm:spPr/>
      <dgm:t>
        <a:bodyPr/>
        <a:lstStyle/>
        <a:p>
          <a:r>
            <a:rPr lang="id-ID" sz="1600" b="1" dirty="0"/>
            <a:t>Kapan</a:t>
          </a:r>
        </a:p>
      </dgm:t>
    </dgm:pt>
    <dgm:pt modelId="{2881E8B1-E843-4C13-8EDD-8200DE96EFCC}" type="parTrans" cxnId="{BE1AE847-FA04-4DAE-BD48-65423A752DDF}">
      <dgm:prSet/>
      <dgm:spPr/>
      <dgm:t>
        <a:bodyPr/>
        <a:lstStyle/>
        <a:p>
          <a:endParaRPr lang="id-ID" sz="1600"/>
        </a:p>
      </dgm:t>
    </dgm:pt>
    <dgm:pt modelId="{E07DAA0A-2517-466D-AAD5-4010CB66B2DC}" type="sibTrans" cxnId="{BE1AE847-FA04-4DAE-BD48-65423A752DDF}">
      <dgm:prSet/>
      <dgm:spPr/>
      <dgm:t>
        <a:bodyPr/>
        <a:lstStyle/>
        <a:p>
          <a:endParaRPr lang="id-ID" sz="1600"/>
        </a:p>
      </dgm:t>
    </dgm:pt>
    <dgm:pt modelId="{5F372DA2-4B0A-45B8-BC76-463691042697}">
      <dgm:prSet phldrT="[Text]" custT="1"/>
      <dgm:spPr/>
      <dgm:t>
        <a:bodyPr anchor="ctr"/>
        <a:lstStyle/>
        <a:p>
          <a:r>
            <a:rPr lang="id-ID" sz="1600" dirty="0"/>
            <a:t>Menanyakan waktu terjadinya peristiwa</a:t>
          </a:r>
        </a:p>
      </dgm:t>
    </dgm:pt>
    <dgm:pt modelId="{3932AF7A-B26E-4CFE-B2D5-6FC6F4F5AC8A}" type="parTrans" cxnId="{F036B8C5-BC25-4B67-AA41-70247624364D}">
      <dgm:prSet/>
      <dgm:spPr/>
      <dgm:t>
        <a:bodyPr/>
        <a:lstStyle/>
        <a:p>
          <a:endParaRPr lang="id-ID" sz="1600"/>
        </a:p>
      </dgm:t>
    </dgm:pt>
    <dgm:pt modelId="{4080FA90-D448-4F86-978B-05766331CA02}" type="sibTrans" cxnId="{F036B8C5-BC25-4B67-AA41-70247624364D}">
      <dgm:prSet/>
      <dgm:spPr/>
      <dgm:t>
        <a:bodyPr/>
        <a:lstStyle/>
        <a:p>
          <a:endParaRPr lang="id-ID" sz="1600"/>
        </a:p>
      </dgm:t>
    </dgm:pt>
    <dgm:pt modelId="{817B50A0-7FD7-496E-B806-AA42D1923878}">
      <dgm:prSet phldrT="[Text]" custT="1"/>
      <dgm:spPr/>
      <dgm:t>
        <a:bodyPr/>
        <a:lstStyle/>
        <a:p>
          <a:r>
            <a:rPr lang="id-ID" sz="1600" b="1" dirty="0"/>
            <a:t>Siapa</a:t>
          </a:r>
        </a:p>
      </dgm:t>
    </dgm:pt>
    <dgm:pt modelId="{B22C8678-05F7-4ABC-8840-6AB28D28B6C0}" type="parTrans" cxnId="{53FF1D5A-3C5A-40B2-AF1E-46E5521E06CB}">
      <dgm:prSet/>
      <dgm:spPr/>
      <dgm:t>
        <a:bodyPr/>
        <a:lstStyle/>
        <a:p>
          <a:endParaRPr lang="id-ID" sz="1600"/>
        </a:p>
      </dgm:t>
    </dgm:pt>
    <dgm:pt modelId="{04D2DC19-D5CB-4DD6-A3FD-1A30DE9D375F}" type="sibTrans" cxnId="{53FF1D5A-3C5A-40B2-AF1E-46E5521E06CB}">
      <dgm:prSet/>
      <dgm:spPr/>
      <dgm:t>
        <a:bodyPr/>
        <a:lstStyle/>
        <a:p>
          <a:endParaRPr lang="id-ID" sz="1600"/>
        </a:p>
      </dgm:t>
    </dgm:pt>
    <dgm:pt modelId="{1D81DA7D-FC3F-498E-B8D6-92F77BD7EACB}">
      <dgm:prSet phldrT="[Text]" custT="1"/>
      <dgm:spPr/>
      <dgm:t>
        <a:bodyPr anchor="ctr"/>
        <a:lstStyle/>
        <a:p>
          <a:r>
            <a:rPr lang="id-ID" sz="1600" dirty="0"/>
            <a:t>Menanyakan tokoh yang terlibat dalam peristiwa</a:t>
          </a:r>
        </a:p>
      </dgm:t>
    </dgm:pt>
    <dgm:pt modelId="{3A87FCE1-89A6-4F14-B04E-A35EC392EA76}" type="parTrans" cxnId="{308CC9BE-2500-4E14-B0F4-7751E04F1E41}">
      <dgm:prSet/>
      <dgm:spPr/>
      <dgm:t>
        <a:bodyPr/>
        <a:lstStyle/>
        <a:p>
          <a:endParaRPr lang="id-ID" sz="1600"/>
        </a:p>
      </dgm:t>
    </dgm:pt>
    <dgm:pt modelId="{4FC596F5-4BA2-49EC-A210-5A556508811F}" type="sibTrans" cxnId="{308CC9BE-2500-4E14-B0F4-7751E04F1E41}">
      <dgm:prSet/>
      <dgm:spPr/>
      <dgm:t>
        <a:bodyPr/>
        <a:lstStyle/>
        <a:p>
          <a:endParaRPr lang="id-ID" sz="1600"/>
        </a:p>
      </dgm:t>
    </dgm:pt>
    <dgm:pt modelId="{B54B1EBC-1B0F-45C8-B7BA-99BAF960831F}">
      <dgm:prSet phldrT="[Text]" custT="1"/>
      <dgm:spPr/>
      <dgm:t>
        <a:bodyPr/>
        <a:lstStyle/>
        <a:p>
          <a:r>
            <a:rPr lang="id-ID" sz="1600" b="1" dirty="0"/>
            <a:t>Mengapa</a:t>
          </a:r>
        </a:p>
      </dgm:t>
    </dgm:pt>
    <dgm:pt modelId="{366E893F-E49D-4714-A094-DDE63BEA893F}" type="parTrans" cxnId="{0FEEAE03-0697-48ED-9E86-5C6D0221E99D}">
      <dgm:prSet/>
      <dgm:spPr/>
      <dgm:t>
        <a:bodyPr/>
        <a:lstStyle/>
        <a:p>
          <a:endParaRPr lang="id-ID" sz="1600"/>
        </a:p>
      </dgm:t>
    </dgm:pt>
    <dgm:pt modelId="{CC318822-D035-4FF7-A359-BEB4F7C4E02A}" type="sibTrans" cxnId="{0FEEAE03-0697-48ED-9E86-5C6D0221E99D}">
      <dgm:prSet/>
      <dgm:spPr/>
      <dgm:t>
        <a:bodyPr/>
        <a:lstStyle/>
        <a:p>
          <a:endParaRPr lang="id-ID" sz="1600"/>
        </a:p>
      </dgm:t>
    </dgm:pt>
    <dgm:pt modelId="{F8C9FB35-645F-459A-B014-38153A028E7C}">
      <dgm:prSet phldrT="[Text]" custT="1"/>
      <dgm:spPr/>
      <dgm:t>
        <a:bodyPr anchor="ctr"/>
        <a:lstStyle/>
        <a:p>
          <a:r>
            <a:rPr lang="id-ID" sz="1600" dirty="0"/>
            <a:t>Menanyakan alasan terjadinya peristiwa</a:t>
          </a:r>
        </a:p>
      </dgm:t>
    </dgm:pt>
    <dgm:pt modelId="{198F69CF-8436-4DCB-9943-27525A121A7E}" type="parTrans" cxnId="{8E892573-C87F-4545-8EE1-77CC3414D469}">
      <dgm:prSet/>
      <dgm:spPr/>
      <dgm:t>
        <a:bodyPr/>
        <a:lstStyle/>
        <a:p>
          <a:endParaRPr lang="id-ID" sz="1600"/>
        </a:p>
      </dgm:t>
    </dgm:pt>
    <dgm:pt modelId="{16AB6151-0730-495F-9E97-0480CD8AF124}" type="sibTrans" cxnId="{8E892573-C87F-4545-8EE1-77CC3414D469}">
      <dgm:prSet/>
      <dgm:spPr/>
      <dgm:t>
        <a:bodyPr/>
        <a:lstStyle/>
        <a:p>
          <a:endParaRPr lang="id-ID" sz="1600"/>
        </a:p>
      </dgm:t>
    </dgm:pt>
    <dgm:pt modelId="{55034D73-A393-433C-B678-6D332999C3B4}">
      <dgm:prSet phldrT="[Text]" custT="1"/>
      <dgm:spPr/>
      <dgm:t>
        <a:bodyPr/>
        <a:lstStyle/>
        <a:p>
          <a:r>
            <a:rPr lang="id-ID" sz="1600" b="1" dirty="0"/>
            <a:t>Bagaimana</a:t>
          </a:r>
        </a:p>
      </dgm:t>
    </dgm:pt>
    <dgm:pt modelId="{785AD3F9-14F0-419D-A603-F2EDCBFF341F}" type="parTrans" cxnId="{5CC1CD45-6605-45AF-B19D-15C1C8A19B02}">
      <dgm:prSet/>
      <dgm:spPr/>
      <dgm:t>
        <a:bodyPr/>
        <a:lstStyle/>
        <a:p>
          <a:endParaRPr lang="id-ID" sz="1600"/>
        </a:p>
      </dgm:t>
    </dgm:pt>
    <dgm:pt modelId="{704506A5-4B20-472A-A73A-CBA6B054E458}" type="sibTrans" cxnId="{5CC1CD45-6605-45AF-B19D-15C1C8A19B02}">
      <dgm:prSet/>
      <dgm:spPr/>
      <dgm:t>
        <a:bodyPr/>
        <a:lstStyle/>
        <a:p>
          <a:endParaRPr lang="id-ID" sz="1600"/>
        </a:p>
      </dgm:t>
    </dgm:pt>
    <dgm:pt modelId="{87B77B1D-DEEC-4B79-9797-E6F6EA8B88C3}">
      <dgm:prSet phldrT="[Text]" custT="1"/>
      <dgm:spPr/>
      <dgm:t>
        <a:bodyPr anchor="ctr"/>
        <a:lstStyle/>
        <a:p>
          <a:r>
            <a:rPr lang="id-ID" sz="1600" dirty="0"/>
            <a:t>Menanyakan cara terjadinya peristiwa</a:t>
          </a:r>
        </a:p>
      </dgm:t>
    </dgm:pt>
    <dgm:pt modelId="{73A32C6A-2BFA-4233-9806-F24E92D80765}" type="parTrans" cxnId="{C5627243-E39C-4F2D-92BD-0671AEB03624}">
      <dgm:prSet/>
      <dgm:spPr/>
      <dgm:t>
        <a:bodyPr/>
        <a:lstStyle/>
        <a:p>
          <a:endParaRPr lang="id-ID" sz="1600"/>
        </a:p>
      </dgm:t>
    </dgm:pt>
    <dgm:pt modelId="{49CB5C46-A59E-48DF-882A-EDE3127EFDD5}" type="sibTrans" cxnId="{C5627243-E39C-4F2D-92BD-0671AEB03624}">
      <dgm:prSet/>
      <dgm:spPr/>
      <dgm:t>
        <a:bodyPr/>
        <a:lstStyle/>
        <a:p>
          <a:endParaRPr lang="id-ID" sz="1600"/>
        </a:p>
      </dgm:t>
    </dgm:pt>
    <dgm:pt modelId="{A7B06B4A-CBF6-4DDB-BC9D-C987F97889F5}" type="pres">
      <dgm:prSet presAssocID="{10018217-0D7F-469E-8E2A-B51B7BD1EF53}" presName="Name0" presStyleCnt="0">
        <dgm:presLayoutVars>
          <dgm:dir/>
          <dgm:animLvl val="lvl"/>
          <dgm:resizeHandles/>
        </dgm:presLayoutVars>
      </dgm:prSet>
      <dgm:spPr/>
    </dgm:pt>
    <dgm:pt modelId="{17B022B9-3F7D-475B-97E8-0C07F8104991}" type="pres">
      <dgm:prSet presAssocID="{054C7F83-C7D2-43AE-895F-FAEA3606955E}" presName="linNode" presStyleCnt="0"/>
      <dgm:spPr/>
    </dgm:pt>
    <dgm:pt modelId="{D6FB5710-9BAE-453D-ADEA-C3F52C5208F4}" type="pres">
      <dgm:prSet presAssocID="{054C7F83-C7D2-43AE-895F-FAEA3606955E}" presName="parentShp" presStyleLbl="node1" presStyleIdx="0" presStyleCnt="6" custScaleX="67073">
        <dgm:presLayoutVars>
          <dgm:bulletEnabled val="1"/>
        </dgm:presLayoutVars>
      </dgm:prSet>
      <dgm:spPr/>
    </dgm:pt>
    <dgm:pt modelId="{B2167241-4BC8-4E4A-9BD9-6B0FD4B632D7}" type="pres">
      <dgm:prSet presAssocID="{054C7F83-C7D2-43AE-895F-FAEA3606955E}" presName="childShp" presStyleLbl="bgAccFollowNode1" presStyleIdx="0" presStyleCnt="6" custScaleX="116531" custLinFactNeighborX="-1392" custLinFactNeighborY="711">
        <dgm:presLayoutVars>
          <dgm:bulletEnabled val="1"/>
        </dgm:presLayoutVars>
      </dgm:prSet>
      <dgm:spPr/>
    </dgm:pt>
    <dgm:pt modelId="{8E1CBC25-B7F2-4A63-BAF0-73628B94D104}" type="pres">
      <dgm:prSet presAssocID="{A9162EEB-D2F2-460F-83F6-DD6B45941655}" presName="spacing" presStyleCnt="0"/>
      <dgm:spPr/>
    </dgm:pt>
    <dgm:pt modelId="{6E3E3EEF-CE96-420A-B295-6F777F276E97}" type="pres">
      <dgm:prSet presAssocID="{3CF7241E-9D1E-4A7B-AED2-E6CABA02B187}" presName="linNode" presStyleCnt="0"/>
      <dgm:spPr/>
    </dgm:pt>
    <dgm:pt modelId="{D4821F83-2FA8-4A3B-A124-9DEBCFF9B20F}" type="pres">
      <dgm:prSet presAssocID="{3CF7241E-9D1E-4A7B-AED2-E6CABA02B187}" presName="parentShp" presStyleLbl="node1" presStyleIdx="1" presStyleCnt="6" custScaleX="67073">
        <dgm:presLayoutVars>
          <dgm:bulletEnabled val="1"/>
        </dgm:presLayoutVars>
      </dgm:prSet>
      <dgm:spPr/>
    </dgm:pt>
    <dgm:pt modelId="{1552A3D9-08A0-428A-828E-A53226624678}" type="pres">
      <dgm:prSet presAssocID="{3CF7241E-9D1E-4A7B-AED2-E6CABA02B187}" presName="childShp" presStyleLbl="bgAccFollowNode1" presStyleIdx="1" presStyleCnt="6" custScaleX="116531" custLinFactNeighborX="-1392" custLinFactNeighborY="711">
        <dgm:presLayoutVars>
          <dgm:bulletEnabled val="1"/>
        </dgm:presLayoutVars>
      </dgm:prSet>
      <dgm:spPr/>
    </dgm:pt>
    <dgm:pt modelId="{661F8790-6A24-4601-B192-8320A55D85FD}" type="pres">
      <dgm:prSet presAssocID="{03F503C3-D034-4E3C-8AF8-3151FB6DD0DA}" presName="spacing" presStyleCnt="0"/>
      <dgm:spPr/>
    </dgm:pt>
    <dgm:pt modelId="{D08BD3E1-05D9-4FB1-8510-FF042A8931A3}" type="pres">
      <dgm:prSet presAssocID="{A1B40226-3FAE-4CA0-A2F1-7B0911F59BDC}" presName="linNode" presStyleCnt="0"/>
      <dgm:spPr/>
    </dgm:pt>
    <dgm:pt modelId="{5A777658-A4B6-4EDA-9A37-029EA0605F08}" type="pres">
      <dgm:prSet presAssocID="{A1B40226-3FAE-4CA0-A2F1-7B0911F59BDC}" presName="parentShp" presStyleLbl="node1" presStyleIdx="2" presStyleCnt="6" custScaleX="67073">
        <dgm:presLayoutVars>
          <dgm:bulletEnabled val="1"/>
        </dgm:presLayoutVars>
      </dgm:prSet>
      <dgm:spPr/>
    </dgm:pt>
    <dgm:pt modelId="{EE9D5290-D13E-4B0D-9F8B-6811CCCC3E87}" type="pres">
      <dgm:prSet presAssocID="{A1B40226-3FAE-4CA0-A2F1-7B0911F59BDC}" presName="childShp" presStyleLbl="bgAccFollowNode1" presStyleIdx="2" presStyleCnt="6" custScaleX="116531" custLinFactNeighborX="-1392" custLinFactNeighborY="711">
        <dgm:presLayoutVars>
          <dgm:bulletEnabled val="1"/>
        </dgm:presLayoutVars>
      </dgm:prSet>
      <dgm:spPr/>
    </dgm:pt>
    <dgm:pt modelId="{2E37C3D2-4486-4526-B949-50696A722447}" type="pres">
      <dgm:prSet presAssocID="{E07DAA0A-2517-466D-AAD5-4010CB66B2DC}" presName="spacing" presStyleCnt="0"/>
      <dgm:spPr/>
    </dgm:pt>
    <dgm:pt modelId="{419615A2-5F99-48E9-8BEF-5B2DE036CAC3}" type="pres">
      <dgm:prSet presAssocID="{817B50A0-7FD7-496E-B806-AA42D1923878}" presName="linNode" presStyleCnt="0"/>
      <dgm:spPr/>
    </dgm:pt>
    <dgm:pt modelId="{49805726-4882-47BF-9834-1D6D8BCC83F6}" type="pres">
      <dgm:prSet presAssocID="{817B50A0-7FD7-496E-B806-AA42D1923878}" presName="parentShp" presStyleLbl="node1" presStyleIdx="3" presStyleCnt="6" custScaleX="67073">
        <dgm:presLayoutVars>
          <dgm:bulletEnabled val="1"/>
        </dgm:presLayoutVars>
      </dgm:prSet>
      <dgm:spPr/>
    </dgm:pt>
    <dgm:pt modelId="{02DBCAF1-71CB-46DB-A94C-331BD914DE91}" type="pres">
      <dgm:prSet presAssocID="{817B50A0-7FD7-496E-B806-AA42D1923878}" presName="childShp" presStyleLbl="bgAccFollowNode1" presStyleIdx="3" presStyleCnt="6" custScaleX="116531" custLinFactNeighborX="-1392" custLinFactNeighborY="711">
        <dgm:presLayoutVars>
          <dgm:bulletEnabled val="1"/>
        </dgm:presLayoutVars>
      </dgm:prSet>
      <dgm:spPr/>
    </dgm:pt>
    <dgm:pt modelId="{86F9709D-F1C2-40CC-BD1D-75CFFB3E0833}" type="pres">
      <dgm:prSet presAssocID="{04D2DC19-D5CB-4DD6-A3FD-1A30DE9D375F}" presName="spacing" presStyleCnt="0"/>
      <dgm:spPr/>
    </dgm:pt>
    <dgm:pt modelId="{2F7C86AD-168E-409E-83D8-ADBFD21B5DEE}" type="pres">
      <dgm:prSet presAssocID="{B54B1EBC-1B0F-45C8-B7BA-99BAF960831F}" presName="linNode" presStyleCnt="0"/>
      <dgm:spPr/>
    </dgm:pt>
    <dgm:pt modelId="{8E02D59E-AFA1-4AD8-B712-E1977F28EBA8}" type="pres">
      <dgm:prSet presAssocID="{B54B1EBC-1B0F-45C8-B7BA-99BAF960831F}" presName="parentShp" presStyleLbl="node1" presStyleIdx="4" presStyleCnt="6" custScaleX="67073">
        <dgm:presLayoutVars>
          <dgm:bulletEnabled val="1"/>
        </dgm:presLayoutVars>
      </dgm:prSet>
      <dgm:spPr/>
    </dgm:pt>
    <dgm:pt modelId="{7F4B5CC4-D83F-4487-BC81-CA750DD435B3}" type="pres">
      <dgm:prSet presAssocID="{B54B1EBC-1B0F-45C8-B7BA-99BAF960831F}" presName="childShp" presStyleLbl="bgAccFollowNode1" presStyleIdx="4" presStyleCnt="6" custScaleX="116531">
        <dgm:presLayoutVars>
          <dgm:bulletEnabled val="1"/>
        </dgm:presLayoutVars>
      </dgm:prSet>
      <dgm:spPr/>
    </dgm:pt>
    <dgm:pt modelId="{2864FE83-CFE0-454B-89AC-BA5434E168F7}" type="pres">
      <dgm:prSet presAssocID="{CC318822-D035-4FF7-A359-BEB4F7C4E02A}" presName="spacing" presStyleCnt="0"/>
      <dgm:spPr/>
    </dgm:pt>
    <dgm:pt modelId="{5DCABEEA-88E4-4F4B-A31C-EF3B7F65E014}" type="pres">
      <dgm:prSet presAssocID="{55034D73-A393-433C-B678-6D332999C3B4}" presName="linNode" presStyleCnt="0"/>
      <dgm:spPr/>
    </dgm:pt>
    <dgm:pt modelId="{32877E84-1315-48ED-AA0A-9C886929D1E1}" type="pres">
      <dgm:prSet presAssocID="{55034D73-A393-433C-B678-6D332999C3B4}" presName="parentShp" presStyleLbl="node1" presStyleIdx="5" presStyleCnt="6" custScaleX="67073">
        <dgm:presLayoutVars>
          <dgm:bulletEnabled val="1"/>
        </dgm:presLayoutVars>
      </dgm:prSet>
      <dgm:spPr/>
    </dgm:pt>
    <dgm:pt modelId="{5D67221B-BFE5-40AC-B645-3E30DF3C374A}" type="pres">
      <dgm:prSet presAssocID="{55034D73-A393-433C-B678-6D332999C3B4}" presName="childShp" presStyleLbl="bgAccFollowNode1" presStyleIdx="5" presStyleCnt="6" custScaleX="116531">
        <dgm:presLayoutVars>
          <dgm:bulletEnabled val="1"/>
        </dgm:presLayoutVars>
      </dgm:prSet>
      <dgm:spPr/>
    </dgm:pt>
  </dgm:ptLst>
  <dgm:cxnLst>
    <dgm:cxn modelId="{0FEEAE03-0697-48ED-9E86-5C6D0221E99D}" srcId="{10018217-0D7F-469E-8E2A-B51B7BD1EF53}" destId="{B54B1EBC-1B0F-45C8-B7BA-99BAF960831F}" srcOrd="4" destOrd="0" parTransId="{366E893F-E49D-4714-A094-DDE63BEA893F}" sibTransId="{CC318822-D035-4FF7-A359-BEB4F7C4E02A}"/>
    <dgm:cxn modelId="{F0B7AE23-DAFB-4BB0-B3BE-DDD2C61CF2C9}" type="presOf" srcId="{1D81DA7D-FC3F-498E-B8D6-92F77BD7EACB}" destId="{02DBCAF1-71CB-46DB-A94C-331BD914DE91}" srcOrd="0" destOrd="0" presId="urn:microsoft.com/office/officeart/2005/8/layout/vList6"/>
    <dgm:cxn modelId="{78EACD26-FC21-4A59-A60C-E0796A4E588F}" type="presOf" srcId="{5F372DA2-4B0A-45B8-BC76-463691042697}" destId="{EE9D5290-D13E-4B0D-9F8B-6811CCCC3E87}" srcOrd="0" destOrd="0" presId="urn:microsoft.com/office/officeart/2005/8/layout/vList6"/>
    <dgm:cxn modelId="{B8B47835-7C27-4708-A293-DAE95053FA87}" srcId="{10018217-0D7F-469E-8E2A-B51B7BD1EF53}" destId="{3CF7241E-9D1E-4A7B-AED2-E6CABA02B187}" srcOrd="1" destOrd="0" parTransId="{78078E39-5349-4C06-B39A-1DB8BF1FF262}" sibTransId="{03F503C3-D034-4E3C-8AF8-3151FB6DD0DA}"/>
    <dgm:cxn modelId="{C3BFA440-601D-4770-9F75-C02E98F95740}" srcId="{3CF7241E-9D1E-4A7B-AED2-E6CABA02B187}" destId="{92637153-8DC1-4D9A-9249-7C0E7D4FBCCA}" srcOrd="0" destOrd="0" parTransId="{3EE5C309-7E98-4DCC-B489-A886D4C3E391}" sibTransId="{BE27CA26-5A30-4C84-A048-31D529785E3E}"/>
    <dgm:cxn modelId="{C5627243-E39C-4F2D-92BD-0671AEB03624}" srcId="{55034D73-A393-433C-B678-6D332999C3B4}" destId="{87B77B1D-DEEC-4B79-9797-E6F6EA8B88C3}" srcOrd="0" destOrd="0" parTransId="{73A32C6A-2BFA-4233-9806-F24E92D80765}" sibTransId="{49CB5C46-A59E-48DF-882A-EDE3127EFDD5}"/>
    <dgm:cxn modelId="{8BDB0165-BF49-46E7-86B0-47376F48C05E}" type="presOf" srcId="{B54B1EBC-1B0F-45C8-B7BA-99BAF960831F}" destId="{8E02D59E-AFA1-4AD8-B712-E1977F28EBA8}" srcOrd="0" destOrd="0" presId="urn:microsoft.com/office/officeart/2005/8/layout/vList6"/>
    <dgm:cxn modelId="{5CC1CD45-6605-45AF-B19D-15C1C8A19B02}" srcId="{10018217-0D7F-469E-8E2A-B51B7BD1EF53}" destId="{55034D73-A393-433C-B678-6D332999C3B4}" srcOrd="5" destOrd="0" parTransId="{785AD3F9-14F0-419D-A603-F2EDCBFF341F}" sibTransId="{704506A5-4B20-472A-A73A-CBA6B054E458}"/>
    <dgm:cxn modelId="{BE1AE847-FA04-4DAE-BD48-65423A752DDF}" srcId="{10018217-0D7F-469E-8E2A-B51B7BD1EF53}" destId="{A1B40226-3FAE-4CA0-A2F1-7B0911F59BDC}" srcOrd="2" destOrd="0" parTransId="{2881E8B1-E843-4C13-8EDD-8200DE96EFCC}" sibTransId="{E07DAA0A-2517-466D-AAD5-4010CB66B2DC}"/>
    <dgm:cxn modelId="{9F5C4C48-CA6A-4627-9EC9-07D97D2C31C3}" type="presOf" srcId="{55034D73-A393-433C-B678-6D332999C3B4}" destId="{32877E84-1315-48ED-AA0A-9C886929D1E1}" srcOrd="0" destOrd="0" presId="urn:microsoft.com/office/officeart/2005/8/layout/vList6"/>
    <dgm:cxn modelId="{996E0D4A-0F1A-41B2-9BAA-107D17609564}" type="presOf" srcId="{92637153-8DC1-4D9A-9249-7C0E7D4FBCCA}" destId="{1552A3D9-08A0-428A-828E-A53226624678}" srcOrd="0" destOrd="0" presId="urn:microsoft.com/office/officeart/2005/8/layout/vList6"/>
    <dgm:cxn modelId="{8E892573-C87F-4545-8EE1-77CC3414D469}" srcId="{B54B1EBC-1B0F-45C8-B7BA-99BAF960831F}" destId="{F8C9FB35-645F-459A-B014-38153A028E7C}" srcOrd="0" destOrd="0" parTransId="{198F69CF-8436-4DCB-9943-27525A121A7E}" sibTransId="{16AB6151-0730-495F-9E97-0480CD8AF124}"/>
    <dgm:cxn modelId="{53FF1D5A-3C5A-40B2-AF1E-46E5521E06CB}" srcId="{10018217-0D7F-469E-8E2A-B51B7BD1EF53}" destId="{817B50A0-7FD7-496E-B806-AA42D1923878}" srcOrd="3" destOrd="0" parTransId="{B22C8678-05F7-4ABC-8840-6AB28D28B6C0}" sibTransId="{04D2DC19-D5CB-4DD6-A3FD-1A30DE9D375F}"/>
    <dgm:cxn modelId="{16950985-BC88-4D5C-A6CB-6DE3696AFA52}" type="presOf" srcId="{87B77B1D-DEEC-4B79-9797-E6F6EA8B88C3}" destId="{5D67221B-BFE5-40AC-B645-3E30DF3C374A}" srcOrd="0" destOrd="0" presId="urn:microsoft.com/office/officeart/2005/8/layout/vList6"/>
    <dgm:cxn modelId="{7AE7D698-13CD-4E65-A637-6AFBE2FE5E4D}" type="presOf" srcId="{817B50A0-7FD7-496E-B806-AA42D1923878}" destId="{49805726-4882-47BF-9834-1D6D8BCC83F6}" srcOrd="0" destOrd="0" presId="urn:microsoft.com/office/officeart/2005/8/layout/vList6"/>
    <dgm:cxn modelId="{E94465A8-08E5-46CB-B6E8-265468E824E0}" srcId="{10018217-0D7F-469E-8E2A-B51B7BD1EF53}" destId="{054C7F83-C7D2-43AE-895F-FAEA3606955E}" srcOrd="0" destOrd="0" parTransId="{B9A89F02-740B-4B04-B933-4FD065ABB734}" sibTransId="{A9162EEB-D2F2-460F-83F6-DD6B45941655}"/>
    <dgm:cxn modelId="{1AE600B3-B6A2-4B9C-ADD4-129127BFE984}" type="presOf" srcId="{3CF7241E-9D1E-4A7B-AED2-E6CABA02B187}" destId="{D4821F83-2FA8-4A3B-A124-9DEBCFF9B20F}" srcOrd="0" destOrd="0" presId="urn:microsoft.com/office/officeart/2005/8/layout/vList6"/>
    <dgm:cxn modelId="{38A4DCB3-612D-488C-84F7-2D385E82426E}" type="presOf" srcId="{10018217-0D7F-469E-8E2A-B51B7BD1EF53}" destId="{A7B06B4A-CBF6-4DDB-BC9D-C987F97889F5}" srcOrd="0" destOrd="0" presId="urn:microsoft.com/office/officeart/2005/8/layout/vList6"/>
    <dgm:cxn modelId="{308CC9BE-2500-4E14-B0F4-7751E04F1E41}" srcId="{817B50A0-7FD7-496E-B806-AA42D1923878}" destId="{1D81DA7D-FC3F-498E-B8D6-92F77BD7EACB}" srcOrd="0" destOrd="0" parTransId="{3A87FCE1-89A6-4F14-B04E-A35EC392EA76}" sibTransId="{4FC596F5-4BA2-49EC-A210-5A556508811F}"/>
    <dgm:cxn modelId="{F036B8C5-BC25-4B67-AA41-70247624364D}" srcId="{A1B40226-3FAE-4CA0-A2F1-7B0911F59BDC}" destId="{5F372DA2-4B0A-45B8-BC76-463691042697}" srcOrd="0" destOrd="0" parTransId="{3932AF7A-B26E-4CFE-B2D5-6FC6F4F5AC8A}" sibTransId="{4080FA90-D448-4F86-978B-05766331CA02}"/>
    <dgm:cxn modelId="{CB781ECB-B1F0-4AE4-AE07-1BCFA6A0754E}" type="presOf" srcId="{A1B40226-3FAE-4CA0-A2F1-7B0911F59BDC}" destId="{5A777658-A4B6-4EDA-9A37-029EA0605F08}" srcOrd="0" destOrd="0" presId="urn:microsoft.com/office/officeart/2005/8/layout/vList6"/>
    <dgm:cxn modelId="{6D79C2D1-EF46-4371-A2C8-F887634C0551}" type="presOf" srcId="{054C7F83-C7D2-43AE-895F-FAEA3606955E}" destId="{D6FB5710-9BAE-453D-ADEA-C3F52C5208F4}" srcOrd="0" destOrd="0" presId="urn:microsoft.com/office/officeart/2005/8/layout/vList6"/>
    <dgm:cxn modelId="{BD5BFEDF-6F1E-4E25-BE35-57A8AAF3A44F}" type="presOf" srcId="{F8C9FB35-645F-459A-B014-38153A028E7C}" destId="{7F4B5CC4-D83F-4487-BC81-CA750DD435B3}" srcOrd="0" destOrd="0" presId="urn:microsoft.com/office/officeart/2005/8/layout/vList6"/>
    <dgm:cxn modelId="{D2AE88E6-56CE-4CFA-84DD-6C4A8CED0BF9}" srcId="{054C7F83-C7D2-43AE-895F-FAEA3606955E}" destId="{82261194-89FE-4EA6-9592-671084CAC3F9}" srcOrd="0" destOrd="0" parTransId="{88C7AC8A-5DD1-40A6-A5EB-5425AC2F1994}" sibTransId="{0C93F16E-54DD-410A-84BC-F88827F96737}"/>
    <dgm:cxn modelId="{B24513EF-34FE-4867-AC21-86A4C7B7A150}" type="presOf" srcId="{82261194-89FE-4EA6-9592-671084CAC3F9}" destId="{B2167241-4BC8-4E4A-9BD9-6B0FD4B632D7}" srcOrd="0" destOrd="0" presId="urn:microsoft.com/office/officeart/2005/8/layout/vList6"/>
    <dgm:cxn modelId="{5B0F1A0E-3FC0-4FED-A92D-3749A69759A3}" type="presParOf" srcId="{A7B06B4A-CBF6-4DDB-BC9D-C987F97889F5}" destId="{17B022B9-3F7D-475B-97E8-0C07F8104991}" srcOrd="0" destOrd="0" presId="urn:microsoft.com/office/officeart/2005/8/layout/vList6"/>
    <dgm:cxn modelId="{297D9535-A2D7-482A-AF0B-B8D36404F00D}" type="presParOf" srcId="{17B022B9-3F7D-475B-97E8-0C07F8104991}" destId="{D6FB5710-9BAE-453D-ADEA-C3F52C5208F4}" srcOrd="0" destOrd="0" presId="urn:microsoft.com/office/officeart/2005/8/layout/vList6"/>
    <dgm:cxn modelId="{1F79E762-690F-4ED9-81BF-A89A202CB9CC}" type="presParOf" srcId="{17B022B9-3F7D-475B-97E8-0C07F8104991}" destId="{B2167241-4BC8-4E4A-9BD9-6B0FD4B632D7}" srcOrd="1" destOrd="0" presId="urn:microsoft.com/office/officeart/2005/8/layout/vList6"/>
    <dgm:cxn modelId="{4ABDBF31-ACE4-4744-8CF0-6BD904DEAFAA}" type="presParOf" srcId="{A7B06B4A-CBF6-4DDB-BC9D-C987F97889F5}" destId="{8E1CBC25-B7F2-4A63-BAF0-73628B94D104}" srcOrd="1" destOrd="0" presId="urn:microsoft.com/office/officeart/2005/8/layout/vList6"/>
    <dgm:cxn modelId="{9FD2E08F-BD7E-489B-8B7D-B93DD21EE288}" type="presParOf" srcId="{A7B06B4A-CBF6-4DDB-BC9D-C987F97889F5}" destId="{6E3E3EEF-CE96-420A-B295-6F777F276E97}" srcOrd="2" destOrd="0" presId="urn:microsoft.com/office/officeart/2005/8/layout/vList6"/>
    <dgm:cxn modelId="{28F72F40-4188-45BF-A615-FFCD8E7AA6E2}" type="presParOf" srcId="{6E3E3EEF-CE96-420A-B295-6F777F276E97}" destId="{D4821F83-2FA8-4A3B-A124-9DEBCFF9B20F}" srcOrd="0" destOrd="0" presId="urn:microsoft.com/office/officeart/2005/8/layout/vList6"/>
    <dgm:cxn modelId="{50C032C9-2597-46C5-950E-726F8F8C74B8}" type="presParOf" srcId="{6E3E3EEF-CE96-420A-B295-6F777F276E97}" destId="{1552A3D9-08A0-428A-828E-A53226624678}" srcOrd="1" destOrd="0" presId="urn:microsoft.com/office/officeart/2005/8/layout/vList6"/>
    <dgm:cxn modelId="{8B3D23A2-14BC-47DA-A095-4A91B5B86B82}" type="presParOf" srcId="{A7B06B4A-CBF6-4DDB-BC9D-C987F97889F5}" destId="{661F8790-6A24-4601-B192-8320A55D85FD}" srcOrd="3" destOrd="0" presId="urn:microsoft.com/office/officeart/2005/8/layout/vList6"/>
    <dgm:cxn modelId="{6BC94EF0-A53C-449F-BEDD-370CBBC9B46C}" type="presParOf" srcId="{A7B06B4A-CBF6-4DDB-BC9D-C987F97889F5}" destId="{D08BD3E1-05D9-4FB1-8510-FF042A8931A3}" srcOrd="4" destOrd="0" presId="urn:microsoft.com/office/officeart/2005/8/layout/vList6"/>
    <dgm:cxn modelId="{9A98A179-8C73-4B19-AB90-99F27AF49174}" type="presParOf" srcId="{D08BD3E1-05D9-4FB1-8510-FF042A8931A3}" destId="{5A777658-A4B6-4EDA-9A37-029EA0605F08}" srcOrd="0" destOrd="0" presId="urn:microsoft.com/office/officeart/2005/8/layout/vList6"/>
    <dgm:cxn modelId="{1736B3B3-4294-44BF-88E6-6AA0BEA84B25}" type="presParOf" srcId="{D08BD3E1-05D9-4FB1-8510-FF042A8931A3}" destId="{EE9D5290-D13E-4B0D-9F8B-6811CCCC3E87}" srcOrd="1" destOrd="0" presId="urn:microsoft.com/office/officeart/2005/8/layout/vList6"/>
    <dgm:cxn modelId="{5C859BB2-9489-447D-B0D7-6053B0D77A5B}" type="presParOf" srcId="{A7B06B4A-CBF6-4DDB-BC9D-C987F97889F5}" destId="{2E37C3D2-4486-4526-B949-50696A722447}" srcOrd="5" destOrd="0" presId="urn:microsoft.com/office/officeart/2005/8/layout/vList6"/>
    <dgm:cxn modelId="{ED8BCDD4-8568-4137-890D-738D44215E1A}" type="presParOf" srcId="{A7B06B4A-CBF6-4DDB-BC9D-C987F97889F5}" destId="{419615A2-5F99-48E9-8BEF-5B2DE036CAC3}" srcOrd="6" destOrd="0" presId="urn:microsoft.com/office/officeart/2005/8/layout/vList6"/>
    <dgm:cxn modelId="{D0727934-2164-4F7E-BC15-013E9EB2D4CE}" type="presParOf" srcId="{419615A2-5F99-48E9-8BEF-5B2DE036CAC3}" destId="{49805726-4882-47BF-9834-1D6D8BCC83F6}" srcOrd="0" destOrd="0" presId="urn:microsoft.com/office/officeart/2005/8/layout/vList6"/>
    <dgm:cxn modelId="{3BCD14FE-68A3-40B0-B2B0-CEA717E01A39}" type="presParOf" srcId="{419615A2-5F99-48E9-8BEF-5B2DE036CAC3}" destId="{02DBCAF1-71CB-46DB-A94C-331BD914DE91}" srcOrd="1" destOrd="0" presId="urn:microsoft.com/office/officeart/2005/8/layout/vList6"/>
    <dgm:cxn modelId="{E207C275-4957-4E23-9793-79DCA3240574}" type="presParOf" srcId="{A7B06B4A-CBF6-4DDB-BC9D-C987F97889F5}" destId="{86F9709D-F1C2-40CC-BD1D-75CFFB3E0833}" srcOrd="7" destOrd="0" presId="urn:microsoft.com/office/officeart/2005/8/layout/vList6"/>
    <dgm:cxn modelId="{2B41FE91-5A6A-4858-9C4B-F0AC7C9575C6}" type="presParOf" srcId="{A7B06B4A-CBF6-4DDB-BC9D-C987F97889F5}" destId="{2F7C86AD-168E-409E-83D8-ADBFD21B5DEE}" srcOrd="8" destOrd="0" presId="urn:microsoft.com/office/officeart/2005/8/layout/vList6"/>
    <dgm:cxn modelId="{B2140FD4-8E01-4B3D-9AA7-FA6DC4BC72FA}" type="presParOf" srcId="{2F7C86AD-168E-409E-83D8-ADBFD21B5DEE}" destId="{8E02D59E-AFA1-4AD8-B712-E1977F28EBA8}" srcOrd="0" destOrd="0" presId="urn:microsoft.com/office/officeart/2005/8/layout/vList6"/>
    <dgm:cxn modelId="{962D7561-C7FD-4B10-BD84-CA552431C845}" type="presParOf" srcId="{2F7C86AD-168E-409E-83D8-ADBFD21B5DEE}" destId="{7F4B5CC4-D83F-4487-BC81-CA750DD435B3}" srcOrd="1" destOrd="0" presId="urn:microsoft.com/office/officeart/2005/8/layout/vList6"/>
    <dgm:cxn modelId="{879140CB-E68F-48B1-BDBB-D5B05E89E2B8}" type="presParOf" srcId="{A7B06B4A-CBF6-4DDB-BC9D-C987F97889F5}" destId="{2864FE83-CFE0-454B-89AC-BA5434E168F7}" srcOrd="9" destOrd="0" presId="urn:microsoft.com/office/officeart/2005/8/layout/vList6"/>
    <dgm:cxn modelId="{7CD3FE3A-6776-47F5-82C7-EEC9574CDA0E}" type="presParOf" srcId="{A7B06B4A-CBF6-4DDB-BC9D-C987F97889F5}" destId="{5DCABEEA-88E4-4F4B-A31C-EF3B7F65E014}" srcOrd="10" destOrd="0" presId="urn:microsoft.com/office/officeart/2005/8/layout/vList6"/>
    <dgm:cxn modelId="{2A190618-8AE5-43CF-AE18-9C656957BE2C}" type="presParOf" srcId="{5DCABEEA-88E4-4F4B-A31C-EF3B7F65E014}" destId="{32877E84-1315-48ED-AA0A-9C886929D1E1}" srcOrd="0" destOrd="0" presId="urn:microsoft.com/office/officeart/2005/8/layout/vList6"/>
    <dgm:cxn modelId="{C2649DE5-ED92-42BF-9A49-A28F4148C76A}" type="presParOf" srcId="{5DCABEEA-88E4-4F4B-A31C-EF3B7F65E014}" destId="{5D67221B-BFE5-40AC-B645-3E30DF3C374A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2167241-4BC8-4E4A-9BD9-6B0FD4B632D7}">
      <dsp:nvSpPr>
        <dsp:cNvPr id="0" name=""/>
        <dsp:cNvSpPr/>
      </dsp:nvSpPr>
      <dsp:spPr>
        <a:xfrm>
          <a:off x="1392442" y="4851"/>
          <a:ext cx="3489707" cy="613846"/>
        </a:xfrm>
        <a:prstGeom prst="rightArrow">
          <a:avLst>
            <a:gd name="adj1" fmla="val 75000"/>
            <a:gd name="adj2" fmla="val 50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d-ID" sz="1600" kern="1200" dirty="0"/>
            <a:t>Menanyakan peristiwa yang terjadi</a:t>
          </a:r>
        </a:p>
      </dsp:txBody>
      <dsp:txXfrm>
        <a:off x="1392442" y="81582"/>
        <a:ext cx="3259515" cy="460384"/>
      </dsp:txXfrm>
    </dsp:sp>
    <dsp:sp modelId="{D6FB5710-9BAE-453D-ADEA-C3F52C5208F4}">
      <dsp:nvSpPr>
        <dsp:cNvPr id="0" name=""/>
        <dsp:cNvSpPr/>
      </dsp:nvSpPr>
      <dsp:spPr>
        <a:xfrm>
          <a:off x="81160" y="487"/>
          <a:ext cx="1339072" cy="613846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d-ID" sz="1600" b="1" kern="1200" dirty="0"/>
            <a:t>Apa</a:t>
          </a:r>
        </a:p>
      </dsp:txBody>
      <dsp:txXfrm>
        <a:off x="111125" y="30452"/>
        <a:ext cx="1279142" cy="553916"/>
      </dsp:txXfrm>
    </dsp:sp>
    <dsp:sp modelId="{1552A3D9-08A0-428A-828E-A53226624678}">
      <dsp:nvSpPr>
        <dsp:cNvPr id="0" name=""/>
        <dsp:cNvSpPr/>
      </dsp:nvSpPr>
      <dsp:spPr>
        <a:xfrm>
          <a:off x="1392442" y="680082"/>
          <a:ext cx="3489707" cy="613846"/>
        </a:xfrm>
        <a:prstGeom prst="rightArrow">
          <a:avLst>
            <a:gd name="adj1" fmla="val 75000"/>
            <a:gd name="adj2" fmla="val 50000"/>
          </a:avLst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d-ID" sz="1600" kern="1200" dirty="0"/>
            <a:t>Menanyakan tempat terjadinya peristiwa</a:t>
          </a:r>
        </a:p>
      </dsp:txBody>
      <dsp:txXfrm>
        <a:off x="1392442" y="756813"/>
        <a:ext cx="3259515" cy="460384"/>
      </dsp:txXfrm>
    </dsp:sp>
    <dsp:sp modelId="{D4821F83-2FA8-4A3B-A124-9DEBCFF9B20F}">
      <dsp:nvSpPr>
        <dsp:cNvPr id="0" name=""/>
        <dsp:cNvSpPr/>
      </dsp:nvSpPr>
      <dsp:spPr>
        <a:xfrm>
          <a:off x="81160" y="675718"/>
          <a:ext cx="1339072" cy="613846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d-ID" sz="1600" b="1" kern="1200" dirty="0"/>
            <a:t>Di mana</a:t>
          </a:r>
        </a:p>
      </dsp:txBody>
      <dsp:txXfrm>
        <a:off x="111125" y="705683"/>
        <a:ext cx="1279142" cy="553916"/>
      </dsp:txXfrm>
    </dsp:sp>
    <dsp:sp modelId="{EE9D5290-D13E-4B0D-9F8B-6811CCCC3E87}">
      <dsp:nvSpPr>
        <dsp:cNvPr id="0" name=""/>
        <dsp:cNvSpPr/>
      </dsp:nvSpPr>
      <dsp:spPr>
        <a:xfrm>
          <a:off x="1392442" y="1355313"/>
          <a:ext cx="3489707" cy="613846"/>
        </a:xfrm>
        <a:prstGeom prst="rightArrow">
          <a:avLst>
            <a:gd name="adj1" fmla="val 75000"/>
            <a:gd name="adj2" fmla="val 50000"/>
          </a:avLst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d-ID" sz="1600" kern="1200" dirty="0"/>
            <a:t>Menanyakan waktu terjadinya peristiwa</a:t>
          </a:r>
        </a:p>
      </dsp:txBody>
      <dsp:txXfrm>
        <a:off x="1392442" y="1432044"/>
        <a:ext cx="3259515" cy="460384"/>
      </dsp:txXfrm>
    </dsp:sp>
    <dsp:sp modelId="{5A777658-A4B6-4EDA-9A37-029EA0605F08}">
      <dsp:nvSpPr>
        <dsp:cNvPr id="0" name=""/>
        <dsp:cNvSpPr/>
      </dsp:nvSpPr>
      <dsp:spPr>
        <a:xfrm>
          <a:off x="81160" y="1350948"/>
          <a:ext cx="1339072" cy="613846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d-ID" sz="1600" b="1" kern="1200" dirty="0"/>
            <a:t>Kapan</a:t>
          </a:r>
        </a:p>
      </dsp:txBody>
      <dsp:txXfrm>
        <a:off x="111125" y="1380913"/>
        <a:ext cx="1279142" cy="553916"/>
      </dsp:txXfrm>
    </dsp:sp>
    <dsp:sp modelId="{02DBCAF1-71CB-46DB-A94C-331BD914DE91}">
      <dsp:nvSpPr>
        <dsp:cNvPr id="0" name=""/>
        <dsp:cNvSpPr/>
      </dsp:nvSpPr>
      <dsp:spPr>
        <a:xfrm>
          <a:off x="1392442" y="2030544"/>
          <a:ext cx="3489707" cy="613846"/>
        </a:xfrm>
        <a:prstGeom prst="rightArrow">
          <a:avLst>
            <a:gd name="adj1" fmla="val 75000"/>
            <a:gd name="adj2" fmla="val 50000"/>
          </a:avLst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d-ID" sz="1600" kern="1200" dirty="0"/>
            <a:t>Menanyakan tokoh yang terlibat dalam peristiwa</a:t>
          </a:r>
        </a:p>
      </dsp:txBody>
      <dsp:txXfrm>
        <a:off x="1392442" y="2107275"/>
        <a:ext cx="3259515" cy="460384"/>
      </dsp:txXfrm>
    </dsp:sp>
    <dsp:sp modelId="{49805726-4882-47BF-9834-1D6D8BCC83F6}">
      <dsp:nvSpPr>
        <dsp:cNvPr id="0" name=""/>
        <dsp:cNvSpPr/>
      </dsp:nvSpPr>
      <dsp:spPr>
        <a:xfrm>
          <a:off x="81160" y="2026179"/>
          <a:ext cx="1339072" cy="613846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d-ID" sz="1600" b="1" kern="1200" dirty="0"/>
            <a:t>Siapa</a:t>
          </a:r>
        </a:p>
      </dsp:txBody>
      <dsp:txXfrm>
        <a:off x="111125" y="2056144"/>
        <a:ext cx="1279142" cy="553916"/>
      </dsp:txXfrm>
    </dsp:sp>
    <dsp:sp modelId="{7F4B5CC4-D83F-4487-BC81-CA750DD435B3}">
      <dsp:nvSpPr>
        <dsp:cNvPr id="0" name=""/>
        <dsp:cNvSpPr/>
      </dsp:nvSpPr>
      <dsp:spPr>
        <a:xfrm>
          <a:off x="1420232" y="2701410"/>
          <a:ext cx="3489707" cy="613846"/>
        </a:xfrm>
        <a:prstGeom prst="rightArrow">
          <a:avLst>
            <a:gd name="adj1" fmla="val 75000"/>
            <a:gd name="adj2" fmla="val 50000"/>
          </a:avLst>
        </a:prstGeom>
        <a:solidFill>
          <a:schemeClr val="accent6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d-ID" sz="1600" kern="1200" dirty="0"/>
            <a:t>Menanyakan alasan terjadinya peristiwa</a:t>
          </a:r>
        </a:p>
      </dsp:txBody>
      <dsp:txXfrm>
        <a:off x="1420232" y="2778141"/>
        <a:ext cx="3259515" cy="460384"/>
      </dsp:txXfrm>
    </dsp:sp>
    <dsp:sp modelId="{8E02D59E-AFA1-4AD8-B712-E1977F28EBA8}">
      <dsp:nvSpPr>
        <dsp:cNvPr id="0" name=""/>
        <dsp:cNvSpPr/>
      </dsp:nvSpPr>
      <dsp:spPr>
        <a:xfrm>
          <a:off x="81160" y="2701410"/>
          <a:ext cx="1339072" cy="613846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d-ID" sz="1600" b="1" kern="1200" dirty="0"/>
            <a:t>Mengapa</a:t>
          </a:r>
        </a:p>
      </dsp:txBody>
      <dsp:txXfrm>
        <a:off x="111125" y="2731375"/>
        <a:ext cx="1279142" cy="553916"/>
      </dsp:txXfrm>
    </dsp:sp>
    <dsp:sp modelId="{5D67221B-BFE5-40AC-B645-3E30DF3C374A}">
      <dsp:nvSpPr>
        <dsp:cNvPr id="0" name=""/>
        <dsp:cNvSpPr/>
      </dsp:nvSpPr>
      <dsp:spPr>
        <a:xfrm>
          <a:off x="1420232" y="3376641"/>
          <a:ext cx="3489707" cy="613846"/>
        </a:xfrm>
        <a:prstGeom prst="rightArrow">
          <a:avLst>
            <a:gd name="adj1" fmla="val 75000"/>
            <a:gd name="adj2" fmla="val 50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d-ID" sz="1600" kern="1200" dirty="0"/>
            <a:t>Menanyakan cara terjadinya peristiwa</a:t>
          </a:r>
        </a:p>
      </dsp:txBody>
      <dsp:txXfrm>
        <a:off x="1420232" y="3453372"/>
        <a:ext cx="3259515" cy="460384"/>
      </dsp:txXfrm>
    </dsp:sp>
    <dsp:sp modelId="{32877E84-1315-48ED-AA0A-9C886929D1E1}">
      <dsp:nvSpPr>
        <dsp:cNvPr id="0" name=""/>
        <dsp:cNvSpPr/>
      </dsp:nvSpPr>
      <dsp:spPr>
        <a:xfrm>
          <a:off x="81160" y="3376641"/>
          <a:ext cx="1339072" cy="613846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d-ID" sz="1600" b="1" kern="1200" dirty="0"/>
            <a:t>Bagaimana</a:t>
          </a:r>
        </a:p>
      </dsp:txBody>
      <dsp:txXfrm>
        <a:off x="111125" y="3406606"/>
        <a:ext cx="1279142" cy="55391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93108"/>
            <a:ext cx="9144000" cy="85039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148589"/>
            <a:ext cx="1456947" cy="594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8814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67A039E0-9D20-4F11-9C44-189E61EF5EEF}" type="datetimeFigureOut">
              <a:rPr lang="en-US" smtClean="0"/>
              <a:t>3/25/2023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D504EBD7-C134-42FD-99B9-8CBF0A2062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59858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67A039E0-9D20-4F11-9C44-189E61EF5EEF}" type="datetimeFigureOut">
              <a:rPr lang="en-US" smtClean="0"/>
              <a:t>3/25/2023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D504EBD7-C134-42FD-99B9-8CBF0A2062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57931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93108"/>
            <a:ext cx="9144000" cy="85039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148589"/>
            <a:ext cx="1456947" cy="594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0997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67A039E0-9D20-4F11-9C44-189E61EF5EEF}" type="datetimeFigureOut">
              <a:rPr lang="en-US" smtClean="0"/>
              <a:t>3/25/2023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D504EBD7-C134-42FD-99B9-8CBF0A2062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0390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67A039E0-9D20-4F11-9C44-189E61EF5EEF}" type="datetimeFigureOut">
              <a:rPr lang="en-US" smtClean="0"/>
              <a:t>3/25/2023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D504EBD7-C134-42FD-99B9-8CBF0A2062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52740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67A039E0-9D20-4F11-9C44-189E61EF5EEF}" type="datetimeFigureOut">
              <a:rPr lang="en-US" smtClean="0"/>
              <a:t>3/25/2023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D504EBD7-C134-42FD-99B9-8CBF0A2062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66227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67A039E0-9D20-4F11-9C44-189E61EF5EEF}" type="datetimeFigureOut">
              <a:rPr lang="en-US" smtClean="0"/>
              <a:t>3/25/2023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D504EBD7-C134-42FD-99B9-8CBF0A2062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4077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67A039E0-9D20-4F11-9C44-189E61EF5EEF}" type="datetimeFigureOut">
              <a:rPr lang="en-US" smtClean="0"/>
              <a:t>3/25/2023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D504EBD7-C134-42FD-99B9-8CBF0A2062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07976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67A039E0-9D20-4F11-9C44-189E61EF5EEF}" type="datetimeFigureOut">
              <a:rPr lang="en-US" smtClean="0"/>
              <a:t>3/25/2023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D504EBD7-C134-42FD-99B9-8CBF0A2062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06391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67A039E0-9D20-4F11-9C44-189E61EF5EEF}" type="datetimeFigureOut">
              <a:rPr lang="en-US" smtClean="0"/>
              <a:t>3/25/2023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D504EBD7-C134-42FD-99B9-8CBF0A2062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06063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03258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2.png"/><Relationship Id="rId7" Type="http://schemas.openxmlformats.org/officeDocument/2006/relationships/diagramColors" Target="../diagrams/colors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4" r="2812"/>
          <a:stretch/>
        </p:blipFill>
        <p:spPr>
          <a:xfrm>
            <a:off x="-9525" y="0"/>
            <a:ext cx="9153525" cy="5193750"/>
          </a:xfrm>
          <a:prstGeom prst="rect">
            <a:avLst/>
          </a:prstGeom>
        </p:spPr>
      </p:pic>
      <p:sp>
        <p:nvSpPr>
          <p:cNvPr id="8" name="テキスト プレースホルダー 11"/>
          <p:cNvSpPr txBox="1">
            <a:spLocks/>
          </p:cNvSpPr>
          <p:nvPr/>
        </p:nvSpPr>
        <p:spPr>
          <a:xfrm>
            <a:off x="4301361" y="1783077"/>
            <a:ext cx="4274018" cy="788673"/>
          </a:xfrm>
          <a:prstGeom prst="rect">
            <a:avLst/>
          </a:prstGeom>
        </p:spPr>
        <p:txBody>
          <a:bodyPr lIns="68580" tIns="34290" rIns="68580" bIns="34290" anchor="t">
            <a:noAutofit/>
          </a:bodyPr>
          <a:lstStyle>
            <a:lvl1pPr marL="342900" indent="-342900" algn="ctr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4000" kern="12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 err="1">
                <a:solidFill>
                  <a:srgbClr val="C9C011"/>
                </a:solidFill>
                <a:cs typeface="Arial" pitchFamily="34" charset="0"/>
              </a:rPr>
              <a:t>Bahasa</a:t>
            </a:r>
            <a:r>
              <a:rPr lang="en-US" b="1" dirty="0">
                <a:solidFill>
                  <a:srgbClr val="C9C011"/>
                </a:solidFill>
                <a:cs typeface="Arial" pitchFamily="34" charset="0"/>
              </a:rPr>
              <a:t> Indonesia</a:t>
            </a:r>
            <a:endParaRPr lang="id-ID" b="1" dirty="0">
              <a:solidFill>
                <a:srgbClr val="C9C011"/>
              </a:solidFill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9" name="直線コネクタ 9"/>
          <p:cNvCxnSpPr/>
          <p:nvPr/>
        </p:nvCxnSpPr>
        <p:spPr>
          <a:xfrm>
            <a:off x="4572000" y="2800350"/>
            <a:ext cx="3733800" cy="0"/>
          </a:xfrm>
          <a:prstGeom prst="line">
            <a:avLst/>
          </a:prstGeom>
          <a:noFill/>
          <a:ln w="28575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  <a:headEnd type="oval"/>
            <a:tailEnd type="oval"/>
          </a:ln>
          <a:effectLst/>
        </p:spPr>
      </p:cxnSp>
      <p:sp>
        <p:nvSpPr>
          <p:cNvPr id="10" name="タイトル 1"/>
          <p:cNvSpPr txBox="1">
            <a:spLocks/>
          </p:cNvSpPr>
          <p:nvPr/>
        </p:nvSpPr>
        <p:spPr>
          <a:xfrm>
            <a:off x="3901966" y="1200150"/>
            <a:ext cx="5073868" cy="469019"/>
          </a:xfrm>
          <a:prstGeom prst="rect">
            <a:avLst/>
          </a:prstGeom>
        </p:spPr>
        <p:txBody>
          <a:bodyPr lIns="68580" tIns="34290" rIns="68580" bIns="34290" anchor="b"/>
          <a:lstStyle>
            <a:lvl1pPr algn="ctr" defTabSz="914400" rtl="0" eaLnBrk="1" latinLnBrk="0" hangingPunct="1">
              <a:spcBef>
                <a:spcPct val="0"/>
              </a:spcBef>
              <a:buNone/>
              <a:defRPr sz="9600" kern="1200" spc="15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632713">
              <a:defRPr/>
            </a:pPr>
            <a:r>
              <a:rPr kumimoji="1" lang="en-US" altLang="ja-JP" sz="3200" b="1" spc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MEDIA MENGAJAR</a:t>
            </a:r>
            <a:endParaRPr kumimoji="1" lang="ja-JP" altLang="en-US" sz="3200" b="1" spc="0" dirty="0">
              <a:solidFill>
                <a:schemeClr val="tx1">
                  <a:lumMod val="65000"/>
                  <a:lumOff val="3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427822" y="2865879"/>
            <a:ext cx="2070118" cy="315471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UNTUK SD/MI KELAS </a:t>
            </a:r>
            <a:r>
              <a:rPr lang="id-ID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</a:t>
            </a:r>
          </a:p>
        </p:txBody>
      </p:sp>
      <p:sp>
        <p:nvSpPr>
          <p:cNvPr id="13" name="Cube 12"/>
          <p:cNvSpPr/>
          <p:nvPr/>
        </p:nvSpPr>
        <p:spPr>
          <a:xfrm>
            <a:off x="1524000" y="763869"/>
            <a:ext cx="2454166" cy="3287686"/>
          </a:xfrm>
          <a:prstGeom prst="cube">
            <a:avLst>
              <a:gd name="adj" fmla="val 3711"/>
            </a:avLst>
          </a:prstGeom>
          <a:gradFill flip="none" rotWithShape="1">
            <a:gsLst>
              <a:gs pos="0">
                <a:schemeClr val="bg1">
                  <a:lumMod val="75000"/>
                  <a:shade val="30000"/>
                  <a:satMod val="115000"/>
                </a:schemeClr>
              </a:gs>
              <a:gs pos="50000">
                <a:schemeClr val="bg1">
                  <a:lumMod val="75000"/>
                  <a:shade val="67500"/>
                  <a:satMod val="115000"/>
                </a:schemeClr>
              </a:gs>
              <a:gs pos="100000">
                <a:schemeClr val="bg1">
                  <a:lumMod val="75000"/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999" y="915940"/>
            <a:ext cx="2377967" cy="3112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71046"/>
      </p:ext>
    </p:extLst>
  </p:cSld>
  <p:clrMapOvr>
    <a:masterClrMapping/>
  </p:clrMapOvr>
  <p:transition spd="slow"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600"/>
                            </p:stCondLst>
                            <p:childTnLst>
                              <p:par>
                                <p:cTn id="14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0" grpId="0"/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Curved Connector 7"/>
          <p:cNvCxnSpPr/>
          <p:nvPr/>
        </p:nvCxnSpPr>
        <p:spPr>
          <a:xfrm rot="16200000" flipV="1">
            <a:off x="6360470" y="555369"/>
            <a:ext cx="461663" cy="1600203"/>
          </a:xfrm>
          <a:prstGeom prst="curvedConnector4">
            <a:avLst>
              <a:gd name="adj1" fmla="val -18596"/>
              <a:gd name="adj2" fmla="val 61750"/>
            </a:avLst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93108"/>
            <a:ext cx="9144000" cy="85039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148589"/>
            <a:ext cx="1456947" cy="594361"/>
          </a:xfrm>
          <a:prstGeom prst="rect">
            <a:avLst/>
          </a:prstGeom>
        </p:spPr>
      </p:pic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3651320271"/>
              </p:ext>
            </p:extLst>
          </p:nvPr>
        </p:nvGraphicFramePr>
        <p:xfrm>
          <a:off x="533400" y="361950"/>
          <a:ext cx="4991100" cy="39909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6400800" y="1527854"/>
            <a:ext cx="1676400" cy="646331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id-ID" b="1" dirty="0"/>
              <a:t>Berikut contoh kata Tanya</a:t>
            </a:r>
            <a:r>
              <a:rPr lang="en-US" b="1" dirty="0"/>
              <a:t>.</a:t>
            </a:r>
            <a:endParaRPr lang="id-ID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5791200" y="2875915"/>
            <a:ext cx="2933700" cy="984885"/>
          </a:xfrm>
          <a:prstGeom prst="rect">
            <a:avLst/>
          </a:prstGeom>
          <a:noFill/>
          <a:ln w="28575">
            <a:solidFill>
              <a:schemeClr val="accent3"/>
            </a:solidFill>
            <a:prstDash val="lgDash"/>
          </a:ln>
        </p:spPr>
        <p:txBody>
          <a:bodyPr wrap="square" rtlCol="0">
            <a:spAutoFit/>
          </a:bodyPr>
          <a:lstStyle/>
          <a:p>
            <a:r>
              <a:rPr lang="id-ID" dirty="0"/>
              <a:t>Contoh</a:t>
            </a:r>
            <a:r>
              <a:rPr lang="en-US" dirty="0"/>
              <a:t> </a:t>
            </a:r>
            <a:r>
              <a:rPr lang="en-US" dirty="0" err="1"/>
              <a:t>kalimat</a:t>
            </a:r>
            <a:r>
              <a:rPr lang="en-US" dirty="0"/>
              <a:t> </a:t>
            </a:r>
            <a:r>
              <a:rPr lang="en-US" dirty="0" err="1"/>
              <a:t>tanya</a:t>
            </a:r>
            <a:r>
              <a:rPr lang="id-ID" dirty="0"/>
              <a:t>:</a:t>
            </a:r>
            <a:endParaRPr lang="en-US" dirty="0"/>
          </a:p>
          <a:p>
            <a:r>
              <a:rPr lang="id-ID" sz="2000" b="1" dirty="0">
                <a:solidFill>
                  <a:srgbClr val="C00000"/>
                </a:solidFill>
              </a:rPr>
              <a:t>Apa </a:t>
            </a:r>
            <a:r>
              <a:rPr lang="id-ID" sz="2000" dirty="0">
                <a:solidFill>
                  <a:srgbClr val="C00000"/>
                </a:solidFill>
              </a:rPr>
              <a:t>yang kamu lakukan setelah pulang sekolah?</a:t>
            </a:r>
          </a:p>
        </p:txBody>
      </p:sp>
    </p:spTree>
    <p:extLst>
      <p:ext uri="{BB962C8B-B14F-4D97-AF65-F5344CB8AC3E}">
        <p14:creationId xmlns:p14="http://schemas.microsoft.com/office/powerpoint/2010/main" val="356926497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D6FB5710-9BAE-453D-ADEA-C3F52C5208F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graphicEl>
                                              <a:dgm id="{D6FB5710-9BAE-453D-ADEA-C3F52C5208F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B2167241-4BC8-4E4A-9BD9-6B0FD4B632D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graphicEl>
                                              <a:dgm id="{B2167241-4BC8-4E4A-9BD9-6B0FD4B632D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D4821F83-2FA8-4A3B-A124-9DEBCFF9B20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graphicEl>
                                              <a:dgm id="{D4821F83-2FA8-4A3B-A124-9DEBCFF9B20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1552A3D9-08A0-428A-828E-A5322662467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>
                                            <p:graphicEl>
                                              <a:dgm id="{1552A3D9-08A0-428A-828E-A5322662467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5A777658-A4B6-4EDA-9A37-029EA0605F0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">
                                            <p:graphicEl>
                                              <a:dgm id="{5A777658-A4B6-4EDA-9A37-029EA0605F0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EE9D5290-D13E-4B0D-9F8B-6811CCCC3E8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graphicEl>
                                              <a:dgm id="{EE9D5290-D13E-4B0D-9F8B-6811CCCC3E8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49805726-4882-47BF-9834-1D6D8BCC83F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">
                                            <p:graphicEl>
                                              <a:dgm id="{49805726-4882-47BF-9834-1D6D8BCC83F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02DBCAF1-71CB-46DB-A94C-331BD914DE9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">
                                            <p:graphicEl>
                                              <a:dgm id="{02DBCAF1-71CB-46DB-A94C-331BD914DE9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8E02D59E-AFA1-4AD8-B712-E1977F28EBA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3">
                                            <p:graphicEl>
                                              <a:dgm id="{8E02D59E-AFA1-4AD8-B712-E1977F28EBA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7F4B5CC4-D83F-4487-BC81-CA750DD435B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">
                                            <p:graphicEl>
                                              <a:dgm id="{7F4B5CC4-D83F-4487-BC81-CA750DD435B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32877E84-1315-48ED-AA0A-9C886929D1E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3">
                                            <p:graphicEl>
                                              <a:dgm id="{32877E84-1315-48ED-AA0A-9C886929D1E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5D67221B-BFE5-40AC-B645-3E30DF3C374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3">
                                            <p:graphicEl>
                                              <a:dgm id="{5D67221B-BFE5-40AC-B645-3E30DF3C374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Sub>
          <a:bldDgm bld="one"/>
        </p:bldSub>
      </p:bldGraphic>
      <p:bldP spid="6" grpId="0" animBg="1"/>
      <p:bldP spid="1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4" descr="E:\ELISA\PPT ESPS\2016\ESPS edisi kurnas\PERINTILAN ESPS KURNAS\papan tulis kecil.png">
            <a:extLst>
              <a:ext uri="{FF2B5EF4-FFF2-40B4-BE49-F238E27FC236}">
                <a16:creationId xmlns:a16="http://schemas.microsoft.com/office/drawing/2014/main" id="{81386D72-BB38-8ACD-96EE-A4EF758C9E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806" y="1200150"/>
            <a:ext cx="6078811" cy="3852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" name="Group 9">
            <a:extLst>
              <a:ext uri="{FF2B5EF4-FFF2-40B4-BE49-F238E27FC236}">
                <a16:creationId xmlns:a16="http://schemas.microsoft.com/office/drawing/2014/main" id="{BDA1F86C-F762-15B3-1598-0E4696807CEC}"/>
              </a:ext>
            </a:extLst>
          </p:cNvPr>
          <p:cNvGrpSpPr>
            <a:grpSpLocks/>
          </p:cNvGrpSpPr>
          <p:nvPr/>
        </p:nvGrpSpPr>
        <p:grpSpPr bwMode="auto">
          <a:xfrm>
            <a:off x="6374606" y="1733550"/>
            <a:ext cx="2224088" cy="3844925"/>
            <a:chOff x="3601351" y="544266"/>
            <a:chExt cx="2223101" cy="384521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830ED28B-FC85-E86C-114F-F833B4FE1D76}"/>
                </a:ext>
              </a:extLst>
            </p:cNvPr>
            <p:cNvSpPr/>
            <p:nvPr/>
          </p:nvSpPr>
          <p:spPr>
            <a:xfrm>
              <a:off x="4038600" y="3824915"/>
              <a:ext cx="1785852" cy="564565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ctr" eaLnBrk="1" hangingPunct="1">
                <a:defRPr/>
              </a:pPr>
              <a:endParaRPr lang="id-ID" altLang="id-ID">
                <a:solidFill>
                  <a:srgbClr val="FFFFFF"/>
                </a:solidFill>
              </a:endParaRPr>
            </a:p>
          </p:txBody>
        </p:sp>
        <p:pic>
          <p:nvPicPr>
            <p:cNvPr id="16" name="Picture 12" descr="E:\ELISA\PPT ESPS\ibu guru.png">
              <a:extLst>
                <a:ext uri="{FF2B5EF4-FFF2-40B4-BE49-F238E27FC236}">
                  <a16:creationId xmlns:a16="http://schemas.microsoft.com/office/drawing/2014/main" id="{59D71E82-BB8E-CF08-EB97-AB07DD1AE19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471" t="6506" r="25594"/>
            <a:stretch>
              <a:fillRect/>
            </a:stretch>
          </p:blipFill>
          <p:spPr bwMode="auto">
            <a:xfrm>
              <a:off x="3601351" y="544266"/>
              <a:ext cx="1920735" cy="36530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93108"/>
            <a:ext cx="9144000" cy="85039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148589"/>
            <a:ext cx="1456947" cy="59436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118936" y="2190750"/>
            <a:ext cx="5524500" cy="954107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Ayo, </a:t>
            </a:r>
            <a:r>
              <a:rPr lang="en-US" sz="2800" dirty="0" err="1">
                <a:solidFill>
                  <a:schemeClr val="bg1"/>
                </a:solidFill>
              </a:rPr>
              <a:t>perhatikan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contoh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kalimat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tanya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dalam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tayangan</a:t>
            </a:r>
            <a:r>
              <a:rPr lang="en-US" sz="2800" dirty="0">
                <a:solidFill>
                  <a:schemeClr val="bg1"/>
                </a:solidFill>
              </a:rPr>
              <a:t> video </a:t>
            </a:r>
            <a:r>
              <a:rPr lang="en-US" sz="2800" dirty="0" err="1">
                <a:solidFill>
                  <a:schemeClr val="bg1"/>
                </a:solidFill>
              </a:rPr>
              <a:t>berikut</a:t>
            </a:r>
            <a:r>
              <a:rPr lang="en-US" sz="2800" dirty="0">
                <a:solidFill>
                  <a:schemeClr val="bg1"/>
                </a:solidFill>
              </a:rPr>
              <a:t>.</a:t>
            </a:r>
            <a:endParaRPr lang="id-ID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619172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0024100560.0022.01.mp4">
            <a:hlinkClick r:id="" action="ppaction://media"/>
            <a:extLst>
              <a:ext uri="{FF2B5EF4-FFF2-40B4-BE49-F238E27FC236}">
                <a16:creationId xmlns:a16="http://schemas.microsoft.com/office/drawing/2014/main" id="{ECAE6BE1-7C2B-6296-CE15-7448E5A12A1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6168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854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4" descr="E:\ELISA\PPT ESPS\2016\ESPS edisi kurnas\PERINTILAN ESPS KURNAS\papan tulis kecil.png">
            <a:extLst>
              <a:ext uri="{FF2B5EF4-FFF2-40B4-BE49-F238E27FC236}">
                <a16:creationId xmlns:a16="http://schemas.microsoft.com/office/drawing/2014/main" id="{81386D72-BB38-8ACD-96EE-A4EF758C9E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123950"/>
            <a:ext cx="5168900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148589"/>
            <a:ext cx="1456947" cy="59436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438400" y="1504950"/>
            <a:ext cx="4114800" cy="2308324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id-ID" sz="2400" dirty="0">
                <a:solidFill>
                  <a:schemeClr val="bg1"/>
                </a:solidFill>
              </a:rPr>
              <a:t>Kalimat berita disebut juga kalimat pernyataan.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id-ID" sz="2400" dirty="0">
                <a:solidFill>
                  <a:schemeClr val="bg1"/>
                </a:solidFill>
              </a:rPr>
              <a:t>Kalimat berita berisi kabar atau pemberitahuan.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id-ID" sz="2400" dirty="0">
                <a:solidFill>
                  <a:schemeClr val="bg1"/>
                </a:solidFill>
              </a:rPr>
              <a:t>Kalimat berita diakhiri tanda titik (.).</a:t>
            </a:r>
          </a:p>
        </p:txBody>
      </p:sp>
      <p:grpSp>
        <p:nvGrpSpPr>
          <p:cNvPr id="17" name="Group 9">
            <a:extLst>
              <a:ext uri="{FF2B5EF4-FFF2-40B4-BE49-F238E27FC236}">
                <a16:creationId xmlns:a16="http://schemas.microsoft.com/office/drawing/2014/main" id="{BDA1F86C-F762-15B3-1598-0E4696807CEC}"/>
              </a:ext>
            </a:extLst>
          </p:cNvPr>
          <p:cNvGrpSpPr>
            <a:grpSpLocks/>
          </p:cNvGrpSpPr>
          <p:nvPr/>
        </p:nvGrpSpPr>
        <p:grpSpPr bwMode="auto">
          <a:xfrm>
            <a:off x="6432550" y="1504950"/>
            <a:ext cx="2224088" cy="3844925"/>
            <a:chOff x="3601351" y="544266"/>
            <a:chExt cx="2223101" cy="3845214"/>
          </a:xfrm>
        </p:grpSpPr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830ED28B-FC85-E86C-114F-F833B4FE1D76}"/>
                </a:ext>
              </a:extLst>
            </p:cNvPr>
            <p:cNvSpPr/>
            <p:nvPr/>
          </p:nvSpPr>
          <p:spPr>
            <a:xfrm>
              <a:off x="4038600" y="3824915"/>
              <a:ext cx="1785852" cy="564565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ctr" eaLnBrk="1" hangingPunct="1">
                <a:defRPr/>
              </a:pPr>
              <a:endParaRPr lang="id-ID" altLang="id-ID">
                <a:solidFill>
                  <a:srgbClr val="FFFFFF"/>
                </a:solidFill>
              </a:endParaRPr>
            </a:p>
          </p:txBody>
        </p:sp>
        <p:pic>
          <p:nvPicPr>
            <p:cNvPr id="19" name="Picture 12" descr="E:\ELISA\PPT ESPS\ibu guru.png">
              <a:extLst>
                <a:ext uri="{FF2B5EF4-FFF2-40B4-BE49-F238E27FC236}">
                  <a16:creationId xmlns:a16="http://schemas.microsoft.com/office/drawing/2014/main" id="{59D71E82-BB8E-CF08-EB97-AB07DD1AE19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471" t="6506" r="25594"/>
            <a:stretch>
              <a:fillRect/>
            </a:stretch>
          </p:blipFill>
          <p:spPr bwMode="auto">
            <a:xfrm>
              <a:off x="3601351" y="544266"/>
              <a:ext cx="1920735" cy="36530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93108"/>
            <a:ext cx="9144000" cy="850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709054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93108"/>
            <a:ext cx="9144000" cy="85039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148589"/>
            <a:ext cx="1456947" cy="594361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04800" y="407134"/>
            <a:ext cx="2171700" cy="1631216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id-ID" sz="2000" dirty="0"/>
              <a:t>Tiap kalimat memiliki unsur-unsur kalimat. Berikut </a:t>
            </a:r>
            <a:r>
              <a:rPr lang="en-US" sz="2000" dirty="0" err="1"/>
              <a:t>beberapa</a:t>
            </a:r>
            <a:r>
              <a:rPr lang="id-ID" sz="2000" dirty="0"/>
              <a:t> unsur kalimat.</a:t>
            </a:r>
          </a:p>
        </p:txBody>
      </p:sp>
      <p:cxnSp>
        <p:nvCxnSpPr>
          <p:cNvPr id="12" name="Curved Connector 11"/>
          <p:cNvCxnSpPr>
            <a:endCxn id="20" idx="1"/>
          </p:cNvCxnSpPr>
          <p:nvPr/>
        </p:nvCxnSpPr>
        <p:spPr>
          <a:xfrm flipV="1">
            <a:off x="2476500" y="777702"/>
            <a:ext cx="466724" cy="350712"/>
          </a:xfrm>
          <a:prstGeom prst="curvedConnector3">
            <a:avLst>
              <a:gd name="adj1" fmla="val 50000"/>
            </a:avLst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Pentagon 19"/>
          <p:cNvSpPr/>
          <p:nvPr/>
        </p:nvSpPr>
        <p:spPr>
          <a:xfrm>
            <a:off x="2943224" y="590550"/>
            <a:ext cx="1704975" cy="374304"/>
          </a:xfrm>
          <a:prstGeom prst="homePlat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d-ID" sz="2000" b="1" dirty="0">
                <a:solidFill>
                  <a:schemeClr val="tx1"/>
                </a:solidFill>
              </a:rPr>
              <a:t>Subjek (S)</a:t>
            </a:r>
          </a:p>
        </p:txBody>
      </p:sp>
      <p:sp>
        <p:nvSpPr>
          <p:cNvPr id="21" name="Pentagon 20"/>
          <p:cNvSpPr/>
          <p:nvPr/>
        </p:nvSpPr>
        <p:spPr>
          <a:xfrm>
            <a:off x="2943224" y="1553566"/>
            <a:ext cx="1704975" cy="374304"/>
          </a:xfrm>
          <a:prstGeom prst="homePlat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d-ID" sz="2000" b="1" dirty="0">
                <a:solidFill>
                  <a:schemeClr val="tx1"/>
                </a:solidFill>
              </a:rPr>
              <a:t>Predikat (P)</a:t>
            </a:r>
          </a:p>
        </p:txBody>
      </p:sp>
      <p:sp>
        <p:nvSpPr>
          <p:cNvPr id="22" name="Pentagon 21"/>
          <p:cNvSpPr/>
          <p:nvPr/>
        </p:nvSpPr>
        <p:spPr>
          <a:xfrm>
            <a:off x="2933699" y="2534922"/>
            <a:ext cx="1704975" cy="374304"/>
          </a:xfrm>
          <a:prstGeom prst="homePlat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d-ID" sz="2000" b="1" dirty="0">
                <a:solidFill>
                  <a:schemeClr val="tx1"/>
                </a:solidFill>
              </a:rPr>
              <a:t>Objek (O)</a:t>
            </a:r>
          </a:p>
        </p:txBody>
      </p:sp>
      <p:sp>
        <p:nvSpPr>
          <p:cNvPr id="23" name="Rectangle 22"/>
          <p:cNvSpPr/>
          <p:nvPr/>
        </p:nvSpPr>
        <p:spPr>
          <a:xfrm>
            <a:off x="4762499" y="460570"/>
            <a:ext cx="2705101" cy="77640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d-ID" sz="2000" dirty="0">
                <a:solidFill>
                  <a:schemeClr val="tx1"/>
                </a:solidFill>
              </a:rPr>
              <a:t>Pelaku atau orang yang melakukan kegiatan.</a:t>
            </a:r>
          </a:p>
        </p:txBody>
      </p:sp>
      <p:sp>
        <p:nvSpPr>
          <p:cNvPr id="24" name="Rectangle 23"/>
          <p:cNvSpPr/>
          <p:nvPr/>
        </p:nvSpPr>
        <p:spPr>
          <a:xfrm>
            <a:off x="4762500" y="1423586"/>
            <a:ext cx="2705100" cy="77640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d-ID" sz="2000" dirty="0">
                <a:solidFill>
                  <a:schemeClr val="tx1"/>
                </a:solidFill>
              </a:rPr>
              <a:t>Kegiatan yang dilakukan oleh subjek.</a:t>
            </a:r>
          </a:p>
        </p:txBody>
      </p:sp>
      <p:sp>
        <p:nvSpPr>
          <p:cNvPr id="25" name="Rectangle 24"/>
          <p:cNvSpPr/>
          <p:nvPr/>
        </p:nvSpPr>
        <p:spPr>
          <a:xfrm>
            <a:off x="4762500" y="2404942"/>
            <a:ext cx="2705099" cy="77640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d-ID" sz="2000" dirty="0">
                <a:solidFill>
                  <a:schemeClr val="tx1"/>
                </a:solidFill>
              </a:rPr>
              <a:t>Benda atau orang yang dikenai kegiatan.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1676400" y="3616464"/>
            <a:ext cx="2695575" cy="707886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id-ID" sz="2000" b="1" dirty="0"/>
              <a:t>Perhatikan unsur-unsur kalimat di</a:t>
            </a:r>
            <a:r>
              <a:rPr lang="en-US" sz="2000" b="1" dirty="0"/>
              <a:t> </a:t>
            </a:r>
            <a:r>
              <a:rPr lang="id-ID" sz="2000" b="1" dirty="0"/>
              <a:t>samping.</a:t>
            </a:r>
          </a:p>
        </p:txBody>
      </p:sp>
      <p:sp>
        <p:nvSpPr>
          <p:cNvPr id="30" name="Right Arrow 29"/>
          <p:cNvSpPr/>
          <p:nvPr/>
        </p:nvSpPr>
        <p:spPr>
          <a:xfrm>
            <a:off x="4549050" y="3844379"/>
            <a:ext cx="540000" cy="1905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2000"/>
          </a:p>
        </p:txBody>
      </p:sp>
      <p:sp>
        <p:nvSpPr>
          <p:cNvPr id="31" name="Rectangle 30"/>
          <p:cNvSpPr/>
          <p:nvPr/>
        </p:nvSpPr>
        <p:spPr>
          <a:xfrm>
            <a:off x="5250000" y="3598099"/>
            <a:ext cx="2141400" cy="707886"/>
          </a:xfrm>
          <a:prstGeom prst="rect">
            <a:avLst/>
          </a:prstGeom>
          <a:solidFill>
            <a:srgbClr val="FFFF00"/>
          </a:solidFill>
          <a:ln w="1905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id-ID" sz="2000" u="sng" dirty="0"/>
              <a:t>Ibu</a:t>
            </a:r>
            <a:r>
              <a:rPr lang="id-ID" sz="2000" dirty="0"/>
              <a:t> </a:t>
            </a:r>
            <a:r>
              <a:rPr lang="id-ID" sz="2000" u="sng" dirty="0"/>
              <a:t>menjahit</a:t>
            </a:r>
            <a:r>
              <a:rPr lang="id-ID" sz="2000" dirty="0"/>
              <a:t> </a:t>
            </a:r>
            <a:r>
              <a:rPr lang="id-ID" sz="2000" u="sng" dirty="0"/>
              <a:t>baju</a:t>
            </a:r>
            <a:r>
              <a:rPr lang="en-US" sz="2000" u="sng" dirty="0"/>
              <a:t>.</a:t>
            </a:r>
            <a:endParaRPr lang="id-ID" sz="2000" u="sng" dirty="0"/>
          </a:p>
          <a:p>
            <a:r>
              <a:rPr lang="id-ID" sz="2000" dirty="0"/>
              <a:t> </a:t>
            </a:r>
            <a:r>
              <a:rPr lang="id-ID" sz="2000" b="1" dirty="0"/>
              <a:t> S          P         </a:t>
            </a:r>
            <a:r>
              <a:rPr lang="en-US" sz="2000" b="1" dirty="0"/>
              <a:t> </a:t>
            </a:r>
            <a:r>
              <a:rPr lang="id-ID" sz="2000" b="1" dirty="0"/>
              <a:t>O</a:t>
            </a:r>
          </a:p>
        </p:txBody>
      </p:sp>
    </p:spTree>
    <p:extLst>
      <p:ext uri="{BB962C8B-B14F-4D97-AF65-F5344CB8AC3E}">
        <p14:creationId xmlns:p14="http://schemas.microsoft.com/office/powerpoint/2010/main" val="243601414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9" grpId="0" animBg="1"/>
      <p:bldP spid="30" grpId="0" animBg="1"/>
      <p:bldP spid="3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93108"/>
            <a:ext cx="9144000" cy="85039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148589"/>
            <a:ext cx="1456947" cy="59436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267071"/>
            <a:ext cx="5181600" cy="496952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533400" y="273050"/>
            <a:ext cx="4648200" cy="4985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10000"/>
              </a:lnSpc>
              <a:buSzPct val="100000"/>
              <a:buFont typeface="+mj-lt"/>
              <a:buAutoNum type="alphaUcPeriod" startAt="3"/>
            </a:pPr>
            <a:r>
              <a:rPr lang="id-ID" sz="2400" b="1" dirty="0">
                <a:solidFill>
                  <a:schemeClr val="bg1"/>
                </a:solidFill>
                <a:latin typeface="+mj-lt"/>
                <a:cs typeface="Arial" pitchFamily="34" charset="0"/>
              </a:rPr>
              <a:t>Teks tentang Benda di Sekitar</a:t>
            </a:r>
            <a:endParaRPr lang="en-US" sz="2400" b="1" dirty="0">
              <a:solidFill>
                <a:schemeClr val="bg1"/>
              </a:solidFill>
              <a:latin typeface="+mj-lt"/>
              <a:cs typeface="Arial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33400" y="815546"/>
            <a:ext cx="6705600" cy="1569660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id-ID" sz="2400" dirty="0"/>
              <a:t>Teks yang menggambarkan ciri-ciri benda dengan kata-kata secara jelas disebut teks deskripsi.</a:t>
            </a:r>
            <a:endParaRPr lang="en-US" sz="2400" dirty="0"/>
          </a:p>
          <a:p>
            <a:endParaRPr lang="en-US" sz="2400" dirty="0"/>
          </a:p>
          <a:p>
            <a:r>
              <a:rPr lang="en-US" sz="2400" b="1" dirty="0" err="1"/>
              <a:t>Bacalah</a:t>
            </a:r>
            <a:r>
              <a:rPr lang="en-US" sz="2400" b="1" dirty="0"/>
              <a:t> </a:t>
            </a:r>
            <a:r>
              <a:rPr lang="en-US" sz="2400" b="1" dirty="0" err="1"/>
              <a:t>teks</a:t>
            </a:r>
            <a:r>
              <a:rPr lang="en-US" sz="2400" b="1" dirty="0"/>
              <a:t> </a:t>
            </a:r>
            <a:r>
              <a:rPr lang="en-US" sz="2400" b="1" dirty="0" err="1"/>
              <a:t>berikut</a:t>
            </a:r>
            <a:r>
              <a:rPr lang="en-US" sz="2400" b="1" dirty="0"/>
              <a:t>.</a:t>
            </a:r>
            <a:endParaRPr lang="id-ID" sz="24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609600" y="2461558"/>
            <a:ext cx="5181600" cy="1938992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id-ID" sz="2400" dirty="0"/>
              <a:t>Aku memiliki botol minum</a:t>
            </a:r>
            <a:r>
              <a:rPr lang="en-US" sz="2400" dirty="0"/>
              <a:t>an</a:t>
            </a:r>
            <a:r>
              <a:rPr lang="id-ID" sz="2400" dirty="0"/>
              <a:t>.</a:t>
            </a:r>
          </a:p>
          <a:p>
            <a:r>
              <a:rPr lang="id-ID" sz="2400" dirty="0"/>
              <a:t>Botol minum</a:t>
            </a:r>
            <a:r>
              <a:rPr lang="en-US" sz="2400" dirty="0"/>
              <a:t>an</a:t>
            </a:r>
            <a:r>
              <a:rPr lang="id-ID" sz="2400" dirty="0"/>
              <a:t>ku berbentuk tabung.</a:t>
            </a:r>
          </a:p>
          <a:p>
            <a:r>
              <a:rPr lang="id-ID" sz="2400" dirty="0"/>
              <a:t>Botol minum</a:t>
            </a:r>
            <a:r>
              <a:rPr lang="en-US" sz="2400" dirty="0"/>
              <a:t>an</a:t>
            </a:r>
            <a:r>
              <a:rPr lang="id-ID" sz="2400" dirty="0"/>
              <a:t> ini terbuat dari plastik.</a:t>
            </a:r>
            <a:endParaRPr lang="en-US" sz="2400" dirty="0"/>
          </a:p>
          <a:p>
            <a:r>
              <a:rPr lang="en-US" sz="2400" dirty="0" err="1"/>
              <a:t>Botol</a:t>
            </a:r>
            <a:r>
              <a:rPr lang="en-US" sz="2400" dirty="0"/>
              <a:t> </a:t>
            </a:r>
            <a:r>
              <a:rPr lang="en-US" sz="2400" dirty="0" err="1"/>
              <a:t>minuman</a:t>
            </a:r>
            <a:r>
              <a:rPr lang="en-US" sz="2400" dirty="0"/>
              <a:t> </a:t>
            </a:r>
            <a:r>
              <a:rPr lang="en-US" sz="2400" dirty="0" err="1"/>
              <a:t>ini</a:t>
            </a:r>
            <a:r>
              <a:rPr lang="en-US" sz="2400" dirty="0"/>
              <a:t> </a:t>
            </a:r>
            <a:r>
              <a:rPr lang="en-US" sz="2400" dirty="0" err="1"/>
              <a:t>berwarna</a:t>
            </a:r>
            <a:r>
              <a:rPr lang="en-US" sz="2400" dirty="0"/>
              <a:t> </a:t>
            </a:r>
            <a:r>
              <a:rPr lang="en-US" sz="2400" dirty="0" err="1"/>
              <a:t>biru</a:t>
            </a:r>
            <a:endParaRPr lang="en-US" sz="2400" dirty="0"/>
          </a:p>
          <a:p>
            <a:r>
              <a:rPr lang="en-US" sz="2400" dirty="0" err="1"/>
              <a:t>dan</a:t>
            </a:r>
            <a:r>
              <a:rPr lang="en-US" sz="2400" dirty="0"/>
              <a:t> </a:t>
            </a:r>
            <a:r>
              <a:rPr lang="en-US" sz="2400" dirty="0" err="1"/>
              <a:t>merah</a:t>
            </a:r>
            <a:r>
              <a:rPr lang="en-US" sz="2400" dirty="0"/>
              <a:t> </a:t>
            </a:r>
            <a:r>
              <a:rPr lang="en-US" sz="2400" dirty="0" err="1"/>
              <a:t>muda</a:t>
            </a:r>
            <a:r>
              <a:rPr lang="en-US" sz="2400" dirty="0"/>
              <a:t>.</a:t>
            </a:r>
            <a:endParaRPr lang="id-ID" sz="24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20369">
            <a:off x="5590420" y="1632745"/>
            <a:ext cx="2598751" cy="2990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772139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" grpId="0" build="p"/>
      <p:bldP spid="13" grpId="0" build="p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93108"/>
            <a:ext cx="9144000" cy="85039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148589"/>
            <a:ext cx="1456947" cy="59436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267071"/>
            <a:ext cx="4876800" cy="496952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533400" y="244352"/>
            <a:ext cx="4495800" cy="4985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10000"/>
              </a:lnSpc>
              <a:buSzPct val="100000"/>
              <a:buFont typeface="+mj-lt"/>
              <a:buAutoNum type="alphaUcPeriod" startAt="4"/>
            </a:pPr>
            <a:r>
              <a:rPr lang="id-ID" sz="2400" b="1" dirty="0">
                <a:solidFill>
                  <a:schemeClr val="bg1"/>
                </a:solidFill>
                <a:latin typeface="+mj-lt"/>
                <a:cs typeface="Arial" pitchFamily="34" charset="0"/>
              </a:rPr>
              <a:t>Menceritakan Gambar Seri</a:t>
            </a:r>
            <a:endParaRPr lang="en-US" sz="2400" b="1" dirty="0">
              <a:solidFill>
                <a:schemeClr val="bg1"/>
              </a:solidFill>
              <a:latin typeface="+mj-lt"/>
              <a:cs typeface="Arial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62000" y="1482864"/>
            <a:ext cx="3429000" cy="1938992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id-ID" sz="2000" dirty="0"/>
              <a:t>Amatilah gambar-gambar dengan saksama.</a:t>
            </a:r>
          </a:p>
          <a:p>
            <a:r>
              <a:rPr lang="id-ID" sz="2000" dirty="0"/>
              <a:t>Cermatilah hal-hal penting pada gambar, seperti tokoh, peristiwa</a:t>
            </a:r>
            <a:r>
              <a:rPr lang="en-US" sz="2000" dirty="0"/>
              <a:t>,</a:t>
            </a:r>
            <a:r>
              <a:rPr lang="id-ID" sz="2000" dirty="0"/>
              <a:t> serta tempat dan waktu </a:t>
            </a:r>
            <a:r>
              <a:rPr lang="en-US" sz="2000" dirty="0" err="1"/>
              <a:t>terjadinya</a:t>
            </a:r>
            <a:r>
              <a:rPr lang="en-US" sz="2000" dirty="0"/>
              <a:t> </a:t>
            </a:r>
            <a:r>
              <a:rPr lang="en-US" sz="2000" dirty="0" err="1"/>
              <a:t>peristiwa</a:t>
            </a:r>
            <a:r>
              <a:rPr lang="id-ID" sz="2000" dirty="0"/>
              <a:t>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105400" y="1276350"/>
            <a:ext cx="3429000" cy="3170099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id-ID" sz="2000" dirty="0"/>
              <a:t>Rangkailah gambar-gambar agar menjadi gambar seri yang runtut.</a:t>
            </a:r>
          </a:p>
          <a:p>
            <a:r>
              <a:rPr lang="id-ID" sz="2000" dirty="0"/>
              <a:t>Caranya:</a:t>
            </a:r>
          </a:p>
          <a:p>
            <a:pPr marL="266700" indent="-266700">
              <a:buFont typeface="+mj-lt"/>
              <a:buAutoNum type="alphaLcPeriod"/>
            </a:pPr>
            <a:r>
              <a:rPr lang="id-ID" sz="2000" dirty="0"/>
              <a:t>tentukan judul cerita berdasarkan gambar,</a:t>
            </a:r>
          </a:p>
          <a:p>
            <a:pPr marL="266700" indent="-266700">
              <a:buFont typeface="+mj-lt"/>
              <a:buAutoNum type="alphaLcPeriod"/>
            </a:pPr>
            <a:r>
              <a:rPr lang="id-ID" sz="2000" dirty="0"/>
              <a:t>tentukan peristiwa pertama yang terjadi, dan</a:t>
            </a:r>
          </a:p>
          <a:p>
            <a:pPr marL="266700" indent="-266700">
              <a:buFont typeface="+mj-lt"/>
              <a:buAutoNum type="alphaLcPeriod"/>
            </a:pPr>
            <a:r>
              <a:rPr lang="id-ID" sz="2000" dirty="0"/>
              <a:t>tentukan peristiwa-peristiwa yang terjadi setelahnya.</a:t>
            </a:r>
          </a:p>
        </p:txBody>
      </p:sp>
      <p:sp>
        <p:nvSpPr>
          <p:cNvPr id="3" name="Oval 2"/>
          <p:cNvSpPr/>
          <p:nvPr/>
        </p:nvSpPr>
        <p:spPr>
          <a:xfrm>
            <a:off x="457200" y="1292364"/>
            <a:ext cx="360000" cy="360000"/>
          </a:xfrm>
          <a:prstGeom prst="ellipse">
            <a:avLst/>
          </a:prstGeom>
          <a:solidFill>
            <a:srgbClr val="FFFF00"/>
          </a:solidFill>
          <a:ln>
            <a:solidFill>
              <a:srgbClr val="00C0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d-ID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4" name="Oval 13"/>
          <p:cNvSpPr/>
          <p:nvPr/>
        </p:nvSpPr>
        <p:spPr>
          <a:xfrm>
            <a:off x="4821600" y="1047750"/>
            <a:ext cx="360000" cy="360000"/>
          </a:xfrm>
          <a:prstGeom prst="ellipse">
            <a:avLst/>
          </a:prstGeom>
          <a:solidFill>
            <a:srgbClr val="FFFF00"/>
          </a:solidFill>
          <a:ln>
            <a:solidFill>
              <a:srgbClr val="00C0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d-ID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295400" y="3692664"/>
            <a:ext cx="3429000" cy="707886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id-ID" sz="2000" dirty="0"/>
              <a:t>Buatlah cerita berdasarkan gambar seri tersebut</a:t>
            </a:r>
            <a:r>
              <a:rPr lang="en-US" sz="2000" dirty="0"/>
              <a:t>.</a:t>
            </a:r>
            <a:endParaRPr lang="id-ID" sz="2000" dirty="0"/>
          </a:p>
        </p:txBody>
      </p:sp>
      <p:sp>
        <p:nvSpPr>
          <p:cNvPr id="16" name="Oval 15"/>
          <p:cNvSpPr/>
          <p:nvPr/>
        </p:nvSpPr>
        <p:spPr>
          <a:xfrm>
            <a:off x="1019175" y="3512664"/>
            <a:ext cx="360000" cy="360000"/>
          </a:xfrm>
          <a:prstGeom prst="ellipse">
            <a:avLst/>
          </a:prstGeom>
          <a:solidFill>
            <a:srgbClr val="FFFF00"/>
          </a:solidFill>
          <a:ln>
            <a:solidFill>
              <a:srgbClr val="00C0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d-ID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04800" y="817145"/>
            <a:ext cx="4419600" cy="400110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en-US" sz="2000" b="1" dirty="0" err="1"/>
              <a:t>Berikut</a:t>
            </a:r>
            <a:r>
              <a:rPr lang="en-US" sz="2000" b="1" dirty="0"/>
              <a:t> </a:t>
            </a:r>
            <a:r>
              <a:rPr lang="en-US" sz="2000" b="1" dirty="0" err="1"/>
              <a:t>cara</a:t>
            </a:r>
            <a:r>
              <a:rPr lang="en-US" sz="2000" b="1" dirty="0"/>
              <a:t> </a:t>
            </a:r>
            <a:r>
              <a:rPr lang="en-US" sz="2000" b="1" dirty="0" err="1"/>
              <a:t>menceritakan</a:t>
            </a:r>
            <a:r>
              <a:rPr lang="en-US" sz="2000" b="1" dirty="0"/>
              <a:t> </a:t>
            </a:r>
            <a:r>
              <a:rPr lang="en-US" sz="2000" b="1" dirty="0" err="1"/>
              <a:t>gambar</a:t>
            </a:r>
            <a:r>
              <a:rPr lang="en-US" sz="2000" b="1" dirty="0"/>
              <a:t> </a:t>
            </a:r>
            <a:r>
              <a:rPr lang="en-US" sz="2000" b="1" dirty="0" err="1"/>
              <a:t>seri</a:t>
            </a:r>
            <a:r>
              <a:rPr lang="en-US" sz="2000" b="1" dirty="0"/>
              <a:t>.</a:t>
            </a:r>
            <a:endParaRPr lang="id-ID" sz="2000" b="1" dirty="0"/>
          </a:p>
        </p:txBody>
      </p:sp>
    </p:spTree>
    <p:extLst>
      <p:ext uri="{BB962C8B-B14F-4D97-AF65-F5344CB8AC3E}">
        <p14:creationId xmlns:p14="http://schemas.microsoft.com/office/powerpoint/2010/main" val="129094131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 animBg="1"/>
      <p:bldP spid="12" grpId="0" animBg="1"/>
      <p:bldP spid="3" grpId="0" animBg="1"/>
      <p:bldP spid="14" grpId="0" animBg="1"/>
      <p:bldP spid="15" grpId="0" animBg="1"/>
      <p:bldP spid="16" grpId="0" animBg="1"/>
      <p:bldP spid="1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876" y="895350"/>
            <a:ext cx="2284648" cy="453407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93108"/>
            <a:ext cx="9144000" cy="85039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148589"/>
            <a:ext cx="1456947" cy="59436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1" y="267071"/>
            <a:ext cx="4343400" cy="496952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533400" y="260350"/>
            <a:ext cx="3733800" cy="4985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10000"/>
              </a:lnSpc>
              <a:buSzPct val="100000"/>
              <a:buFont typeface="+mj-lt"/>
              <a:buAutoNum type="alphaUcPeriod" startAt="5"/>
            </a:pPr>
            <a:r>
              <a:rPr lang="id-ID" sz="2400" b="1" dirty="0">
                <a:solidFill>
                  <a:schemeClr val="bg1"/>
                </a:solidFill>
                <a:latin typeface="+mj-lt"/>
                <a:cs typeface="Arial" pitchFamily="34" charset="0"/>
              </a:rPr>
              <a:t>Informasi dalam Grafik</a:t>
            </a:r>
            <a:endParaRPr lang="en-US" sz="2400" b="1" dirty="0">
              <a:solidFill>
                <a:schemeClr val="bg1"/>
              </a:solidFill>
              <a:latin typeface="+mj-lt"/>
              <a:cs typeface="Arial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81000" y="1467981"/>
            <a:ext cx="6858000" cy="2246769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id-ID" sz="2800" dirty="0"/>
              <a:t>Informasi dapat terkandung dalam teks, gambar, bahkan grafik.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id-ID" sz="2800" dirty="0"/>
              <a:t>Grafik merupakan salah satu cara menyajikan informasi.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id-ID" sz="2800" dirty="0"/>
              <a:t>Grafik disebut juga diagram</a:t>
            </a:r>
            <a:r>
              <a:rPr lang="en-US" sz="2800" dirty="0"/>
              <a:t>.</a:t>
            </a:r>
            <a:endParaRPr lang="id-ID" sz="2800" dirty="0"/>
          </a:p>
        </p:txBody>
      </p:sp>
    </p:spTree>
    <p:extLst>
      <p:ext uri="{BB962C8B-B14F-4D97-AF65-F5344CB8AC3E}">
        <p14:creationId xmlns:p14="http://schemas.microsoft.com/office/powerpoint/2010/main" val="147455047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93108"/>
            <a:ext cx="9144000" cy="85039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148589"/>
            <a:ext cx="1456947" cy="594361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28600" y="214936"/>
            <a:ext cx="3505200" cy="461665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r>
              <a:rPr lang="en-US" sz="2400" b="1" dirty="0" err="1"/>
              <a:t>Perhatikan</a:t>
            </a:r>
            <a:r>
              <a:rPr lang="en-US" sz="2400" b="1" dirty="0"/>
              <a:t> </a:t>
            </a:r>
            <a:r>
              <a:rPr lang="en-US" sz="2400" b="1" dirty="0" err="1"/>
              <a:t>grafik</a:t>
            </a:r>
            <a:r>
              <a:rPr lang="en-US" sz="2400" b="1" dirty="0"/>
              <a:t> </a:t>
            </a:r>
            <a:r>
              <a:rPr lang="en-US" sz="2400" b="1" dirty="0" err="1"/>
              <a:t>berikut</a:t>
            </a:r>
            <a:r>
              <a:rPr lang="en-US" sz="2400" b="1" dirty="0"/>
              <a:t>.</a:t>
            </a:r>
            <a:endParaRPr lang="id-ID" sz="2400" b="1" dirty="0"/>
          </a:p>
        </p:txBody>
      </p:sp>
      <p:graphicFrame>
        <p:nvGraphicFramePr>
          <p:cNvPr id="2" name="Chart 1"/>
          <p:cNvGraphicFramePr/>
          <p:nvPr>
            <p:extLst>
              <p:ext uri="{D42A27DB-BD31-4B8C-83A1-F6EECF244321}">
                <p14:modId xmlns:p14="http://schemas.microsoft.com/office/powerpoint/2010/main" val="3925001593"/>
              </p:ext>
            </p:extLst>
          </p:nvPr>
        </p:nvGraphicFramePr>
        <p:xfrm>
          <a:off x="215900" y="742950"/>
          <a:ext cx="5419347" cy="3733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5800347" y="1060430"/>
            <a:ext cx="3191253" cy="3416320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 err="1"/>
              <a:t>Informasi</a:t>
            </a:r>
            <a:r>
              <a:rPr lang="en-US" sz="2400" dirty="0"/>
              <a:t> </a:t>
            </a:r>
            <a:r>
              <a:rPr lang="en-US" sz="2400" dirty="0" err="1"/>
              <a:t>dalam</a:t>
            </a:r>
            <a:r>
              <a:rPr lang="en-US" sz="2400" dirty="0"/>
              <a:t> </a:t>
            </a:r>
            <a:r>
              <a:rPr lang="en-US" sz="2400" dirty="0" err="1"/>
              <a:t>grafik</a:t>
            </a:r>
            <a:r>
              <a:rPr lang="en-US" sz="2400" dirty="0"/>
              <a:t> </a:t>
            </a:r>
            <a:r>
              <a:rPr lang="en-US" sz="2400" dirty="0" err="1"/>
              <a:t>tersebut</a:t>
            </a:r>
            <a:r>
              <a:rPr lang="en-US" sz="2400" dirty="0"/>
              <a:t>, </a:t>
            </a:r>
            <a:r>
              <a:rPr lang="en-US" sz="2400" dirty="0" err="1"/>
              <a:t>antara</a:t>
            </a:r>
            <a:r>
              <a:rPr lang="en-US" sz="2400" dirty="0"/>
              <a:t> lain: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err="1"/>
              <a:t>Buah</a:t>
            </a:r>
            <a:r>
              <a:rPr lang="en-US" sz="2400" dirty="0"/>
              <a:t> yang </a:t>
            </a:r>
            <a:r>
              <a:rPr lang="en-US" sz="2400" dirty="0" err="1"/>
              <a:t>disukai</a:t>
            </a:r>
            <a:r>
              <a:rPr lang="en-US" sz="2400" dirty="0"/>
              <a:t> </a:t>
            </a:r>
            <a:r>
              <a:rPr lang="en-US" sz="2400" dirty="0" err="1"/>
              <a:t>siswa</a:t>
            </a:r>
            <a:r>
              <a:rPr lang="en-US" sz="2400" dirty="0"/>
              <a:t> </a:t>
            </a:r>
            <a:r>
              <a:rPr lang="en-US" sz="2400" dirty="0" err="1"/>
              <a:t>kelas</a:t>
            </a:r>
            <a:r>
              <a:rPr lang="en-US" sz="2400" dirty="0"/>
              <a:t> 2-C </a:t>
            </a:r>
            <a:r>
              <a:rPr lang="en-US" sz="2400" dirty="0" err="1"/>
              <a:t>adalah</a:t>
            </a:r>
            <a:r>
              <a:rPr lang="en-US" sz="2400" dirty="0"/>
              <a:t> </a:t>
            </a:r>
            <a:r>
              <a:rPr lang="en-US" sz="2400" dirty="0" err="1"/>
              <a:t>jeruk</a:t>
            </a:r>
            <a:r>
              <a:rPr lang="en-US" sz="2400" dirty="0"/>
              <a:t>, </a:t>
            </a:r>
            <a:r>
              <a:rPr lang="en-US" sz="2400" dirty="0" err="1"/>
              <a:t>apel</a:t>
            </a:r>
            <a:r>
              <a:rPr lang="en-US" sz="2400" dirty="0"/>
              <a:t>, </a:t>
            </a:r>
            <a:r>
              <a:rPr lang="en-US" sz="2400" dirty="0" err="1"/>
              <a:t>pisang</a:t>
            </a:r>
            <a:r>
              <a:rPr lang="en-US" sz="2400" dirty="0"/>
              <a:t>, </a:t>
            </a:r>
            <a:r>
              <a:rPr lang="en-US" sz="2400" dirty="0" err="1"/>
              <a:t>dan</a:t>
            </a:r>
            <a:r>
              <a:rPr lang="en-US" sz="2400" dirty="0"/>
              <a:t> </a:t>
            </a:r>
            <a:r>
              <a:rPr lang="en-US" sz="2400" dirty="0" err="1"/>
              <a:t>pepaya</a:t>
            </a:r>
            <a:r>
              <a:rPr lang="en-US" sz="2400" dirty="0"/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Ada lima </a:t>
            </a:r>
            <a:r>
              <a:rPr lang="en-US" sz="2400" dirty="0" err="1"/>
              <a:t>siswa</a:t>
            </a:r>
            <a:r>
              <a:rPr lang="en-US" sz="2400" dirty="0"/>
              <a:t> yang </a:t>
            </a:r>
            <a:r>
              <a:rPr lang="en-US" sz="2400" dirty="0" err="1"/>
              <a:t>suka</a:t>
            </a:r>
            <a:r>
              <a:rPr lang="en-US" sz="2400" dirty="0"/>
              <a:t> </a:t>
            </a:r>
            <a:r>
              <a:rPr lang="en-US" sz="2400" dirty="0" err="1"/>
              <a:t>buah</a:t>
            </a:r>
            <a:r>
              <a:rPr lang="en-US" sz="2400" dirty="0"/>
              <a:t> </a:t>
            </a:r>
            <a:r>
              <a:rPr lang="en-US" sz="2400" dirty="0" err="1"/>
              <a:t>jeruk</a:t>
            </a:r>
            <a:r>
              <a:rPr lang="en-US" sz="2400" dirty="0"/>
              <a:t> </a:t>
            </a:r>
            <a:r>
              <a:rPr lang="en-US" sz="2400" dirty="0" err="1"/>
              <a:t>dan</a:t>
            </a:r>
            <a:r>
              <a:rPr lang="en-US" sz="2400" dirty="0"/>
              <a:t> </a:t>
            </a:r>
            <a:r>
              <a:rPr lang="en-US" sz="2400" dirty="0" err="1"/>
              <a:t>pepaya</a:t>
            </a:r>
            <a:r>
              <a:rPr lang="en-US" sz="2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3812623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Graphic spid="2" grpId="0">
        <p:bldAsOne/>
      </p:bldGraphic>
      <p:bldP spid="8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0700" y="194250"/>
            <a:ext cx="2590800" cy="535759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93108"/>
            <a:ext cx="9144000" cy="850392"/>
          </a:xfrm>
          <a:prstGeom prst="rect">
            <a:avLst/>
          </a:prstGeom>
        </p:spPr>
      </p:pic>
      <p:grpSp>
        <p:nvGrpSpPr>
          <p:cNvPr id="7" name="Group 2"/>
          <p:cNvGrpSpPr>
            <a:grpSpLocks/>
          </p:cNvGrpSpPr>
          <p:nvPr/>
        </p:nvGrpSpPr>
        <p:grpSpPr bwMode="auto">
          <a:xfrm>
            <a:off x="304800" y="110192"/>
            <a:ext cx="5791200" cy="851178"/>
            <a:chOff x="457199" y="-126500"/>
            <a:chExt cx="5790952" cy="850890"/>
          </a:xfrm>
        </p:grpSpPr>
        <p:sp>
          <p:nvSpPr>
            <p:cNvPr id="8" name="Rectangle 15"/>
            <p:cNvSpPr>
              <a:spLocks noChangeArrowheads="1"/>
            </p:cNvSpPr>
            <p:nvPr/>
          </p:nvSpPr>
          <p:spPr bwMode="auto">
            <a:xfrm>
              <a:off x="457199" y="201347"/>
              <a:ext cx="5790952" cy="5230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r>
                <a:rPr lang="id-ID" sz="2800" b="1" dirty="0">
                  <a:ln w="0"/>
                  <a:latin typeface="+mj-lt"/>
                  <a:cs typeface="Arial" panose="020B0604020202020204" pitchFamily="34" charset="0"/>
                </a:rPr>
                <a:t>CARAKU AGAR TETAP SEHAT</a:t>
              </a:r>
            </a:p>
          </p:txBody>
        </p:sp>
        <p:sp>
          <p:nvSpPr>
            <p:cNvPr id="9" name="Rectangle 16"/>
            <p:cNvSpPr>
              <a:spLocks noChangeArrowheads="1"/>
            </p:cNvSpPr>
            <p:nvPr/>
          </p:nvSpPr>
          <p:spPr bwMode="auto">
            <a:xfrm>
              <a:off x="457200" y="-126500"/>
              <a:ext cx="1263433" cy="5230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altLang="id-ID" sz="2800" b="1" dirty="0">
                  <a:solidFill>
                    <a:schemeClr val="accent6">
                      <a:lumMod val="75000"/>
                    </a:schemeClr>
                  </a:solidFill>
                  <a:latin typeface="Arial" pitchFamily="34" charset="0"/>
                  <a:cs typeface="Arial" pitchFamily="34" charset="0"/>
                </a:rPr>
                <a:t>BAB </a:t>
              </a:r>
              <a:r>
                <a:rPr lang="id-ID" altLang="id-ID" sz="2800" b="1" dirty="0">
                  <a:solidFill>
                    <a:schemeClr val="accent6">
                      <a:lumMod val="75000"/>
                    </a:schemeClr>
                  </a:solidFill>
                  <a:latin typeface="Arial" pitchFamily="34" charset="0"/>
                  <a:cs typeface="Arial" pitchFamily="34" charset="0"/>
                </a:rPr>
                <a:t>2</a:t>
              </a:r>
              <a:endParaRPr lang="en-US" altLang="id-ID" sz="2800" b="1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148589"/>
            <a:ext cx="1456947" cy="594361"/>
          </a:xfrm>
          <a:prstGeom prst="rect">
            <a:avLst/>
          </a:prstGeo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161" y="243481"/>
            <a:ext cx="77341" cy="14179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195831" y="742950"/>
            <a:ext cx="5334571" cy="3581400"/>
            <a:chOff x="70454" y="1748836"/>
            <a:chExt cx="3705946" cy="3581400"/>
          </a:xfrm>
        </p:grpSpPr>
        <p:sp>
          <p:nvSpPr>
            <p:cNvPr id="4" name="Rectangle 3"/>
            <p:cNvSpPr/>
            <p:nvPr/>
          </p:nvSpPr>
          <p:spPr>
            <a:xfrm>
              <a:off x="157161" y="1866232"/>
              <a:ext cx="1873175" cy="381000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/>
            <p:cNvSpPr/>
            <p:nvPr/>
          </p:nvSpPr>
          <p:spPr bwMode="auto">
            <a:xfrm>
              <a:off x="165704" y="1748836"/>
              <a:ext cx="3209572" cy="46487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  <a:defRPr/>
              </a:pPr>
              <a:r>
                <a:rPr lang="id-ID" b="1" noProof="1">
                  <a:solidFill>
                    <a:schemeClr val="bg1"/>
                  </a:solidFill>
                  <a:latin typeface="+mj-lt"/>
                  <a:cs typeface="Arial" pitchFamily="34" charset="0"/>
                </a:rPr>
                <a:t>TUJUAN PEMBELAJARAN:</a:t>
              </a:r>
              <a:endParaRPr lang="en-US" b="1" noProof="1">
                <a:solidFill>
                  <a:schemeClr val="bg1"/>
                </a:solidFill>
                <a:latin typeface="+mj-lt"/>
                <a:cs typeface="Arial" pitchFamily="34" charset="0"/>
              </a:endParaRPr>
            </a:p>
          </p:txBody>
        </p:sp>
        <p:sp>
          <p:nvSpPr>
            <p:cNvPr id="16" name="Rectangle 14"/>
            <p:cNvSpPr>
              <a:spLocks noChangeArrowheads="1"/>
            </p:cNvSpPr>
            <p:nvPr/>
          </p:nvSpPr>
          <p:spPr bwMode="auto">
            <a:xfrm>
              <a:off x="70454" y="2283248"/>
              <a:ext cx="3705946" cy="30469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marL="442913" indent="-442913"/>
              <a:r>
                <a:rPr lang="en-US" altLang="id-ID" sz="1600" dirty="0">
                  <a:latin typeface="+mj-lt"/>
                </a:rPr>
                <a:t>2.3	m</a:t>
              </a:r>
              <a:r>
                <a:rPr lang="id-ID" altLang="id-ID" sz="1600" dirty="0">
                  <a:latin typeface="+mj-lt"/>
                </a:rPr>
                <a:t>enjelaskan kata-kata tentang benda dan maknanya (memirsa dan membaca);</a:t>
              </a:r>
              <a:endParaRPr lang="en-US" altLang="id-ID" sz="1600" dirty="0">
                <a:latin typeface="+mj-lt"/>
              </a:endParaRPr>
            </a:p>
            <a:p>
              <a:pPr marL="442913" indent="-442913"/>
              <a:r>
                <a:rPr lang="en-US" altLang="id-ID" sz="1600" dirty="0">
                  <a:latin typeface="+mj-lt"/>
                </a:rPr>
                <a:t>4.3	m</a:t>
              </a:r>
              <a:r>
                <a:rPr lang="id-ID" altLang="id-ID" sz="1600" dirty="0">
                  <a:latin typeface="+mj-lt"/>
                </a:rPr>
                <a:t>enuliskan nama benda dalam bahasa Indonesia dan bahasa daerah serta ciri-ciri benda (menulis);</a:t>
              </a:r>
              <a:endParaRPr lang="en-US" altLang="id-ID" sz="1600" dirty="0">
                <a:latin typeface="+mj-lt"/>
              </a:endParaRPr>
            </a:p>
            <a:p>
              <a:pPr marL="442913" indent="-442913"/>
              <a:r>
                <a:rPr lang="en-US" altLang="id-ID" sz="1600" dirty="0">
                  <a:latin typeface="+mj-lt"/>
                </a:rPr>
                <a:t>4.4	m</a:t>
              </a:r>
              <a:r>
                <a:rPr lang="id-ID" altLang="id-ID" sz="1600" dirty="0">
                  <a:latin typeface="+mj-lt"/>
                </a:rPr>
                <a:t>embuat kalimat tanya serta kalimat berita yang memiliki pola subjek, predikat, dan objek (menulis);</a:t>
              </a:r>
              <a:endParaRPr lang="en-US" altLang="id-ID" sz="1600" dirty="0">
                <a:latin typeface="+mj-lt"/>
              </a:endParaRPr>
            </a:p>
            <a:p>
              <a:pPr marL="442913" indent="-442913"/>
              <a:r>
                <a:rPr lang="en-US" altLang="id-ID" sz="1600" dirty="0">
                  <a:latin typeface="+mj-lt"/>
                </a:rPr>
                <a:t>3.3	m</a:t>
              </a:r>
              <a:r>
                <a:rPr lang="id-ID" altLang="id-ID" sz="1600" dirty="0">
                  <a:latin typeface="+mj-lt"/>
                </a:rPr>
                <a:t>enjelaskan informasi berdasarkan isi teks deskripsi secara lisan (berbicara);</a:t>
              </a:r>
              <a:endParaRPr lang="en-US" altLang="id-ID" sz="1600" dirty="0">
                <a:latin typeface="+mj-lt"/>
              </a:endParaRPr>
            </a:p>
            <a:p>
              <a:pPr marL="442913" indent="-442913"/>
              <a:r>
                <a:rPr lang="en-US" altLang="id-ID" sz="1600" dirty="0">
                  <a:latin typeface="+mj-lt"/>
                </a:rPr>
                <a:t>4.5	m</a:t>
              </a:r>
              <a:r>
                <a:rPr lang="id-ID" altLang="id-ID" sz="1600" dirty="0">
                  <a:latin typeface="+mj-lt"/>
                </a:rPr>
                <a:t>enulis teks deskripsi (menulis);</a:t>
              </a:r>
              <a:endParaRPr lang="en-US" altLang="id-ID" sz="1600" dirty="0">
                <a:latin typeface="+mj-lt"/>
              </a:endParaRPr>
            </a:p>
            <a:p>
              <a:pPr marL="442913" indent="-442913"/>
              <a:r>
                <a:rPr lang="en-US" altLang="id-ID" sz="1600" dirty="0">
                  <a:latin typeface="+mj-lt"/>
                </a:rPr>
                <a:t>1.2	m</a:t>
              </a:r>
              <a:r>
                <a:rPr lang="id-ID" altLang="id-ID" sz="1600" dirty="0">
                  <a:latin typeface="+mj-lt"/>
                </a:rPr>
                <a:t>enyimpulkan nama benda berdasarkan informasi pada teks deskripsi (menyimak);</a:t>
              </a:r>
              <a:endParaRPr lang="en-US" altLang="id-ID" sz="1600" dirty="0">
                <a:latin typeface="+mj-lt"/>
              </a:endParaRPr>
            </a:p>
            <a:p>
              <a:pPr marL="442913" indent="-442913"/>
              <a:r>
                <a:rPr lang="en-US" altLang="id-ID" sz="1600" dirty="0">
                  <a:latin typeface="+mj-lt"/>
                </a:rPr>
                <a:t>2.4	m</a:t>
              </a:r>
              <a:r>
                <a:rPr lang="id-ID" altLang="id-ID" sz="1600" dirty="0">
                  <a:latin typeface="+mj-lt"/>
                </a:rPr>
                <a:t>enjelaskan informasi dalam grafik (memirsa).</a:t>
              </a:r>
              <a:endParaRPr lang="en-US" altLang="id-ID" sz="1600" dirty="0"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33017456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800" y="1189938"/>
            <a:ext cx="2284648" cy="453407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93108"/>
            <a:ext cx="9144000" cy="85039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148589"/>
            <a:ext cx="1456947" cy="59436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33400" y="1200150"/>
            <a:ext cx="5867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id-ID" sz="2400" b="1" dirty="0"/>
              <a:t>Nama Benda dan Ciri-cirinya</a:t>
            </a:r>
          </a:p>
          <a:p>
            <a:pPr marL="447675"/>
            <a:r>
              <a:rPr lang="id-ID" sz="2400" dirty="0"/>
              <a:t>Benda-benda memiliki ciri-ciri tertentu. Ciri-ciri benda dapat meliputi:</a:t>
            </a:r>
          </a:p>
        </p:txBody>
      </p:sp>
      <p:grpSp>
        <p:nvGrpSpPr>
          <p:cNvPr id="20" name="Group 19"/>
          <p:cNvGrpSpPr/>
          <p:nvPr/>
        </p:nvGrpSpPr>
        <p:grpSpPr>
          <a:xfrm>
            <a:off x="1066800" y="2490966"/>
            <a:ext cx="3962400" cy="1052513"/>
            <a:chOff x="1524000" y="3043237"/>
            <a:chExt cx="3962400" cy="1052513"/>
          </a:xfrm>
        </p:grpSpPr>
        <p:sp>
          <p:nvSpPr>
            <p:cNvPr id="8" name="Rounded Rectangle 7"/>
            <p:cNvSpPr/>
            <p:nvPr/>
          </p:nvSpPr>
          <p:spPr>
            <a:xfrm>
              <a:off x="1524000" y="3043237"/>
              <a:ext cx="1219200" cy="457200"/>
            </a:xfrm>
            <a:prstGeom prst="roundRect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d-ID" dirty="0">
                  <a:solidFill>
                    <a:schemeClr val="tx1"/>
                  </a:solidFill>
                </a:rPr>
                <a:t>sifat</a:t>
              </a:r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2209800" y="3638550"/>
              <a:ext cx="1219200" cy="457200"/>
            </a:xfrm>
            <a:prstGeom prst="roundRect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d-ID" dirty="0">
                  <a:solidFill>
                    <a:schemeClr val="tx1"/>
                  </a:solidFill>
                </a:rPr>
                <a:t>wujud</a:t>
              </a:r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3581400" y="3638550"/>
              <a:ext cx="1219200" cy="457200"/>
            </a:xfrm>
            <a:prstGeom prst="roundRect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d-ID" dirty="0">
                  <a:solidFill>
                    <a:schemeClr val="tx1"/>
                  </a:solidFill>
                </a:rPr>
                <a:t>kegunaan</a:t>
              </a:r>
            </a:p>
          </p:txBody>
        </p:sp>
        <p:sp>
          <p:nvSpPr>
            <p:cNvPr id="18" name="Rounded Rectangle 17"/>
            <p:cNvSpPr/>
            <p:nvPr/>
          </p:nvSpPr>
          <p:spPr>
            <a:xfrm>
              <a:off x="4267200" y="3047999"/>
              <a:ext cx="1219200" cy="457200"/>
            </a:xfrm>
            <a:prstGeom prst="roundRect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d-ID" dirty="0">
                  <a:solidFill>
                    <a:schemeClr val="tx1"/>
                  </a:solidFill>
                </a:rPr>
                <a:t>warna</a:t>
              </a:r>
            </a:p>
          </p:txBody>
        </p:sp>
        <p:sp>
          <p:nvSpPr>
            <p:cNvPr id="19" name="Rounded Rectangle 18"/>
            <p:cNvSpPr/>
            <p:nvPr/>
          </p:nvSpPr>
          <p:spPr>
            <a:xfrm>
              <a:off x="2895600" y="3043237"/>
              <a:ext cx="1219200" cy="457200"/>
            </a:xfrm>
            <a:prstGeom prst="roundRect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d-ID" dirty="0">
                  <a:solidFill>
                    <a:schemeClr val="tx1"/>
                  </a:solidFill>
                </a:rPr>
                <a:t>bentuk</a:t>
              </a:r>
            </a:p>
          </p:txBody>
        </p:sp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267071"/>
            <a:ext cx="4495800" cy="496952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533400" y="264678"/>
            <a:ext cx="5562600" cy="4985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10000"/>
              </a:lnSpc>
              <a:buSzPct val="100000"/>
              <a:buFont typeface="+mj-lt"/>
              <a:buAutoNum type="alphaUcPeriod"/>
            </a:pPr>
            <a:r>
              <a:rPr lang="id-ID" sz="2400" b="1" dirty="0">
                <a:solidFill>
                  <a:schemeClr val="bg1"/>
                </a:solidFill>
                <a:latin typeface="+mj-lt"/>
                <a:cs typeface="Arial" pitchFamily="34" charset="0"/>
              </a:rPr>
              <a:t>Kata-</a:t>
            </a:r>
            <a:r>
              <a:rPr lang="en-US" sz="2400" b="1" dirty="0">
                <a:solidFill>
                  <a:schemeClr val="bg1"/>
                </a:solidFill>
                <a:latin typeface="+mj-lt"/>
                <a:cs typeface="Arial" pitchFamily="34" charset="0"/>
              </a:rPr>
              <a:t>K</a:t>
            </a:r>
            <a:r>
              <a:rPr lang="id-ID" sz="2400" b="1" dirty="0">
                <a:solidFill>
                  <a:schemeClr val="bg1"/>
                </a:solidFill>
                <a:latin typeface="+mj-lt"/>
                <a:cs typeface="Arial" pitchFamily="34" charset="0"/>
              </a:rPr>
              <a:t>ata tentang Benda</a:t>
            </a:r>
            <a:endParaRPr lang="en-US" sz="2400" b="1" dirty="0">
              <a:solidFill>
                <a:schemeClr val="bg1"/>
              </a:solidFill>
              <a:latin typeface="+mj-lt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345150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800" y="1189938"/>
            <a:ext cx="2284648" cy="453407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93108"/>
            <a:ext cx="9144000" cy="85039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148589"/>
            <a:ext cx="1456947" cy="59436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8600" y="1271647"/>
            <a:ext cx="60198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Ayo, </a:t>
            </a:r>
            <a:r>
              <a:rPr lang="en-US" sz="3200" dirty="0" err="1"/>
              <a:t>perhatikan</a:t>
            </a:r>
            <a:r>
              <a:rPr lang="en-US" sz="3200" dirty="0"/>
              <a:t> </a:t>
            </a:r>
            <a:r>
              <a:rPr lang="en-US" sz="3200" dirty="0" err="1"/>
              <a:t>tayangan</a:t>
            </a:r>
            <a:r>
              <a:rPr lang="en-US" sz="3200" dirty="0"/>
              <a:t>         video </a:t>
            </a:r>
            <a:r>
              <a:rPr lang="en-US" sz="3200" dirty="0" err="1"/>
              <a:t>berikut</a:t>
            </a:r>
            <a:r>
              <a:rPr lang="en-US" sz="3200" dirty="0"/>
              <a:t>.</a:t>
            </a:r>
          </a:p>
          <a:p>
            <a:endParaRPr lang="en-US" sz="3200" dirty="0"/>
          </a:p>
          <a:p>
            <a:r>
              <a:rPr lang="en-US" sz="3200" dirty="0"/>
              <a:t>Video ini </a:t>
            </a:r>
            <a:r>
              <a:rPr lang="en-US" sz="3200" dirty="0" err="1"/>
              <a:t>tentang</a:t>
            </a:r>
            <a:r>
              <a:rPr lang="en-US" sz="3200" dirty="0"/>
              <a:t> </a:t>
            </a:r>
            <a:r>
              <a:rPr lang="en-US" sz="3200" dirty="0" err="1"/>
              <a:t>ciri-ciri</a:t>
            </a:r>
            <a:r>
              <a:rPr lang="en-US" sz="3200" dirty="0"/>
              <a:t> </a:t>
            </a:r>
            <a:r>
              <a:rPr lang="en-US" sz="3200" dirty="0" err="1"/>
              <a:t>benda</a:t>
            </a:r>
            <a:r>
              <a:rPr lang="en-US" sz="3200" dirty="0"/>
              <a:t>.</a:t>
            </a:r>
            <a:endParaRPr lang="id-ID" sz="3200" dirty="0"/>
          </a:p>
        </p:txBody>
      </p:sp>
    </p:spTree>
    <p:extLst>
      <p:ext uri="{BB962C8B-B14F-4D97-AF65-F5344CB8AC3E}">
        <p14:creationId xmlns:p14="http://schemas.microsoft.com/office/powerpoint/2010/main" val="323161818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0024100560.0018.01.mp4">
            <a:hlinkClick r:id="" action="ppaction://media"/>
            <a:extLst>
              <a:ext uri="{FF2B5EF4-FFF2-40B4-BE49-F238E27FC236}">
                <a16:creationId xmlns:a16="http://schemas.microsoft.com/office/drawing/2014/main" id="{E688DB5E-62B3-E6F5-2824-DBD8320800A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536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213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94843">
            <a:off x="5882917" y="1851703"/>
            <a:ext cx="2520000" cy="166568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93108"/>
            <a:ext cx="9144000" cy="85039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148589"/>
            <a:ext cx="1456947" cy="59436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63439" y="537684"/>
            <a:ext cx="79612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/>
              <a:t>Sekarang</a:t>
            </a:r>
            <a:r>
              <a:rPr lang="en-US" sz="2400" b="1" dirty="0"/>
              <a:t>, b</a:t>
            </a:r>
            <a:r>
              <a:rPr lang="id-ID" sz="2400" b="1" dirty="0" err="1"/>
              <a:t>acalah</a:t>
            </a:r>
            <a:r>
              <a:rPr lang="id-ID" sz="2400" b="1" dirty="0"/>
              <a:t> teks tentang ciri-ciri benda berikut.</a:t>
            </a:r>
          </a:p>
        </p:txBody>
      </p:sp>
      <p:sp>
        <p:nvSpPr>
          <p:cNvPr id="2" name="Round Diagonal Corner Rectangle 1"/>
          <p:cNvSpPr/>
          <p:nvPr/>
        </p:nvSpPr>
        <p:spPr>
          <a:xfrm>
            <a:off x="838200" y="1351949"/>
            <a:ext cx="4953000" cy="2312998"/>
          </a:xfrm>
          <a:prstGeom prst="round2Diag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d-ID" sz="2400" dirty="0">
                <a:solidFill>
                  <a:schemeClr val="tx1"/>
                </a:solidFill>
              </a:rPr>
              <a:t>Aku suka membaca buku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id-ID" sz="2400" dirty="0">
                <a:solidFill>
                  <a:schemeClr val="tx1"/>
                </a:solidFill>
              </a:rPr>
              <a:t>don</a:t>
            </a:r>
            <a:r>
              <a:rPr lang="en-US" sz="2400" dirty="0">
                <a:solidFill>
                  <a:schemeClr val="tx1"/>
                </a:solidFill>
              </a:rPr>
              <a:t>g</a:t>
            </a:r>
            <a:r>
              <a:rPr lang="id-ID" sz="2400" dirty="0">
                <a:solidFill>
                  <a:schemeClr val="tx1"/>
                </a:solidFill>
              </a:rPr>
              <a:t>eng.</a:t>
            </a:r>
          </a:p>
          <a:p>
            <a:r>
              <a:rPr lang="id-ID" sz="2400" dirty="0">
                <a:solidFill>
                  <a:schemeClr val="tx1"/>
                </a:solidFill>
              </a:rPr>
              <a:t>Buku termasuk benda padat.</a:t>
            </a:r>
          </a:p>
          <a:p>
            <a:r>
              <a:rPr lang="id-ID" sz="2400" dirty="0">
                <a:solidFill>
                  <a:schemeClr val="tx1"/>
                </a:solidFill>
              </a:rPr>
              <a:t>Sampul bukuku berwarna merah.</a:t>
            </a:r>
          </a:p>
          <a:p>
            <a:r>
              <a:rPr lang="en-US" sz="2400" dirty="0" err="1">
                <a:solidFill>
                  <a:schemeClr val="tx1"/>
                </a:solidFill>
              </a:rPr>
              <a:t>Sampul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buku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tersebut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id-ID" sz="2400" dirty="0">
                <a:solidFill>
                  <a:schemeClr val="tx1"/>
                </a:solidFill>
              </a:rPr>
              <a:t>berbentuk</a:t>
            </a:r>
            <a:endParaRPr lang="en-US" sz="2400" dirty="0">
              <a:solidFill>
                <a:schemeClr val="tx1"/>
              </a:solidFill>
            </a:endParaRPr>
          </a:p>
          <a:p>
            <a:r>
              <a:rPr lang="en-US" sz="2400" dirty="0" err="1">
                <a:solidFill>
                  <a:schemeClr val="tx1"/>
                </a:solidFill>
              </a:rPr>
              <a:t>persegi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panjang</a:t>
            </a:r>
            <a:r>
              <a:rPr lang="id-ID" sz="2400" dirty="0">
                <a:solidFill>
                  <a:schemeClr val="tx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5812091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 build="p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93108"/>
            <a:ext cx="9144000" cy="85039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148589"/>
            <a:ext cx="1456947" cy="59436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33400" y="1047750"/>
            <a:ext cx="62484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 startAt="2"/>
            </a:pPr>
            <a:r>
              <a:rPr lang="id-ID" sz="2400" b="1" dirty="0"/>
              <a:t>Makna Kata</a:t>
            </a:r>
          </a:p>
          <a:p>
            <a:pPr marL="447675"/>
            <a:r>
              <a:rPr lang="id-ID" sz="2400" dirty="0"/>
              <a:t>Kamu dapat mencari makna kata dalam </a:t>
            </a:r>
            <a:r>
              <a:rPr lang="en-US" sz="2400" i="1" dirty="0" err="1"/>
              <a:t>Kamus</a:t>
            </a:r>
            <a:r>
              <a:rPr lang="en-US" sz="2400" i="1" dirty="0"/>
              <a:t> </a:t>
            </a:r>
            <a:r>
              <a:rPr lang="en-US" sz="2400" i="1" dirty="0" err="1"/>
              <a:t>Besar</a:t>
            </a:r>
            <a:r>
              <a:rPr lang="en-US" sz="2400" i="1" dirty="0"/>
              <a:t> Bahasa Indonesia </a:t>
            </a:r>
            <a:r>
              <a:rPr lang="en-US" sz="2400" dirty="0"/>
              <a:t>(</a:t>
            </a:r>
            <a:r>
              <a:rPr lang="id-ID" sz="2400" dirty="0"/>
              <a:t>KBBI</a:t>
            </a:r>
            <a:r>
              <a:rPr lang="en-US" sz="2400" dirty="0"/>
              <a:t>)</a:t>
            </a:r>
            <a:r>
              <a:rPr lang="id-ID" sz="2400" dirty="0"/>
              <a:t>.</a:t>
            </a:r>
          </a:p>
          <a:p>
            <a:pPr marL="447675"/>
            <a:r>
              <a:rPr lang="id-ID" sz="2400" dirty="0"/>
              <a:t>Misalnya, makna kata </a:t>
            </a:r>
            <a:r>
              <a:rPr lang="id-ID" sz="2400" i="1" dirty="0"/>
              <a:t>padat</a:t>
            </a:r>
            <a:r>
              <a:rPr lang="id-ID" sz="2400" dirty="0"/>
              <a:t> berdasarkan KBBI adalah</a:t>
            </a:r>
            <a:r>
              <a:rPr lang="en-US" sz="2400" dirty="0"/>
              <a:t> </a:t>
            </a:r>
            <a:r>
              <a:rPr lang="en-US" sz="2400" dirty="0" err="1"/>
              <a:t>sebagai</a:t>
            </a:r>
            <a:r>
              <a:rPr lang="en-US" sz="2400" dirty="0"/>
              <a:t> </a:t>
            </a:r>
            <a:r>
              <a:rPr lang="en-US" sz="2400" dirty="0" err="1"/>
              <a:t>berikut</a:t>
            </a:r>
            <a:r>
              <a:rPr lang="en-US" sz="2400" dirty="0"/>
              <a:t>.</a:t>
            </a:r>
            <a:endParaRPr lang="id-ID" sz="2400" dirty="0"/>
          </a:p>
        </p:txBody>
      </p:sp>
      <p:sp>
        <p:nvSpPr>
          <p:cNvPr id="8" name="Rounded Rectangle 7"/>
          <p:cNvSpPr/>
          <p:nvPr/>
        </p:nvSpPr>
        <p:spPr>
          <a:xfrm>
            <a:off x="1066800" y="3182725"/>
            <a:ext cx="5867400" cy="457200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d-ID" sz="2400" b="1" dirty="0">
                <a:solidFill>
                  <a:schemeClr val="tx1"/>
                </a:solidFill>
              </a:rPr>
              <a:t>Padat: </a:t>
            </a:r>
            <a:r>
              <a:rPr lang="id-ID" sz="2400" dirty="0">
                <a:solidFill>
                  <a:schemeClr val="tx1"/>
                </a:solidFill>
              </a:rPr>
              <a:t>mempunyai isi dan bentuk yang tetap.</a:t>
            </a:r>
            <a:endParaRPr lang="id-ID" sz="2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610497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93108"/>
            <a:ext cx="9144000" cy="85039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148589"/>
            <a:ext cx="1456947" cy="59436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33400" y="742950"/>
            <a:ext cx="6248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 startAt="3"/>
            </a:pPr>
            <a:r>
              <a:rPr lang="id-ID" sz="2400" b="1" dirty="0"/>
              <a:t>Nama Benda dalam Bahasa Daerah</a:t>
            </a:r>
          </a:p>
          <a:p>
            <a:pPr marL="447675"/>
            <a:r>
              <a:rPr lang="id-ID" sz="2400" dirty="0"/>
              <a:t>Indonesia memiliki banyak bahasa daerah. Benda yang kamu tahu bisa saja memiliki nama yang berbeda di daerah lain.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725" y="2527227"/>
            <a:ext cx="3328987" cy="1700212"/>
          </a:xfrm>
          <a:prstGeom prst="rect">
            <a:avLst/>
          </a:prstGeom>
        </p:spPr>
      </p:pic>
      <p:cxnSp>
        <p:nvCxnSpPr>
          <p:cNvPr id="10" name="Curved Connector 9"/>
          <p:cNvCxnSpPr/>
          <p:nvPr/>
        </p:nvCxnSpPr>
        <p:spPr>
          <a:xfrm flipV="1">
            <a:off x="4468812" y="2724150"/>
            <a:ext cx="865188" cy="474842"/>
          </a:xfrm>
          <a:prstGeom prst="curvedConnector3">
            <a:avLst>
              <a:gd name="adj1" fmla="val 50000"/>
            </a:avLst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5410201" y="2461558"/>
            <a:ext cx="2819400" cy="1938992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id-ID" sz="2000" dirty="0"/>
              <a:t>Nama benda tersebut dalam bahasa Indonesia adalah</a:t>
            </a:r>
            <a:r>
              <a:rPr lang="en-US" sz="2000" dirty="0"/>
              <a:t> </a:t>
            </a:r>
            <a:r>
              <a:rPr lang="en-US" sz="2000" i="1" dirty="0" err="1"/>
              <a:t>sepeda</a:t>
            </a:r>
            <a:r>
              <a:rPr lang="en-US" sz="2000" i="1" dirty="0"/>
              <a:t> </a:t>
            </a:r>
            <a:r>
              <a:rPr lang="id-ID" sz="2000" i="1" dirty="0"/>
              <a:t>motor</a:t>
            </a:r>
            <a:r>
              <a:rPr lang="id-ID" sz="2000" dirty="0"/>
              <a:t>. Dalam bahasa Batak, nama benda tersebut adalah </a:t>
            </a:r>
            <a:r>
              <a:rPr lang="id-ID" sz="2000" i="1" dirty="0"/>
              <a:t>kereta</a:t>
            </a:r>
            <a:r>
              <a:rPr lang="id-ID" sz="20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7713541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4" descr="E:\ELISA\PPT ESPS\2016\ESPS edisi kurnas\PERINTILAN ESPS KURNAS\papan tulis kecil.png">
            <a:extLst>
              <a:ext uri="{FF2B5EF4-FFF2-40B4-BE49-F238E27FC236}">
                <a16:creationId xmlns:a16="http://schemas.microsoft.com/office/drawing/2014/main" id="{81386D72-BB38-8ACD-96EE-A4EF758C9E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352550"/>
            <a:ext cx="5168900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" name="Group 9">
            <a:extLst>
              <a:ext uri="{FF2B5EF4-FFF2-40B4-BE49-F238E27FC236}">
                <a16:creationId xmlns:a16="http://schemas.microsoft.com/office/drawing/2014/main" id="{BDA1F86C-F762-15B3-1598-0E4696807CEC}"/>
              </a:ext>
            </a:extLst>
          </p:cNvPr>
          <p:cNvGrpSpPr>
            <a:grpSpLocks/>
          </p:cNvGrpSpPr>
          <p:nvPr/>
        </p:nvGrpSpPr>
        <p:grpSpPr bwMode="auto">
          <a:xfrm>
            <a:off x="6261456" y="1733550"/>
            <a:ext cx="2224088" cy="3844925"/>
            <a:chOff x="3601351" y="544266"/>
            <a:chExt cx="2223101" cy="384521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830ED28B-FC85-E86C-114F-F833B4FE1D76}"/>
                </a:ext>
              </a:extLst>
            </p:cNvPr>
            <p:cNvSpPr/>
            <p:nvPr/>
          </p:nvSpPr>
          <p:spPr>
            <a:xfrm>
              <a:off x="4038600" y="3824915"/>
              <a:ext cx="1785852" cy="564565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ctr" eaLnBrk="1" hangingPunct="1">
                <a:defRPr/>
              </a:pPr>
              <a:endParaRPr lang="id-ID" altLang="id-ID">
                <a:solidFill>
                  <a:srgbClr val="FFFFFF"/>
                </a:solidFill>
              </a:endParaRPr>
            </a:p>
          </p:txBody>
        </p:sp>
        <p:pic>
          <p:nvPicPr>
            <p:cNvPr id="16" name="Picture 12" descr="E:\ELISA\PPT ESPS\ibu guru.png">
              <a:extLst>
                <a:ext uri="{FF2B5EF4-FFF2-40B4-BE49-F238E27FC236}">
                  <a16:creationId xmlns:a16="http://schemas.microsoft.com/office/drawing/2014/main" id="{59D71E82-BB8E-CF08-EB97-AB07DD1AE19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471" t="6506" r="25594"/>
            <a:stretch>
              <a:fillRect/>
            </a:stretch>
          </p:blipFill>
          <p:spPr bwMode="auto">
            <a:xfrm>
              <a:off x="3601351" y="544266"/>
              <a:ext cx="1920735" cy="36530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93108"/>
            <a:ext cx="9144000" cy="85039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148589"/>
            <a:ext cx="1456947" cy="59436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267071"/>
            <a:ext cx="5715000" cy="496952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533400" y="251978"/>
            <a:ext cx="5562600" cy="4782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10000"/>
              </a:lnSpc>
              <a:buSzPct val="100000"/>
              <a:buFont typeface="+mj-lt"/>
              <a:buAutoNum type="alphaUcPeriod" startAt="2"/>
            </a:pPr>
            <a:r>
              <a:rPr lang="id-ID" sz="2400" b="1" dirty="0">
                <a:solidFill>
                  <a:schemeClr val="bg1"/>
                </a:solidFill>
                <a:latin typeface="+mj-lt"/>
                <a:cs typeface="Arial" pitchFamily="34" charset="0"/>
              </a:rPr>
              <a:t>Kalimat Tanya dan Kalimat Berita</a:t>
            </a:r>
            <a:endParaRPr lang="en-US" sz="2400" b="1" dirty="0">
              <a:solidFill>
                <a:schemeClr val="bg1"/>
              </a:solidFill>
              <a:latin typeface="+mj-lt"/>
              <a:cs typeface="Arial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286000" y="1962150"/>
            <a:ext cx="4343400" cy="1569660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id-ID" sz="2400" dirty="0">
                <a:solidFill>
                  <a:schemeClr val="bg1"/>
                </a:solidFill>
              </a:rPr>
              <a:t>Kalimat tanya sebaiknya diawali kata tanya.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id-ID" sz="2400" dirty="0">
                <a:solidFill>
                  <a:schemeClr val="bg1"/>
                </a:solidFill>
              </a:rPr>
              <a:t>Kalimat tanya diakhiri tanda tanya (?).</a:t>
            </a:r>
          </a:p>
        </p:txBody>
      </p:sp>
    </p:spTree>
    <p:extLst>
      <p:ext uri="{BB962C8B-B14F-4D97-AF65-F5344CB8AC3E}">
        <p14:creationId xmlns:p14="http://schemas.microsoft.com/office/powerpoint/2010/main" val="278844369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822</TotalTime>
  <Words>626</Words>
  <Application>Microsoft Office PowerPoint</Application>
  <PresentationFormat>On-screen Show (16:9)</PresentationFormat>
  <Paragraphs>102</Paragraphs>
  <Slides>18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1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Aulia Dwiningtyas Putri</dc:creator>
  <cp:lastModifiedBy>08_points ZeroEight Points</cp:lastModifiedBy>
  <cp:revision>73</cp:revision>
  <dcterms:created xsi:type="dcterms:W3CDTF">2022-01-17T01:37:52Z</dcterms:created>
  <dcterms:modified xsi:type="dcterms:W3CDTF">2023-03-25T00:35:50Z</dcterms:modified>
</cp:coreProperties>
</file>