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81" r:id="rId3"/>
    <p:sldId id="259" r:id="rId4"/>
    <p:sldId id="373" r:id="rId5"/>
    <p:sldId id="374" r:id="rId6"/>
    <p:sldId id="375" r:id="rId7"/>
    <p:sldId id="359" r:id="rId8"/>
    <p:sldId id="377" r:id="rId9"/>
    <p:sldId id="378" r:id="rId10"/>
    <p:sldId id="380" r:id="rId11"/>
    <p:sldId id="382" r:id="rId12"/>
    <p:sldId id="383" r:id="rId13"/>
    <p:sldId id="369" r:id="rId14"/>
    <p:sldId id="384" r:id="rId15"/>
    <p:sldId id="385" r:id="rId16"/>
    <p:sldId id="386" r:id="rId17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AB3"/>
    <a:srgbClr val="0B0A06"/>
    <a:srgbClr val="0A0906"/>
    <a:srgbClr val="110D0A"/>
    <a:srgbClr val="FCFBF9"/>
    <a:srgbClr val="FF0066"/>
    <a:srgbClr val="B1CE37"/>
    <a:srgbClr val="CCFF66"/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89" y="885356"/>
            <a:ext cx="3707711" cy="42581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25445"/>
            <a:ext cx="9144000" cy="940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Peran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Tanggung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Jawab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Ibu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14013" y="1051818"/>
            <a:ext cx="3352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Ibu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memiliki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berperan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mengurus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serta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menyediakan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kebutuhan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diperlukan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sv-SE" sz="2000" dirty="0" smtClean="0">
                <a:latin typeface="+mj-lt"/>
                <a:cs typeface="Arial" pitchFamily="34" charset="0"/>
              </a:rPr>
              <a:t>Ibu </a:t>
            </a:r>
            <a:r>
              <a:rPr lang="sv-SE" sz="2000" dirty="0">
                <a:latin typeface="+mj-lt"/>
                <a:cs typeface="Arial" pitchFamily="34" charset="0"/>
              </a:rPr>
              <a:t>mengajarkan dan</a:t>
            </a:r>
            <a:br>
              <a:rPr lang="sv-SE" sz="2000" dirty="0">
                <a:latin typeface="+mj-lt"/>
                <a:cs typeface="Arial" pitchFamily="34" charset="0"/>
              </a:rPr>
            </a:br>
            <a:r>
              <a:rPr lang="sv-SE" sz="2000" dirty="0">
                <a:latin typeface="+mj-lt"/>
                <a:cs typeface="Arial" pitchFamily="34" charset="0"/>
              </a:rPr>
              <a:t>mencontohkan sikap yang</a:t>
            </a:r>
            <a:br>
              <a:rPr lang="sv-SE" sz="2000" dirty="0">
                <a:latin typeface="+mj-lt"/>
                <a:cs typeface="Arial" pitchFamily="34" charset="0"/>
              </a:rPr>
            </a:br>
            <a:r>
              <a:rPr lang="sv-SE" sz="2000" dirty="0">
                <a:latin typeface="+mj-lt"/>
                <a:cs typeface="Arial" pitchFamily="34" charset="0"/>
              </a:rPr>
              <a:t>baik kepada </a:t>
            </a:r>
            <a:r>
              <a:rPr lang="sv-SE" sz="2000" dirty="0" smtClean="0">
                <a:latin typeface="+mj-lt"/>
                <a:cs typeface="Arial" pitchFamily="34" charset="0"/>
              </a:rPr>
              <a:t>kita, seperti membuang sampah.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815183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808" y="1473195"/>
            <a:ext cx="4734998" cy="31861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25445"/>
            <a:ext cx="9144000" cy="940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Peran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Tanggung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Jawab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Anak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30489" y="104186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>
                <a:latin typeface="+mj-lt"/>
                <a:cs typeface="Arial" pitchFamily="34" charset="0"/>
              </a:rPr>
              <a:t>Anak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memiliki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dalam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 err="1">
                <a:latin typeface="+mj-lt"/>
                <a:cs typeface="Arial" pitchFamily="34" charset="0"/>
              </a:rPr>
              <a:t>Peran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utama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belajar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 err="1">
                <a:latin typeface="+mj-lt"/>
                <a:cs typeface="Arial" pitchFamily="34" charset="0"/>
              </a:rPr>
              <a:t>Anak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harus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rajin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belajar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996483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203773"/>
            <a:ext cx="2895600" cy="44673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25445"/>
            <a:ext cx="9144000" cy="940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19600" y="1733550"/>
            <a:ext cx="3129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cs typeface="Arial" pitchFamily="34" charset="0"/>
              </a:rPr>
              <a:t>Peran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anak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lainnya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adalah</a:t>
            </a:r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membantu</a:t>
            </a:r>
            <a:r>
              <a:rPr lang="en-US" sz="2000" dirty="0">
                <a:cs typeface="Arial" pitchFamily="34" charset="0"/>
              </a:rPr>
              <a:t> orang </a:t>
            </a:r>
            <a:r>
              <a:rPr lang="en-US" sz="2000" dirty="0" err="1">
                <a:cs typeface="Arial" pitchFamily="34" charset="0"/>
              </a:rPr>
              <a:t>tua</a:t>
            </a:r>
            <a:r>
              <a:rPr lang="en-US" sz="2000" dirty="0">
                <a:cs typeface="Arial" pitchFamily="34" charset="0"/>
              </a:rPr>
              <a:t>.</a:t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Anak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dapat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membantu</a:t>
            </a:r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err="1">
                <a:cs typeface="Arial" pitchFamily="34" charset="0"/>
              </a:rPr>
              <a:t>mengerjakan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pekerjaan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ibu</a:t>
            </a:r>
            <a:r>
              <a:rPr lang="en-US" sz="2000" dirty="0"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511808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554300"/>
            <a:ext cx="4660364" cy="2874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81490" y="1526458"/>
            <a:ext cx="32619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Semua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harus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bekerja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melaksanakan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tanggung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jawab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 smtClean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Tujuannya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agar </a:t>
            </a:r>
            <a:r>
              <a:rPr lang="en-US" sz="2000" dirty="0" err="1">
                <a:latin typeface="+mj-lt"/>
                <a:cs typeface="Arial" pitchFamily="34" charset="0"/>
              </a:rPr>
              <a:t>kehidupan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berjalan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rukun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67069"/>
            <a:ext cx="5515783" cy="11616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364777"/>
            <a:ext cx="47244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Pelaksanaan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Tanggung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Jawab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dalam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80746"/>
            <a:ext cx="3395473" cy="35403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315792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Kerja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sama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antara</a:t>
            </a:r>
            <a:r>
              <a:rPr lang="en-US" sz="2400" b="1" dirty="0" smtClean="0">
                <a:latin typeface="+mj-lt"/>
                <a:cs typeface="Arial" pitchFamily="34" charset="0"/>
              </a:rPr>
              <a:t> ayah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ibu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19200" y="1240833"/>
            <a:ext cx="2971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  <a:cs typeface="Arial" pitchFamily="34" charset="0"/>
              </a:rPr>
              <a:t>Ayah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ibu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bekerja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sama</a:t>
            </a:r>
            <a:r>
              <a:rPr lang="en-US" sz="2000" dirty="0" smtClean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Kamu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diberikan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kasih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sayang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oleh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ayah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ibu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3221444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15732"/>
            <a:ext cx="2826206" cy="259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423" y="1137635"/>
            <a:ext cx="2819400" cy="26341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25445"/>
            <a:ext cx="9144000" cy="940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Kerja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sama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antara</a:t>
            </a:r>
            <a:r>
              <a:rPr lang="en-US" sz="2400" b="1" dirty="0" smtClean="0">
                <a:latin typeface="+mj-lt"/>
                <a:cs typeface="Arial" pitchFamily="34" charset="0"/>
              </a:rPr>
              <a:t> orang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tua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anak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45024" y="1240833"/>
            <a:ext cx="26435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Kebersihan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tanggung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jawab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seluruh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Seluruh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harus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bekerja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untuk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menjaga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kebersihannya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469031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30" y="1242358"/>
            <a:ext cx="5518318" cy="36153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739230" y="520571"/>
            <a:ext cx="289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Pekerjaan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dilakukan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bersama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Pekerjaan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jadi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lebih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ringan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br>
              <a:rPr lang="en-US" sz="2000" dirty="0">
                <a:latin typeface="+mj-lt"/>
                <a:cs typeface="Arial" pitchFamily="34" charset="0"/>
              </a:rPr>
            </a:br>
            <a:endParaRPr lang="en-US" sz="2000" dirty="0" smtClean="0"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Pekerjaan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cepat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selesai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pPr>
              <a:buSzPct val="100000"/>
            </a:pP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 pun </a:t>
            </a:r>
            <a:r>
              <a:rPr lang="en-US" sz="2000" dirty="0" err="1">
                <a:latin typeface="+mj-lt"/>
                <a:cs typeface="Arial" pitchFamily="34" charset="0"/>
              </a:rPr>
              <a:t>selalu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terjaga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kebersihannya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707634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631417"/>
            <a:ext cx="3905238" cy="278656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61952"/>
            <a:ext cx="5280083" cy="1023413"/>
            <a:chOff x="1611544" y="3361650"/>
            <a:chExt cx="5201064" cy="836135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61650"/>
              <a:ext cx="5063851" cy="836135"/>
            </a:xfrm>
            <a:prstGeom prst="parallelogram">
              <a:avLst>
                <a:gd name="adj" fmla="val 307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12940" y="3486160"/>
              <a:ext cx="429966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KELUARGAKU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09750"/>
            <a:ext cx="4471920" cy="2616101"/>
            <a:chOff x="157161" y="1733550"/>
            <a:chExt cx="4471920" cy="2616101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463376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silsilah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anggota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Menceritakan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silsilah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anggota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 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kedudukan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anggota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. 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tanggung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jawab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sebagai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anggota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/</a:t>
              </a:r>
              <a:r>
                <a:rPr lang="en-US" altLang="id-ID" sz="1600" dirty="0" err="1" smtClean="0">
                  <a:latin typeface="+mj-lt"/>
                </a:rPr>
                <a:t>kelompok</a:t>
              </a:r>
              <a:r>
                <a:rPr lang="en-US" altLang="id-ID" sz="1600" dirty="0" smtClean="0">
                  <a:latin typeface="+mj-lt"/>
                </a:rPr>
                <a:t>/</a:t>
              </a:r>
              <a:r>
                <a:rPr lang="en-US" altLang="id-ID" sz="1600" dirty="0" err="1" smtClean="0">
                  <a:latin typeface="+mj-lt"/>
                </a:rPr>
                <a:t>sekolah</a:t>
              </a:r>
              <a:r>
                <a:rPr lang="en-US" altLang="id-ID" sz="1600" dirty="0" smtClean="0">
                  <a:latin typeface="+mj-lt"/>
                </a:rPr>
                <a:t>. 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Menceritakan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pengalaman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melaksanakan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tanggung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jawab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sebagai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anggota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keluarga</a:t>
              </a:r>
              <a:r>
                <a:rPr lang="en-US" altLang="id-ID" sz="1600" dirty="0" smtClean="0">
                  <a:latin typeface="+mj-lt"/>
                </a:rPr>
                <a:t>/</a:t>
              </a:r>
              <a:r>
                <a:rPr lang="en-US" altLang="id-ID" sz="1600" dirty="0" err="1" smtClean="0">
                  <a:latin typeface="+mj-lt"/>
                </a:rPr>
                <a:t>kelompok</a:t>
              </a:r>
              <a:r>
                <a:rPr lang="en-US" altLang="id-ID" sz="1600" dirty="0" smtClean="0">
                  <a:latin typeface="+mj-lt"/>
                </a:rPr>
                <a:t>/</a:t>
              </a:r>
              <a:r>
                <a:rPr lang="en-US" altLang="id-ID" sz="1600" dirty="0" err="1" smtClean="0">
                  <a:latin typeface="+mj-lt"/>
                </a:rPr>
                <a:t>sekolah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95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Silsilah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009709"/>
            <a:ext cx="4728067" cy="33736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914400" y="1296282"/>
            <a:ext cx="28338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b="1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b="1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adalah</a:t>
            </a:r>
            <a:r>
              <a:rPr lang="en-US" sz="2000" dirty="0" smtClean="0">
                <a:latin typeface="+mj-lt"/>
                <a:cs typeface="Arial" pitchFamily="34" charset="0"/>
              </a:rPr>
              <a:t> orang-orang yang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disatukan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dalam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ikatan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tertentu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</a:p>
          <a:p>
            <a:pPr>
              <a:buSzPct val="100000"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Sebuah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biasanya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terdiri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atas</a:t>
            </a:r>
            <a:r>
              <a:rPr lang="en-US" sz="2000" dirty="0" smtClean="0">
                <a:latin typeface="+mj-lt"/>
                <a:cs typeface="Arial" pitchFamily="34" charset="0"/>
              </a:rPr>
              <a:t> ayah, </a:t>
            </a:r>
            <a:r>
              <a:rPr lang="en-US" sz="2000" dirty="0" err="1" smtClean="0">
                <a:latin typeface="+mj-lt"/>
                <a:cs typeface="Arial" pitchFamily="34" charset="0"/>
              </a:rPr>
              <a:t>ibu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anak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315792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400" b="1" dirty="0" smtClean="0">
                <a:latin typeface="+mj-lt"/>
                <a:cs typeface="Arial" pitchFamily="34" charset="0"/>
              </a:rPr>
              <a:t> inti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0923" y="1166434"/>
            <a:ext cx="34124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inti </a:t>
            </a:r>
            <a:r>
              <a:rPr lang="en-US" sz="2000" dirty="0" err="1">
                <a:latin typeface="+mj-lt"/>
                <a:cs typeface="Arial" pitchFamily="34" charset="0"/>
              </a:rPr>
              <a:t>terdiri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atas</a:t>
            </a: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>
                <a:latin typeface="+mj-lt"/>
                <a:cs typeface="Arial" pitchFamily="34" charset="0"/>
              </a:rPr>
              <a:t>ayah, </a:t>
            </a:r>
            <a:r>
              <a:rPr lang="en-US" sz="2000" dirty="0" err="1">
                <a:latin typeface="+mj-lt"/>
                <a:cs typeface="Arial" pitchFamily="34" charset="0"/>
              </a:rPr>
              <a:t>ibu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anak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759" y="1648621"/>
            <a:ext cx="3399268" cy="23944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4038600" y="443144"/>
            <a:ext cx="1642661" cy="1338089"/>
            <a:chOff x="2366728" y="285596"/>
            <a:chExt cx="1420323" cy="126535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21227772">
              <a:off x="2374763" y="354463"/>
              <a:ext cx="1345006" cy="960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Ibu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orang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perempuan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20162" y="571788"/>
            <a:ext cx="1642661" cy="1338089"/>
            <a:chOff x="2366728" y="285596"/>
            <a:chExt cx="1420323" cy="126535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21227772">
              <a:off x="2374763" y="354462"/>
              <a:ext cx="1345006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Ayah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orang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laki-laki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V="1">
            <a:off x="5334000" y="3337287"/>
            <a:ext cx="1922181" cy="1338089"/>
            <a:chOff x="2351434" y="285596"/>
            <a:chExt cx="1435617" cy="126535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10413117">
              <a:off x="2351434" y="370238"/>
              <a:ext cx="1433066" cy="960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Kakak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saudara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paling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 flipH="1" flipV="1">
            <a:off x="3250232" y="3170585"/>
            <a:ext cx="1900755" cy="1338089"/>
            <a:chOff x="2361249" y="285596"/>
            <a:chExt cx="1425802" cy="126535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10572683">
              <a:off x="2361249" y="348735"/>
              <a:ext cx="1416518" cy="960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Adik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saudara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yang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lebih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muda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8582509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besar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0923" y="1166434"/>
            <a:ext cx="26788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besar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atas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inti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lain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lain </a:t>
            </a:r>
            <a:r>
              <a:rPr lang="en-US" sz="2000" dirty="0" err="1">
                <a:latin typeface="+mj-lt"/>
                <a:cs typeface="Arial" pitchFamily="34" charset="0"/>
              </a:rPr>
              <a:t>terdiri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dari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kakek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nenek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bibi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paman</a:t>
            </a:r>
            <a:r>
              <a:rPr lang="en-US" sz="2000" dirty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sepupu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98" y="1425343"/>
            <a:ext cx="2972404" cy="2569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flipH="1">
            <a:off x="3656635" y="404942"/>
            <a:ext cx="1906587" cy="1338088"/>
            <a:chOff x="2366728" y="285596"/>
            <a:chExt cx="1420323" cy="126535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 rot="21227772">
              <a:off x="2374567" y="349873"/>
              <a:ext cx="1411915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Bibi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itchFamily="34" charset="0"/>
                </a:rPr>
                <a:t>adik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perempuan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>
                  <a:latin typeface="+mj-lt"/>
                  <a:cs typeface="Arial" pitchFamily="34" charset="0"/>
                </a:rPr>
                <a:t>ayah </a:t>
              </a:r>
              <a:r>
                <a:rPr lang="en-US" sz="2000" dirty="0" err="1">
                  <a:latin typeface="+mj-lt"/>
                  <a:cs typeface="Arial" pitchFamily="34" charset="0"/>
                </a:rPr>
                <a:t>atau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itchFamily="34" charset="0"/>
                </a:rPr>
                <a:t>ibu</a:t>
              </a:r>
              <a:r>
                <a:rPr lang="en-US" sz="2000" dirty="0">
                  <a:latin typeface="+mj-lt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12347" y="271559"/>
            <a:ext cx="1950618" cy="1338089"/>
            <a:chOff x="2312337" y="285596"/>
            <a:chExt cx="1508890" cy="12653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 rot="21227772">
              <a:off x="2312337" y="344342"/>
              <a:ext cx="1508890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Paman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itchFamily="34" charset="0"/>
                </a:rPr>
                <a:t>adik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itchFamily="34" charset="0"/>
                </a:rPr>
                <a:t>laki-laki</a:t>
              </a:r>
              <a:r>
                <a:rPr lang="en-US" sz="2000" dirty="0">
                  <a:latin typeface="+mj-lt"/>
                  <a:cs typeface="Arial" pitchFamily="34" charset="0"/>
                </a:rPr>
                <a:t> ayah </a:t>
              </a:r>
              <a:r>
                <a:rPr lang="en-US" sz="2000" dirty="0" err="1">
                  <a:latin typeface="+mj-lt"/>
                  <a:cs typeface="Arial" pitchFamily="34" charset="0"/>
                </a:rPr>
                <a:t>atau</a:t>
              </a:r>
              <a:r>
                <a:rPr lang="en-US" sz="2000" dirty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>
                  <a:latin typeface="+mj-lt"/>
                  <a:cs typeface="Arial" pitchFamily="34" charset="0"/>
                </a:rPr>
                <a:t>ibu</a:t>
              </a:r>
              <a:r>
                <a:rPr lang="en-US" sz="2000" dirty="0">
                  <a:latin typeface="+mj-lt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 flipV="1">
            <a:off x="6595078" y="3172817"/>
            <a:ext cx="2221000" cy="1566727"/>
            <a:chOff x="2360903" y="213976"/>
            <a:chExt cx="1369953" cy="134583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0903" y="213976"/>
              <a:ext cx="1369953" cy="134583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0413117">
              <a:off x="2444381" y="221333"/>
              <a:ext cx="1221251" cy="1136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Nenek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orang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perempuan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ayah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atau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ibu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 flipV="1">
            <a:off x="4123867" y="3004986"/>
            <a:ext cx="2083759" cy="1431985"/>
            <a:chOff x="2366728" y="285596"/>
            <a:chExt cx="1420323" cy="12653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10572683">
              <a:off x="2372623" y="397918"/>
              <a:ext cx="1408533" cy="897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>
                  <a:latin typeface="+mj-lt"/>
                  <a:cs typeface="Arial" pitchFamily="34" charset="0"/>
                </a:rPr>
                <a:t>K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akek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adalah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orang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tua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laki-laki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ayah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atau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ibu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201895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3350"/>
            <a:ext cx="4876800" cy="4600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381000" y="727636"/>
            <a:ext cx="2313762" cy="100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b="1" dirty="0" err="1" smtClean="0">
                <a:latin typeface="Candara" panose="020E0502030303020204" pitchFamily="34" charset="0"/>
                <a:cs typeface="Arial" pitchFamily="34" charset="0"/>
              </a:rPr>
              <a:t>Berikut</a:t>
            </a:r>
            <a:r>
              <a:rPr lang="en-US" sz="2000" b="1" dirty="0" smtClean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Candara" panose="020E0502030303020204" pitchFamily="34" charset="0"/>
                <a:cs typeface="Arial" pitchFamily="34" charset="0"/>
              </a:rPr>
              <a:t>adalah</a:t>
            </a:r>
            <a:r>
              <a:rPr lang="en-US" sz="2000" b="1" dirty="0" smtClean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Candara" panose="020E0502030303020204" pitchFamily="34" charset="0"/>
                <a:cs typeface="Arial" pitchFamily="34" charset="0"/>
              </a:rPr>
              <a:t>contoh</a:t>
            </a:r>
            <a:r>
              <a:rPr lang="en-US" sz="2000" b="1" dirty="0" smtClean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Candara" panose="020E0502030303020204" pitchFamily="34" charset="0"/>
                <a:cs typeface="Arial" pitchFamily="34" charset="0"/>
              </a:rPr>
              <a:t>silsilah</a:t>
            </a:r>
            <a:r>
              <a:rPr lang="en-US" sz="2000" b="1" dirty="0" smtClean="0"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Candara" panose="020E0502030303020204" pitchFamily="34" charset="0"/>
                <a:cs typeface="Arial" pitchFamily="34" charset="0"/>
              </a:rPr>
              <a:t>keluarga</a:t>
            </a:r>
            <a:r>
              <a:rPr lang="en-US" sz="2000" b="1" dirty="0" smtClean="0">
                <a:latin typeface="Candara" panose="020E0502030303020204" pitchFamily="34" charset="0"/>
                <a:cs typeface="Arial" pitchFamily="34" charset="0"/>
              </a:rPr>
              <a:t>.</a:t>
            </a:r>
            <a:endParaRPr lang="en-US" sz="2000" dirty="0">
              <a:latin typeface="Candara" panose="020E0502030303020204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435569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67069"/>
            <a:ext cx="5515783" cy="11616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364777"/>
            <a:ext cx="45720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Peran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Tanggung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Jawab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Anggota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Keluarga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90514"/>
            <a:ext cx="3194392" cy="227934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flipH="1">
            <a:off x="1081521" y="1668732"/>
            <a:ext cx="25377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Setiap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memiliki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peran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masing-masing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Setiap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memiliki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tanggung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jawab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  <p:grpSp>
        <p:nvGrpSpPr>
          <p:cNvPr id="22" name="Group 21"/>
          <p:cNvGrpSpPr/>
          <p:nvPr/>
        </p:nvGrpSpPr>
        <p:grpSpPr>
          <a:xfrm rot="21199893" flipH="1">
            <a:off x="3490271" y="1223638"/>
            <a:ext cx="1906587" cy="1338088"/>
            <a:chOff x="2366728" y="285596"/>
            <a:chExt cx="1420323" cy="126535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21227772">
              <a:off x="2374567" y="349873"/>
              <a:ext cx="1411915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Kakak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bertugas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menyiram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tanaman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21237269" flipV="1">
            <a:off x="7194702" y="3363976"/>
            <a:ext cx="1918074" cy="1337387"/>
            <a:chOff x="2360903" y="213976"/>
            <a:chExt cx="1369953" cy="13458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824811" flipH="1">
              <a:off x="2360903" y="213976"/>
              <a:ext cx="1369953" cy="134583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 rot="10413117">
              <a:off x="2435253" y="375854"/>
              <a:ext cx="1221251" cy="1022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Adik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bertugas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menyiapkan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tanaman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400107">
            <a:off x="6813099" y="804093"/>
            <a:ext cx="1906587" cy="1338088"/>
            <a:chOff x="2366728" y="285596"/>
            <a:chExt cx="1420323" cy="126535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824811" flipH="1">
              <a:off x="2366728" y="285596"/>
              <a:ext cx="1420323" cy="126535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21227772">
              <a:off x="2374567" y="349873"/>
              <a:ext cx="1411915" cy="960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smtClean="0">
                  <a:latin typeface="+mj-lt"/>
                  <a:cs typeface="Arial" pitchFamily="34" charset="0"/>
                </a:rPr>
                <a:t>Ayah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bertugas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memangkas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tanaman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rot="362731" flipH="1" flipV="1">
            <a:off x="4436219" y="3401166"/>
            <a:ext cx="1918074" cy="1337387"/>
            <a:chOff x="2360903" y="213976"/>
            <a:chExt cx="1369953" cy="134583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824811" flipH="1">
              <a:off x="2360903" y="213976"/>
              <a:ext cx="1369953" cy="1345833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 rot="10413117">
              <a:off x="2435253" y="375855"/>
              <a:ext cx="1221251" cy="1022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2000" dirty="0" err="1" smtClean="0">
                  <a:latin typeface="+mj-lt"/>
                  <a:cs typeface="Arial" pitchFamily="34" charset="0"/>
                </a:rPr>
                <a:t>Ibu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bertugas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menanam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+mj-lt"/>
                  <a:cs typeface="Arial" pitchFamily="34" charset="0"/>
                </a:rPr>
                <a:t>tanaman</a:t>
              </a:r>
              <a:r>
                <a:rPr lang="en-US" sz="2000" dirty="0" smtClean="0">
                  <a:latin typeface="+mj-lt"/>
                  <a:cs typeface="Arial" pitchFamily="34" charset="0"/>
                </a:rPr>
                <a:t>. </a:t>
              </a:r>
              <a:endParaRPr lang="en-US" sz="2000" dirty="0"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56" y="933335"/>
            <a:ext cx="5989992" cy="39244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762000" y="1081028"/>
            <a:ext cx="2209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Peran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tanggung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jawab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harus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dilaksanakan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baik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r>
              <a:rPr lang="en-US" sz="2000" dirty="0">
                <a:latin typeface="+mj-lt"/>
                <a:cs typeface="Arial" pitchFamily="34" charset="0"/>
              </a:rPr>
              <a:t/>
            </a:r>
            <a:br>
              <a:rPr lang="en-US" sz="2000" dirty="0">
                <a:latin typeface="+mj-lt"/>
                <a:cs typeface="Arial" pitchFamily="34" charset="0"/>
              </a:rPr>
            </a:br>
            <a:r>
              <a:rPr lang="en-US" sz="2000" dirty="0" err="1"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demikian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>
                <a:latin typeface="+mj-lt"/>
                <a:cs typeface="Arial" pitchFamily="34" charset="0"/>
              </a:rPr>
              <a:t>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tercipta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suasana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harmonis</a:t>
            </a:r>
            <a:r>
              <a:rPr lang="en-US" sz="2000" dirty="0">
                <a:latin typeface="+mj-lt"/>
                <a:cs typeface="Arial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31445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567" y="1581150"/>
            <a:ext cx="4604245" cy="3275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48150"/>
            <a:ext cx="9144000" cy="918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Peran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dan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Tanggung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Jawab</a:t>
            </a:r>
            <a:r>
              <a:rPr lang="en-US" sz="2400" b="1" dirty="0" smtClean="0">
                <a:latin typeface="+mj-lt"/>
                <a:cs typeface="Arial" pitchFamily="34" charset="0"/>
              </a:rPr>
              <a:t> Ayah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19200" y="1097831"/>
            <a:ext cx="31887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  <a:cs typeface="Arial" pitchFamily="34" charset="0"/>
              </a:rPr>
              <a:t>Ayah </a:t>
            </a:r>
            <a:r>
              <a:rPr lang="en-US" sz="2000" dirty="0" err="1">
                <a:latin typeface="+mj-lt"/>
                <a:cs typeface="Arial" pitchFamily="34" charset="0"/>
              </a:rPr>
              <a:t>sebagai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kepala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rumah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tangga</a:t>
            </a:r>
            <a:r>
              <a:rPr lang="en-US" sz="2000" dirty="0" smtClean="0">
                <a:latin typeface="+mj-lt"/>
                <a:cs typeface="Arial" pitchFamily="34" charset="0"/>
              </a:rPr>
              <a:t> (</a:t>
            </a:r>
            <a:r>
              <a:rPr lang="en-US" sz="2000" dirty="0" err="1" smtClean="0">
                <a:latin typeface="+mj-lt"/>
                <a:cs typeface="Arial" pitchFamily="34" charset="0"/>
              </a:rPr>
              <a:t>pemimpin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). </a:t>
            </a:r>
            <a:endParaRPr lang="en-US" sz="2000" dirty="0" smtClean="0">
              <a:latin typeface="+mj-lt"/>
              <a:cs typeface="Arial" pitchFamily="34" charset="0"/>
            </a:endParaRP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 smtClean="0">
                <a:latin typeface="+mj-lt"/>
                <a:cs typeface="Arial" pitchFamily="34" charset="0"/>
              </a:rPr>
              <a:t>Nasihat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latin typeface="+mj-lt"/>
                <a:cs typeface="Arial" pitchFamily="34" charset="0"/>
              </a:rPr>
              <a:t> ayah </a:t>
            </a:r>
            <a:r>
              <a:rPr lang="en-US" sz="2000" dirty="0" err="1">
                <a:latin typeface="+mj-lt"/>
                <a:cs typeface="Arial" pitchFamily="34" charset="0"/>
              </a:rPr>
              <a:t>sebaiknya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diikuti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oleh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seluruh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anggota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keluarga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Tanggung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jawab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utama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smtClean="0">
                <a:latin typeface="+mj-lt"/>
                <a:cs typeface="Arial" pitchFamily="34" charset="0"/>
              </a:rPr>
              <a:t>ayah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adalah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mencari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nafkah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26908"/>
      </p:ext>
    </p:extLst>
  </p:cSld>
  <p:clrMapOvr>
    <a:masterClrMapping/>
  </p:clrMapOvr>
  <p:transition spd="slow" advTm="1739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361</Words>
  <Application>Microsoft Office PowerPoint</Application>
  <PresentationFormat>On-screen Show (16:9)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Candara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129</cp:revision>
  <cp:lastPrinted>2022-04-09T01:52:42Z</cp:lastPrinted>
  <dcterms:created xsi:type="dcterms:W3CDTF">2022-01-17T01:37:52Z</dcterms:created>
  <dcterms:modified xsi:type="dcterms:W3CDTF">2022-08-27T04:50:23Z</dcterms:modified>
</cp:coreProperties>
</file>