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Overlock"/>
      <p:regular r:id="rId22"/>
      <p:bold r:id="rId23"/>
      <p:italic r:id="rId24"/>
      <p:boldItalic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Garamond"/>
      <p:regular r:id="rId30"/>
      <p:bold r:id="rId31"/>
      <p:italic r:id="rId32"/>
      <p:boldItalic r:id="rId33"/>
    </p:embeddedFont>
    <p:embeddedFont>
      <p:font typeface="Tahoma"/>
      <p:regular r:id="rId34"/>
      <p:bold r:id="rId35"/>
    </p:embeddedFont>
    <p:embeddedFont>
      <p:font typeface="Pacifico"/>
      <p:regular r:id="rId36"/>
    </p:embeddedFont>
    <p:embeddedFont>
      <p:font typeface="Baumans"/>
      <p:regular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2C989F3-BDD0-4E2D-BA6D-0B27B470D05A}">
  <a:tblStyle styleId="{92C989F3-BDD0-4E2D-BA6D-0B27B470D05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Overlock-regular.fntdata"/><Relationship Id="rId21" Type="http://schemas.openxmlformats.org/officeDocument/2006/relationships/slide" Target="slides/slide16.xml"/><Relationship Id="rId24" Type="http://schemas.openxmlformats.org/officeDocument/2006/relationships/font" Target="fonts/Overlock-italic.fntdata"/><Relationship Id="rId23" Type="http://schemas.openxmlformats.org/officeDocument/2006/relationships/font" Target="fonts/Overlock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Overlock-boldItalic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aramond-bold.fntdata"/><Relationship Id="rId30" Type="http://schemas.openxmlformats.org/officeDocument/2006/relationships/font" Target="fonts/Garamond-regular.fntdata"/><Relationship Id="rId11" Type="http://schemas.openxmlformats.org/officeDocument/2006/relationships/slide" Target="slides/slide6.xml"/><Relationship Id="rId33" Type="http://schemas.openxmlformats.org/officeDocument/2006/relationships/font" Target="fonts/Garamond-boldItalic.fntdata"/><Relationship Id="rId10" Type="http://schemas.openxmlformats.org/officeDocument/2006/relationships/slide" Target="slides/slide5.xml"/><Relationship Id="rId32" Type="http://schemas.openxmlformats.org/officeDocument/2006/relationships/font" Target="fonts/Garamond-italic.fntdata"/><Relationship Id="rId13" Type="http://schemas.openxmlformats.org/officeDocument/2006/relationships/slide" Target="slides/slide8.xml"/><Relationship Id="rId35" Type="http://schemas.openxmlformats.org/officeDocument/2006/relationships/font" Target="fonts/Tahoma-bold.fntdata"/><Relationship Id="rId12" Type="http://schemas.openxmlformats.org/officeDocument/2006/relationships/slide" Target="slides/slide7.xml"/><Relationship Id="rId34" Type="http://schemas.openxmlformats.org/officeDocument/2006/relationships/font" Target="fonts/Tahoma-regular.fntdata"/><Relationship Id="rId15" Type="http://schemas.openxmlformats.org/officeDocument/2006/relationships/slide" Target="slides/slide10.xml"/><Relationship Id="rId37" Type="http://schemas.openxmlformats.org/officeDocument/2006/relationships/font" Target="fonts/Baumans-regular.fntdata"/><Relationship Id="rId14" Type="http://schemas.openxmlformats.org/officeDocument/2006/relationships/slide" Target="slides/slide9.xml"/><Relationship Id="rId36" Type="http://schemas.openxmlformats.org/officeDocument/2006/relationships/font" Target="fonts/Pacifico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4" name="Google Shape;4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" name="Google Shape;6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" name="Google Shape;7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n"/>
          <p:cNvSpPr txBox="1"/>
          <p:nvPr>
            <p:ph idx="4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/>
        </p:nvSpPr>
        <p:spPr>
          <a:xfrm>
            <a:off x="1187450" y="1303337"/>
            <a:ext cx="6624637" cy="118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Nunito"/>
              <a:buNone/>
            </a:pPr>
            <a:r>
              <a:rPr b="1" i="0" lang="en-US" sz="7200" u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VOLUME</a:t>
            </a:r>
            <a:endParaRPr/>
          </a:p>
        </p:txBody>
      </p:sp>
      <p:sp>
        <p:nvSpPr>
          <p:cNvPr id="36" name="Google Shape;36;p5"/>
          <p:cNvSpPr txBox="1"/>
          <p:nvPr/>
        </p:nvSpPr>
        <p:spPr>
          <a:xfrm>
            <a:off x="323850" y="2787650"/>
            <a:ext cx="8497887" cy="1433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Baumans"/>
              <a:buNone/>
            </a:pPr>
            <a:r>
              <a:rPr b="0" i="0" lang="en-US" sz="8800" u="none">
                <a:solidFill>
                  <a:schemeClr val="dk1"/>
                </a:solidFill>
                <a:latin typeface="Baumans"/>
                <a:ea typeface="Baumans"/>
                <a:cs typeface="Baumans"/>
                <a:sym typeface="Baumans"/>
              </a:rPr>
              <a:t>BANGUN RUANG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"/>
          <p:cNvSpPr txBox="1"/>
          <p:nvPr>
            <p:ph type="title"/>
          </p:nvPr>
        </p:nvSpPr>
        <p:spPr>
          <a:xfrm>
            <a:off x="457200" y="274637"/>
            <a:ext cx="8229600" cy="615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Volum Prisma tegak segitiga sembarang</a:t>
            </a:r>
            <a:endParaRPr/>
          </a:p>
        </p:txBody>
      </p:sp>
      <p:grpSp>
        <p:nvGrpSpPr>
          <p:cNvPr id="199" name="Google Shape;199;p14"/>
          <p:cNvGrpSpPr/>
          <p:nvPr/>
        </p:nvGrpSpPr>
        <p:grpSpPr>
          <a:xfrm>
            <a:off x="2627312" y="1412875"/>
            <a:ext cx="1512888" cy="2232025"/>
            <a:chOff x="611187" y="1412875"/>
            <a:chExt cx="1512888" cy="2232025"/>
          </a:xfrm>
        </p:grpSpPr>
        <p:sp>
          <p:nvSpPr>
            <p:cNvPr id="200" name="Google Shape;200;p14"/>
            <p:cNvSpPr/>
            <p:nvPr/>
          </p:nvSpPr>
          <p:spPr>
            <a:xfrm>
              <a:off x="611187" y="1412875"/>
              <a:ext cx="1512887" cy="9366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2833" y="120000"/>
                  </a:lnTo>
                  <a:lnTo>
                    <a:pt x="120000" y="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611187" y="2708275"/>
              <a:ext cx="1512887" cy="9366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2833" y="120000"/>
                  </a:lnTo>
                  <a:lnTo>
                    <a:pt x="120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2" name="Google Shape;202;p14"/>
            <p:cNvCxnSpPr/>
            <p:nvPr/>
          </p:nvCxnSpPr>
          <p:spPr>
            <a:xfrm>
              <a:off x="611187" y="2349500"/>
              <a:ext cx="0" cy="1295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03" name="Google Shape;203;p14"/>
            <p:cNvCxnSpPr/>
            <p:nvPr/>
          </p:nvCxnSpPr>
          <p:spPr>
            <a:xfrm>
              <a:off x="1403350" y="2349500"/>
              <a:ext cx="0" cy="1295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04" name="Google Shape;204;p14"/>
            <p:cNvCxnSpPr/>
            <p:nvPr/>
          </p:nvCxnSpPr>
          <p:spPr>
            <a:xfrm>
              <a:off x="2124075" y="1412875"/>
              <a:ext cx="0" cy="12954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205" name="Google Shape;205;p14"/>
            <p:cNvSpPr/>
            <p:nvPr/>
          </p:nvSpPr>
          <p:spPr>
            <a:xfrm>
              <a:off x="1155700" y="2205037"/>
              <a:ext cx="360362" cy="14446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p14"/>
          <p:cNvGrpSpPr/>
          <p:nvPr/>
        </p:nvGrpSpPr>
        <p:grpSpPr>
          <a:xfrm>
            <a:off x="3419475" y="1412875"/>
            <a:ext cx="936625" cy="2232025"/>
            <a:chOff x="2555875" y="1412875"/>
            <a:chExt cx="936625" cy="2232025"/>
          </a:xfrm>
        </p:grpSpPr>
        <p:grpSp>
          <p:nvGrpSpPr>
            <p:cNvPr id="207" name="Google Shape;207;p14"/>
            <p:cNvGrpSpPr/>
            <p:nvPr/>
          </p:nvGrpSpPr>
          <p:grpSpPr>
            <a:xfrm>
              <a:off x="2555875" y="1412875"/>
              <a:ext cx="936625" cy="2232025"/>
              <a:chOff x="2627312" y="1412875"/>
              <a:chExt cx="936625" cy="2232025"/>
            </a:xfrm>
          </p:grpSpPr>
          <p:sp>
            <p:nvSpPr>
              <p:cNvPr id="208" name="Google Shape;208;p14"/>
              <p:cNvSpPr/>
              <p:nvPr/>
            </p:nvSpPr>
            <p:spPr>
              <a:xfrm>
                <a:off x="2627312" y="27082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14"/>
              <p:cNvSpPr/>
              <p:nvPr/>
            </p:nvSpPr>
            <p:spPr>
              <a:xfrm>
                <a:off x="2627312" y="14128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0" name="Google Shape;210;p14"/>
              <p:cNvCxnSpPr/>
              <p:nvPr/>
            </p:nvCxnSpPr>
            <p:spPr>
              <a:xfrm>
                <a:off x="2627312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11" name="Google Shape;211;p14"/>
              <p:cNvCxnSpPr/>
              <p:nvPr/>
            </p:nvCxnSpPr>
            <p:spPr>
              <a:xfrm>
                <a:off x="3563937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12" name="Google Shape;212;p14"/>
              <p:cNvCxnSpPr/>
              <p:nvPr/>
            </p:nvCxnSpPr>
            <p:spPr>
              <a:xfrm>
                <a:off x="3332162" y="1412875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13" name="Google Shape;213;p14"/>
              <p:cNvCxnSpPr/>
              <p:nvPr/>
            </p:nvCxnSpPr>
            <p:spPr>
              <a:xfrm>
                <a:off x="2627312" y="3644900"/>
                <a:ext cx="9366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214" name="Google Shape;214;p14"/>
            <p:cNvSpPr/>
            <p:nvPr/>
          </p:nvSpPr>
          <p:spPr>
            <a:xfrm>
              <a:off x="2700337" y="2205037"/>
              <a:ext cx="142875" cy="144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4"/>
          <p:cNvGrpSpPr/>
          <p:nvPr/>
        </p:nvGrpSpPr>
        <p:grpSpPr>
          <a:xfrm>
            <a:off x="3803650" y="1412875"/>
            <a:ext cx="936625" cy="2232025"/>
            <a:chOff x="2555875" y="1412875"/>
            <a:chExt cx="936625" cy="2232025"/>
          </a:xfrm>
        </p:grpSpPr>
        <p:grpSp>
          <p:nvGrpSpPr>
            <p:cNvPr id="216" name="Google Shape;216;p14"/>
            <p:cNvGrpSpPr/>
            <p:nvPr/>
          </p:nvGrpSpPr>
          <p:grpSpPr>
            <a:xfrm>
              <a:off x="2555875" y="1412875"/>
              <a:ext cx="936625" cy="2232025"/>
              <a:chOff x="2627312" y="1412875"/>
              <a:chExt cx="936625" cy="2232025"/>
            </a:xfrm>
          </p:grpSpPr>
          <p:sp>
            <p:nvSpPr>
              <p:cNvPr id="217" name="Google Shape;217;p14"/>
              <p:cNvSpPr/>
              <p:nvPr/>
            </p:nvSpPr>
            <p:spPr>
              <a:xfrm>
                <a:off x="2627312" y="27082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14"/>
              <p:cNvSpPr/>
              <p:nvPr/>
            </p:nvSpPr>
            <p:spPr>
              <a:xfrm>
                <a:off x="2627312" y="14128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9" name="Google Shape;219;p14"/>
              <p:cNvCxnSpPr/>
              <p:nvPr/>
            </p:nvCxnSpPr>
            <p:spPr>
              <a:xfrm>
                <a:off x="2627312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20" name="Google Shape;220;p14"/>
              <p:cNvCxnSpPr/>
              <p:nvPr/>
            </p:nvCxnSpPr>
            <p:spPr>
              <a:xfrm>
                <a:off x="3563937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21" name="Google Shape;221;p14"/>
              <p:cNvCxnSpPr/>
              <p:nvPr/>
            </p:nvCxnSpPr>
            <p:spPr>
              <a:xfrm>
                <a:off x="3332162" y="1412875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22" name="Google Shape;222;p14"/>
              <p:cNvCxnSpPr/>
              <p:nvPr/>
            </p:nvCxnSpPr>
            <p:spPr>
              <a:xfrm>
                <a:off x="2627312" y="3644900"/>
                <a:ext cx="9366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223" name="Google Shape;223;p14"/>
            <p:cNvSpPr/>
            <p:nvPr/>
          </p:nvSpPr>
          <p:spPr>
            <a:xfrm>
              <a:off x="2700337" y="2205037"/>
              <a:ext cx="142875" cy="144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4" name="Google Shape;224;p14"/>
          <p:cNvGrpSpPr/>
          <p:nvPr/>
        </p:nvGrpSpPr>
        <p:grpSpPr>
          <a:xfrm>
            <a:off x="4283075" y="1412875"/>
            <a:ext cx="936625" cy="2232025"/>
            <a:chOff x="2555875" y="1412875"/>
            <a:chExt cx="936625" cy="2232025"/>
          </a:xfrm>
        </p:grpSpPr>
        <p:grpSp>
          <p:nvGrpSpPr>
            <p:cNvPr id="225" name="Google Shape;225;p14"/>
            <p:cNvGrpSpPr/>
            <p:nvPr/>
          </p:nvGrpSpPr>
          <p:grpSpPr>
            <a:xfrm>
              <a:off x="2555875" y="1412875"/>
              <a:ext cx="936625" cy="2232025"/>
              <a:chOff x="2627312" y="1412875"/>
              <a:chExt cx="936625" cy="2232025"/>
            </a:xfrm>
          </p:grpSpPr>
          <p:sp>
            <p:nvSpPr>
              <p:cNvPr id="226" name="Google Shape;226;p14"/>
              <p:cNvSpPr/>
              <p:nvPr/>
            </p:nvSpPr>
            <p:spPr>
              <a:xfrm>
                <a:off x="2627312" y="27082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2627312" y="14128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8" name="Google Shape;228;p14"/>
              <p:cNvCxnSpPr/>
              <p:nvPr/>
            </p:nvCxnSpPr>
            <p:spPr>
              <a:xfrm>
                <a:off x="2627312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29" name="Google Shape;229;p14"/>
              <p:cNvCxnSpPr/>
              <p:nvPr/>
            </p:nvCxnSpPr>
            <p:spPr>
              <a:xfrm>
                <a:off x="3563937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30" name="Google Shape;230;p14"/>
              <p:cNvCxnSpPr/>
              <p:nvPr/>
            </p:nvCxnSpPr>
            <p:spPr>
              <a:xfrm>
                <a:off x="3332162" y="1412875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31" name="Google Shape;231;p14"/>
              <p:cNvCxnSpPr/>
              <p:nvPr/>
            </p:nvCxnSpPr>
            <p:spPr>
              <a:xfrm>
                <a:off x="2627312" y="3644900"/>
                <a:ext cx="9366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232" name="Google Shape;232;p14"/>
            <p:cNvSpPr/>
            <p:nvPr/>
          </p:nvSpPr>
          <p:spPr>
            <a:xfrm>
              <a:off x="2700337" y="2205037"/>
              <a:ext cx="142875" cy="144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" name="Google Shape;233;p14"/>
          <p:cNvGrpSpPr/>
          <p:nvPr/>
        </p:nvGrpSpPr>
        <p:grpSpPr>
          <a:xfrm>
            <a:off x="4787900" y="1412875"/>
            <a:ext cx="936625" cy="2232025"/>
            <a:chOff x="2555875" y="1412875"/>
            <a:chExt cx="936625" cy="2232025"/>
          </a:xfrm>
        </p:grpSpPr>
        <p:grpSp>
          <p:nvGrpSpPr>
            <p:cNvPr id="234" name="Google Shape;234;p14"/>
            <p:cNvGrpSpPr/>
            <p:nvPr/>
          </p:nvGrpSpPr>
          <p:grpSpPr>
            <a:xfrm>
              <a:off x="2555875" y="1412875"/>
              <a:ext cx="936625" cy="2232025"/>
              <a:chOff x="2627312" y="1412875"/>
              <a:chExt cx="936625" cy="2232025"/>
            </a:xfrm>
          </p:grpSpPr>
          <p:sp>
            <p:nvSpPr>
              <p:cNvPr id="235" name="Google Shape;235;p14"/>
              <p:cNvSpPr/>
              <p:nvPr/>
            </p:nvSpPr>
            <p:spPr>
              <a:xfrm>
                <a:off x="2627312" y="27082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lt1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14"/>
              <p:cNvSpPr/>
              <p:nvPr/>
            </p:nvSpPr>
            <p:spPr>
              <a:xfrm>
                <a:off x="2627312" y="1412875"/>
                <a:ext cx="936625" cy="936625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120000" y="120000"/>
                    </a:lnTo>
                    <a:lnTo>
                      <a:pt x="92338" y="0"/>
                    </a:lnTo>
                    <a:lnTo>
                      <a:pt x="0" y="1200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7" name="Google Shape;237;p14"/>
              <p:cNvCxnSpPr/>
              <p:nvPr/>
            </p:nvCxnSpPr>
            <p:spPr>
              <a:xfrm>
                <a:off x="2627312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38" name="Google Shape;238;p14"/>
              <p:cNvCxnSpPr/>
              <p:nvPr/>
            </p:nvCxnSpPr>
            <p:spPr>
              <a:xfrm>
                <a:off x="3563937" y="2349500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39" name="Google Shape;239;p14"/>
              <p:cNvCxnSpPr/>
              <p:nvPr/>
            </p:nvCxnSpPr>
            <p:spPr>
              <a:xfrm>
                <a:off x="3332162" y="1412875"/>
                <a:ext cx="0" cy="129540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240" name="Google Shape;240;p14"/>
              <p:cNvCxnSpPr/>
              <p:nvPr/>
            </p:nvCxnSpPr>
            <p:spPr>
              <a:xfrm>
                <a:off x="2627312" y="3644900"/>
                <a:ext cx="936625" cy="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241" name="Google Shape;241;p14"/>
            <p:cNvSpPr/>
            <p:nvPr/>
          </p:nvSpPr>
          <p:spPr>
            <a:xfrm>
              <a:off x="2700337" y="2205037"/>
              <a:ext cx="142875" cy="1444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14"/>
          <p:cNvSpPr txBox="1"/>
          <p:nvPr/>
        </p:nvSpPr>
        <p:spPr>
          <a:xfrm>
            <a:off x="3059112" y="3213100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3781425" y="314166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684212" y="4292600"/>
            <a:ext cx="7632700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Prisma tegak segitiga sembarang adalah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	= (La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 Jumlah Luas alas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tinggi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15"/>
          <p:cNvGrpSpPr/>
          <p:nvPr/>
        </p:nvGrpSpPr>
        <p:grpSpPr>
          <a:xfrm>
            <a:off x="2916237" y="1054100"/>
            <a:ext cx="841375" cy="1754187"/>
            <a:chOff x="10287000" y="12858750"/>
            <a:chExt cx="1428750" cy="3119437"/>
          </a:xfrm>
        </p:grpSpPr>
        <p:sp>
          <p:nvSpPr>
            <p:cNvPr id="250" name="Google Shape;250;p15"/>
            <p:cNvSpPr/>
            <p:nvPr/>
          </p:nvSpPr>
          <p:spPr>
            <a:xfrm rot="10800000">
              <a:off x="10287000" y="12858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 rot="10800000">
              <a:off x="10287000" y="154305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2" name="Google Shape;252;p15"/>
            <p:cNvCxnSpPr/>
            <p:nvPr/>
          </p:nvCxnSpPr>
          <p:spPr>
            <a:xfrm>
              <a:off x="1028700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3" name="Google Shape;253;p15"/>
            <p:cNvCxnSpPr/>
            <p:nvPr/>
          </p:nvCxnSpPr>
          <p:spPr>
            <a:xfrm>
              <a:off x="11096625" y="12882562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4" name="Google Shape;254;p15"/>
            <p:cNvCxnSpPr/>
            <p:nvPr/>
          </p:nvCxnSpPr>
          <p:spPr>
            <a:xfrm>
              <a:off x="1171575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55" name="Google Shape;255;p15"/>
          <p:cNvGrpSpPr/>
          <p:nvPr/>
        </p:nvGrpSpPr>
        <p:grpSpPr>
          <a:xfrm>
            <a:off x="2052637" y="981075"/>
            <a:ext cx="814387" cy="1768475"/>
            <a:chOff x="9763125" y="14287500"/>
            <a:chExt cx="1381125" cy="3143250"/>
          </a:xfrm>
        </p:grpSpPr>
        <p:sp>
          <p:nvSpPr>
            <p:cNvPr id="256" name="Google Shape;256;p15"/>
            <p:cNvSpPr/>
            <p:nvPr/>
          </p:nvSpPr>
          <p:spPr>
            <a:xfrm rot="10800000">
              <a:off x="9786937" y="1428750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3399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5"/>
            <p:cNvSpPr/>
            <p:nvPr/>
          </p:nvSpPr>
          <p:spPr>
            <a:xfrm rot="10800000">
              <a:off x="9786937" y="1685925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3399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58" name="Google Shape;258;p15"/>
            <p:cNvCxnSpPr/>
            <p:nvPr/>
          </p:nvCxnSpPr>
          <p:spPr>
            <a:xfrm>
              <a:off x="11144250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59" name="Google Shape;259;p15"/>
            <p:cNvCxnSpPr/>
            <p:nvPr/>
          </p:nvCxnSpPr>
          <p:spPr>
            <a:xfrm>
              <a:off x="10287000" y="148590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0" name="Google Shape;260;p15"/>
            <p:cNvCxnSpPr/>
            <p:nvPr/>
          </p:nvCxnSpPr>
          <p:spPr>
            <a:xfrm>
              <a:off x="9763125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61" name="Google Shape;261;p15"/>
          <p:cNvGrpSpPr/>
          <p:nvPr/>
        </p:nvGrpSpPr>
        <p:grpSpPr>
          <a:xfrm>
            <a:off x="1116012" y="1198562"/>
            <a:ext cx="841375" cy="1768475"/>
            <a:chOff x="7715250" y="16287750"/>
            <a:chExt cx="1428750" cy="3143250"/>
          </a:xfrm>
        </p:grpSpPr>
        <p:sp>
          <p:nvSpPr>
            <p:cNvPr id="262" name="Google Shape;262;p15"/>
            <p:cNvSpPr/>
            <p:nvPr/>
          </p:nvSpPr>
          <p:spPr>
            <a:xfrm rot="10800000">
              <a:off x="7715250" y="16287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5"/>
            <p:cNvSpPr/>
            <p:nvPr/>
          </p:nvSpPr>
          <p:spPr>
            <a:xfrm rot="10800000">
              <a:off x="7715250" y="18883311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64" name="Google Shape;264;p15"/>
            <p:cNvCxnSpPr/>
            <p:nvPr/>
          </p:nvCxnSpPr>
          <p:spPr>
            <a:xfrm>
              <a:off x="9120187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5" name="Google Shape;265;p15"/>
            <p:cNvCxnSpPr/>
            <p:nvPr/>
          </p:nvCxnSpPr>
          <p:spPr>
            <a:xfrm>
              <a:off x="7715250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66" name="Google Shape;266;p15"/>
            <p:cNvCxnSpPr/>
            <p:nvPr/>
          </p:nvCxnSpPr>
          <p:spPr>
            <a:xfrm>
              <a:off x="8620125" y="162877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67" name="Google Shape;267;p15"/>
          <p:cNvGrpSpPr/>
          <p:nvPr/>
        </p:nvGrpSpPr>
        <p:grpSpPr>
          <a:xfrm>
            <a:off x="1419225" y="1739900"/>
            <a:ext cx="841375" cy="1768475"/>
            <a:chOff x="7715250" y="16287750"/>
            <a:chExt cx="1428750" cy="3143250"/>
          </a:xfrm>
        </p:grpSpPr>
        <p:sp>
          <p:nvSpPr>
            <p:cNvPr id="268" name="Google Shape;268;p15"/>
            <p:cNvSpPr/>
            <p:nvPr/>
          </p:nvSpPr>
          <p:spPr>
            <a:xfrm rot="10800000">
              <a:off x="7715250" y="16287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10800000">
              <a:off x="7715250" y="18883311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3300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0" name="Google Shape;270;p15"/>
            <p:cNvCxnSpPr/>
            <p:nvPr/>
          </p:nvCxnSpPr>
          <p:spPr>
            <a:xfrm>
              <a:off x="9120187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71" name="Google Shape;271;p15"/>
            <p:cNvCxnSpPr/>
            <p:nvPr/>
          </p:nvCxnSpPr>
          <p:spPr>
            <a:xfrm>
              <a:off x="7715250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72" name="Google Shape;272;p15"/>
            <p:cNvCxnSpPr/>
            <p:nvPr/>
          </p:nvCxnSpPr>
          <p:spPr>
            <a:xfrm>
              <a:off x="8620125" y="162877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73" name="Google Shape;273;p15"/>
          <p:cNvGrpSpPr/>
          <p:nvPr/>
        </p:nvGrpSpPr>
        <p:grpSpPr>
          <a:xfrm>
            <a:off x="1408112" y="2054225"/>
            <a:ext cx="842962" cy="1768475"/>
            <a:chOff x="9144000" y="19145250"/>
            <a:chExt cx="1428750" cy="3143250"/>
          </a:xfrm>
        </p:grpSpPr>
        <p:sp>
          <p:nvSpPr>
            <p:cNvPr id="274" name="Google Shape;274;p15"/>
            <p:cNvSpPr/>
            <p:nvPr/>
          </p:nvSpPr>
          <p:spPr>
            <a:xfrm>
              <a:off x="9144000" y="191452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9144000" y="21740813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6" name="Google Shape;276;p15"/>
            <p:cNvCxnSpPr/>
            <p:nvPr/>
          </p:nvCxnSpPr>
          <p:spPr>
            <a:xfrm>
              <a:off x="9144000" y="19145250"/>
              <a:ext cx="0" cy="2571750"/>
            </a:xfrm>
            <a:prstGeom prst="straightConnector1">
              <a:avLst/>
            </a:prstGeom>
            <a:solidFill>
              <a:srgbClr val="66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77" name="Google Shape;277;p15"/>
            <p:cNvCxnSpPr/>
            <p:nvPr/>
          </p:nvCxnSpPr>
          <p:spPr>
            <a:xfrm>
              <a:off x="9715500" y="19716750"/>
              <a:ext cx="0" cy="2571750"/>
            </a:xfrm>
            <a:prstGeom prst="straightConnector1">
              <a:avLst/>
            </a:prstGeom>
            <a:solidFill>
              <a:srgbClr val="66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78" name="Google Shape;278;p15"/>
            <p:cNvCxnSpPr/>
            <p:nvPr/>
          </p:nvCxnSpPr>
          <p:spPr>
            <a:xfrm>
              <a:off x="10572750" y="19145250"/>
              <a:ext cx="0" cy="2571750"/>
            </a:xfrm>
            <a:prstGeom prst="straightConnector1">
              <a:avLst/>
            </a:prstGeom>
            <a:solidFill>
              <a:srgbClr val="66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79" name="Google Shape;279;p15"/>
          <p:cNvGrpSpPr/>
          <p:nvPr/>
        </p:nvGrpSpPr>
        <p:grpSpPr>
          <a:xfrm>
            <a:off x="2270125" y="1733550"/>
            <a:ext cx="841375" cy="1754187"/>
            <a:chOff x="10287000" y="12858750"/>
            <a:chExt cx="1428750" cy="3119437"/>
          </a:xfrm>
        </p:grpSpPr>
        <p:sp>
          <p:nvSpPr>
            <p:cNvPr id="280" name="Google Shape;280;p15"/>
            <p:cNvSpPr/>
            <p:nvPr/>
          </p:nvSpPr>
          <p:spPr>
            <a:xfrm rot="10800000">
              <a:off x="10287000" y="12858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10800000">
              <a:off x="10287000" y="154305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9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2" name="Google Shape;282;p15"/>
            <p:cNvCxnSpPr/>
            <p:nvPr/>
          </p:nvCxnSpPr>
          <p:spPr>
            <a:xfrm>
              <a:off x="1028700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83" name="Google Shape;283;p15"/>
            <p:cNvCxnSpPr/>
            <p:nvPr/>
          </p:nvCxnSpPr>
          <p:spPr>
            <a:xfrm>
              <a:off x="11096625" y="12882562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84" name="Google Shape;284;p15"/>
            <p:cNvCxnSpPr/>
            <p:nvPr/>
          </p:nvCxnSpPr>
          <p:spPr>
            <a:xfrm>
              <a:off x="1171575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85" name="Google Shape;285;p15"/>
          <p:cNvGrpSpPr/>
          <p:nvPr/>
        </p:nvGrpSpPr>
        <p:grpSpPr>
          <a:xfrm>
            <a:off x="1933575" y="1733550"/>
            <a:ext cx="814387" cy="1768475"/>
            <a:chOff x="9763125" y="14287500"/>
            <a:chExt cx="1381125" cy="3143250"/>
          </a:xfrm>
        </p:grpSpPr>
        <p:sp>
          <p:nvSpPr>
            <p:cNvPr id="286" name="Google Shape;286;p15"/>
            <p:cNvSpPr/>
            <p:nvPr/>
          </p:nvSpPr>
          <p:spPr>
            <a:xfrm rot="10800000">
              <a:off x="9786937" y="1428750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3399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 rot="10800000">
              <a:off x="9786937" y="1685925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3399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88" name="Google Shape;288;p15"/>
            <p:cNvCxnSpPr/>
            <p:nvPr/>
          </p:nvCxnSpPr>
          <p:spPr>
            <a:xfrm>
              <a:off x="11144250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89" name="Google Shape;289;p15"/>
            <p:cNvCxnSpPr/>
            <p:nvPr/>
          </p:nvCxnSpPr>
          <p:spPr>
            <a:xfrm>
              <a:off x="10287000" y="148590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0" name="Google Shape;290;p15"/>
            <p:cNvCxnSpPr/>
            <p:nvPr/>
          </p:nvCxnSpPr>
          <p:spPr>
            <a:xfrm>
              <a:off x="9763125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91" name="Google Shape;291;p15"/>
          <p:cNvGrpSpPr/>
          <p:nvPr/>
        </p:nvGrpSpPr>
        <p:grpSpPr>
          <a:xfrm>
            <a:off x="2251075" y="2054225"/>
            <a:ext cx="839787" cy="1755775"/>
            <a:chOff x="14001750" y="7715250"/>
            <a:chExt cx="1428750" cy="3119437"/>
          </a:xfrm>
        </p:grpSpPr>
        <p:sp>
          <p:nvSpPr>
            <p:cNvPr id="292" name="Google Shape;292;p15"/>
            <p:cNvSpPr/>
            <p:nvPr/>
          </p:nvSpPr>
          <p:spPr>
            <a:xfrm>
              <a:off x="14001750" y="102870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14001750" y="77152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94" name="Google Shape;294;p15"/>
            <p:cNvCxnSpPr/>
            <p:nvPr/>
          </p:nvCxnSpPr>
          <p:spPr>
            <a:xfrm>
              <a:off x="1400175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5" name="Google Shape;295;p15"/>
            <p:cNvCxnSpPr/>
            <p:nvPr/>
          </p:nvCxnSpPr>
          <p:spPr>
            <a:xfrm>
              <a:off x="1543050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296" name="Google Shape;296;p15"/>
            <p:cNvCxnSpPr/>
            <p:nvPr/>
          </p:nvCxnSpPr>
          <p:spPr>
            <a:xfrm>
              <a:off x="14501813" y="8262937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297" name="Google Shape;297;p15"/>
          <p:cNvGrpSpPr/>
          <p:nvPr/>
        </p:nvGrpSpPr>
        <p:grpSpPr>
          <a:xfrm>
            <a:off x="2341562" y="2278062"/>
            <a:ext cx="800100" cy="1768475"/>
            <a:chOff x="9429750" y="17716500"/>
            <a:chExt cx="1357312" cy="3143250"/>
          </a:xfrm>
        </p:grpSpPr>
        <p:grpSp>
          <p:nvGrpSpPr>
            <p:cNvPr id="298" name="Google Shape;298;p15"/>
            <p:cNvGrpSpPr/>
            <p:nvPr/>
          </p:nvGrpSpPr>
          <p:grpSpPr>
            <a:xfrm>
              <a:off x="9429750" y="17716500"/>
              <a:ext cx="1357312" cy="3143250"/>
              <a:chOff x="11430000" y="13716000"/>
              <a:chExt cx="1357312" cy="3143250"/>
            </a:xfrm>
          </p:grpSpPr>
          <p:sp>
            <p:nvSpPr>
              <p:cNvPr id="299" name="Google Shape;299;p15"/>
              <p:cNvSpPr/>
              <p:nvPr/>
            </p:nvSpPr>
            <p:spPr>
              <a:xfrm>
                <a:off x="11430000" y="1371600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15"/>
              <p:cNvSpPr/>
              <p:nvPr/>
            </p:nvSpPr>
            <p:spPr>
              <a:xfrm>
                <a:off x="11430000" y="1628775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01" name="Google Shape;301;p15"/>
              <p:cNvCxnSpPr/>
              <p:nvPr/>
            </p:nvCxnSpPr>
            <p:spPr>
              <a:xfrm>
                <a:off x="11430000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02" name="Google Shape;302;p15"/>
              <p:cNvCxnSpPr/>
              <p:nvPr/>
            </p:nvCxnSpPr>
            <p:spPr>
              <a:xfrm>
                <a:off x="12263437" y="137160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03" name="Google Shape;303;p15"/>
              <p:cNvCxnSpPr/>
              <p:nvPr/>
            </p:nvCxnSpPr>
            <p:spPr>
              <a:xfrm>
                <a:off x="12787312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304" name="Google Shape;304;p15"/>
            <p:cNvCxnSpPr/>
            <p:nvPr/>
          </p:nvCxnSpPr>
          <p:spPr>
            <a:xfrm>
              <a:off x="9429750" y="194310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305" name="Google Shape;305;p15"/>
          <p:cNvGrpSpPr/>
          <p:nvPr/>
        </p:nvGrpSpPr>
        <p:grpSpPr>
          <a:xfrm>
            <a:off x="3060700" y="1846262"/>
            <a:ext cx="839787" cy="1755775"/>
            <a:chOff x="14001750" y="7715250"/>
            <a:chExt cx="1428750" cy="3119437"/>
          </a:xfrm>
        </p:grpSpPr>
        <p:sp>
          <p:nvSpPr>
            <p:cNvPr id="306" name="Google Shape;306;p15"/>
            <p:cNvSpPr/>
            <p:nvPr/>
          </p:nvSpPr>
          <p:spPr>
            <a:xfrm>
              <a:off x="14001750" y="102870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14001750" y="77152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8" name="Google Shape;308;p15"/>
            <p:cNvCxnSpPr/>
            <p:nvPr/>
          </p:nvCxnSpPr>
          <p:spPr>
            <a:xfrm>
              <a:off x="1400175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1543050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14501813" y="8262937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11" name="Google Shape;311;p15"/>
          <p:cNvSpPr txBox="1"/>
          <p:nvPr/>
        </p:nvSpPr>
        <p:spPr>
          <a:xfrm>
            <a:off x="1693862" y="338931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12" name="Google Shape;312;p15"/>
          <p:cNvSpPr txBox="1"/>
          <p:nvPr/>
        </p:nvSpPr>
        <p:spPr>
          <a:xfrm>
            <a:off x="1981200" y="3502025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3" name="Google Shape;313;p15"/>
          <p:cNvSpPr txBox="1"/>
          <p:nvPr/>
        </p:nvSpPr>
        <p:spPr>
          <a:xfrm>
            <a:off x="2486025" y="3430587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4" name="Google Shape;314;p15"/>
          <p:cNvSpPr txBox="1"/>
          <p:nvPr/>
        </p:nvSpPr>
        <p:spPr>
          <a:xfrm>
            <a:off x="2197100" y="2997200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15" name="Google Shape;315;p15"/>
          <p:cNvSpPr txBox="1"/>
          <p:nvPr/>
        </p:nvSpPr>
        <p:spPr>
          <a:xfrm>
            <a:off x="2557462" y="314166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16" name="Google Shape;316;p15"/>
          <p:cNvSpPr txBox="1"/>
          <p:nvPr/>
        </p:nvSpPr>
        <p:spPr>
          <a:xfrm>
            <a:off x="1692275" y="314166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17" name="Google Shape;317;p15"/>
          <p:cNvSpPr txBox="1"/>
          <p:nvPr/>
        </p:nvSpPr>
        <p:spPr>
          <a:xfrm>
            <a:off x="971550" y="4292600"/>
            <a:ext cx="7127875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prisma tegak segi enam adalah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	= (La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 Jumlah Luas alas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tinggi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	= L 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grpSp>
        <p:nvGrpSpPr>
          <p:cNvPr id="318" name="Google Shape;318;p15"/>
          <p:cNvGrpSpPr/>
          <p:nvPr/>
        </p:nvGrpSpPr>
        <p:grpSpPr>
          <a:xfrm>
            <a:off x="1751012" y="2046287"/>
            <a:ext cx="800100" cy="1768475"/>
            <a:chOff x="9429750" y="17716500"/>
            <a:chExt cx="1357312" cy="3143250"/>
          </a:xfrm>
        </p:grpSpPr>
        <p:grpSp>
          <p:nvGrpSpPr>
            <p:cNvPr id="319" name="Google Shape;319;p15"/>
            <p:cNvGrpSpPr/>
            <p:nvPr/>
          </p:nvGrpSpPr>
          <p:grpSpPr>
            <a:xfrm>
              <a:off x="9429750" y="17716500"/>
              <a:ext cx="1357312" cy="3143250"/>
              <a:chOff x="11430000" y="13716000"/>
              <a:chExt cx="1357312" cy="3143250"/>
            </a:xfrm>
          </p:grpSpPr>
          <p:sp>
            <p:nvSpPr>
              <p:cNvPr id="320" name="Google Shape;320;p15"/>
              <p:cNvSpPr/>
              <p:nvPr/>
            </p:nvSpPr>
            <p:spPr>
              <a:xfrm>
                <a:off x="11430000" y="1371600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15"/>
              <p:cNvSpPr/>
              <p:nvPr/>
            </p:nvSpPr>
            <p:spPr>
              <a:xfrm>
                <a:off x="11430000" y="1628775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00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2" name="Google Shape;322;p15"/>
              <p:cNvCxnSpPr/>
              <p:nvPr/>
            </p:nvCxnSpPr>
            <p:spPr>
              <a:xfrm>
                <a:off x="11430000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3" name="Google Shape;323;p15"/>
              <p:cNvCxnSpPr/>
              <p:nvPr/>
            </p:nvCxnSpPr>
            <p:spPr>
              <a:xfrm>
                <a:off x="12263437" y="137160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24" name="Google Shape;324;p15"/>
              <p:cNvCxnSpPr/>
              <p:nvPr/>
            </p:nvCxnSpPr>
            <p:spPr>
              <a:xfrm>
                <a:off x="12787312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325" name="Google Shape;325;p15"/>
            <p:cNvCxnSpPr/>
            <p:nvPr/>
          </p:nvCxnSpPr>
          <p:spPr>
            <a:xfrm>
              <a:off x="9429750" y="194310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326" name="Google Shape;326;p15"/>
          <p:cNvSpPr txBox="1"/>
          <p:nvPr/>
        </p:nvSpPr>
        <p:spPr>
          <a:xfrm>
            <a:off x="3086100" y="249396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grpSp>
        <p:nvGrpSpPr>
          <p:cNvPr id="327" name="Google Shape;327;p15"/>
          <p:cNvGrpSpPr/>
          <p:nvPr/>
        </p:nvGrpSpPr>
        <p:grpSpPr>
          <a:xfrm>
            <a:off x="5421312" y="1557337"/>
            <a:ext cx="2103437" cy="1676400"/>
            <a:chOff x="5421312" y="1192212"/>
            <a:chExt cx="2463800" cy="2041525"/>
          </a:xfrm>
        </p:grpSpPr>
        <p:grpSp>
          <p:nvGrpSpPr>
            <p:cNvPr id="328" name="Google Shape;328;p15"/>
            <p:cNvGrpSpPr/>
            <p:nvPr/>
          </p:nvGrpSpPr>
          <p:grpSpPr>
            <a:xfrm>
              <a:off x="5435600" y="1196975"/>
              <a:ext cx="2449512" cy="2016125"/>
              <a:chOff x="5435600" y="1412875"/>
              <a:chExt cx="2449512" cy="2016125"/>
            </a:xfrm>
          </p:grpSpPr>
          <p:sp>
            <p:nvSpPr>
              <p:cNvPr id="329" name="Google Shape;329;p15"/>
              <p:cNvSpPr/>
              <p:nvPr/>
            </p:nvSpPr>
            <p:spPr>
              <a:xfrm>
                <a:off x="5435600" y="1412875"/>
                <a:ext cx="2449512" cy="2016125"/>
              </a:xfrm>
              <a:prstGeom prst="hexagon">
                <a:avLst>
                  <a:gd fmla="val 25000" name="adj"/>
                  <a:gd fmla="val 115470" name="vf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0" name="Google Shape;330;p15"/>
              <p:cNvCxnSpPr/>
              <p:nvPr/>
            </p:nvCxnSpPr>
            <p:spPr>
              <a:xfrm>
                <a:off x="6011862" y="1412875"/>
                <a:ext cx="1223962" cy="201612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31" name="Google Shape;331;p15"/>
              <p:cNvSpPr/>
              <p:nvPr/>
            </p:nvSpPr>
            <p:spPr>
              <a:xfrm>
                <a:off x="6057900" y="1420812"/>
                <a:ext cx="1192212" cy="1992312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0" y="12000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32" name="Google Shape;332;p15"/>
              <p:cNvCxnSpPr/>
              <p:nvPr/>
            </p:nvCxnSpPr>
            <p:spPr>
              <a:xfrm>
                <a:off x="5435600" y="2420937"/>
                <a:ext cx="2449512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333" name="Google Shape;333;p15"/>
            <p:cNvSpPr/>
            <p:nvPr/>
          </p:nvSpPr>
          <p:spPr>
            <a:xfrm>
              <a:off x="6008687" y="1196975"/>
              <a:ext cx="1227137" cy="1008062"/>
            </a:xfrm>
            <a:custGeom>
              <a:rect b="b" l="l" r="r" t="t"/>
              <a:pathLst>
                <a:path extrusionOk="0" h="120000" w="120000">
                  <a:moveTo>
                    <a:pt x="0" y="1322"/>
                  </a:moveTo>
                  <a:lnTo>
                    <a:pt x="62250" y="120000"/>
                  </a:lnTo>
                  <a:lnTo>
                    <a:pt x="120000" y="0"/>
                  </a:lnTo>
                  <a:lnTo>
                    <a:pt x="0" y="1322"/>
                  </a:lnTo>
                  <a:close/>
                </a:path>
              </a:pathLst>
            </a:custGeom>
            <a:solidFill>
              <a:srgbClr val="FF3399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5421312" y="1196975"/>
              <a:ext cx="1238250" cy="1008062"/>
            </a:xfrm>
            <a:custGeom>
              <a:rect b="b" l="l" r="r" t="t"/>
              <a:pathLst>
                <a:path extrusionOk="0" h="120000" w="120000">
                  <a:moveTo>
                    <a:pt x="57230" y="0"/>
                  </a:moveTo>
                  <a:lnTo>
                    <a:pt x="120000" y="120000"/>
                  </a:lnTo>
                  <a:lnTo>
                    <a:pt x="0" y="117921"/>
                  </a:lnTo>
                  <a:lnTo>
                    <a:pt x="57230" y="0"/>
                  </a:lnTo>
                  <a:close/>
                </a:path>
              </a:pathLst>
            </a:custGeom>
            <a:solidFill>
              <a:srgbClr val="FF33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5435600" y="2205037"/>
              <a:ext cx="1223962" cy="9953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9455" y="120000"/>
                  </a:lnTo>
                  <a:lnTo>
                    <a:pt x="11999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042025" y="2205037"/>
              <a:ext cx="1193800" cy="1008062"/>
            </a:xfrm>
            <a:custGeom>
              <a:rect b="b" l="l" r="r" t="t"/>
              <a:pathLst>
                <a:path extrusionOk="0" h="120000" w="120000">
                  <a:moveTo>
                    <a:pt x="62074" y="0"/>
                  </a:moveTo>
                  <a:lnTo>
                    <a:pt x="120000" y="120000"/>
                  </a:lnTo>
                  <a:lnTo>
                    <a:pt x="0" y="118488"/>
                  </a:lnTo>
                  <a:lnTo>
                    <a:pt x="62074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659562" y="2205037"/>
              <a:ext cx="1225550" cy="102870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9378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FF33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659562" y="1192212"/>
              <a:ext cx="1225550" cy="1012825"/>
            </a:xfrm>
            <a:custGeom>
              <a:rect b="b" l="l" r="r" t="t"/>
              <a:pathLst>
                <a:path extrusionOk="0" h="120000" w="120000">
                  <a:moveTo>
                    <a:pt x="57823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57823" y="0"/>
                  </a:lnTo>
                  <a:close/>
                </a:path>
              </a:pathLst>
            </a:custGeom>
            <a:solidFill>
              <a:srgbClr val="0099FF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15"/>
          <p:cNvSpPr txBox="1"/>
          <p:nvPr/>
        </p:nvSpPr>
        <p:spPr>
          <a:xfrm>
            <a:off x="4716462" y="3319462"/>
            <a:ext cx="3744912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 prisma tegak segi enam</a:t>
            </a:r>
            <a:endParaRPr/>
          </a:p>
        </p:txBody>
      </p:sp>
      <p:sp>
        <p:nvSpPr>
          <p:cNvPr id="340" name="Google Shape;340;p15"/>
          <p:cNvSpPr txBox="1"/>
          <p:nvPr/>
        </p:nvSpPr>
        <p:spPr>
          <a:xfrm>
            <a:off x="5795962" y="1909762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341" name="Google Shape;341;p15"/>
          <p:cNvSpPr txBox="1"/>
          <p:nvPr/>
        </p:nvSpPr>
        <p:spPr>
          <a:xfrm>
            <a:off x="6300787" y="1622425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42" name="Google Shape;342;p15"/>
          <p:cNvSpPr txBox="1"/>
          <p:nvPr/>
        </p:nvSpPr>
        <p:spPr>
          <a:xfrm>
            <a:off x="6804025" y="1838325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43" name="Google Shape;343;p15"/>
          <p:cNvSpPr txBox="1"/>
          <p:nvPr/>
        </p:nvSpPr>
        <p:spPr>
          <a:xfrm>
            <a:off x="6804025" y="2414587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4" name="Google Shape;344;p15"/>
          <p:cNvSpPr txBox="1"/>
          <p:nvPr/>
        </p:nvSpPr>
        <p:spPr>
          <a:xfrm>
            <a:off x="6300787" y="2701925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45" name="Google Shape;345;p15"/>
          <p:cNvSpPr txBox="1"/>
          <p:nvPr/>
        </p:nvSpPr>
        <p:spPr>
          <a:xfrm>
            <a:off x="5795962" y="2414587"/>
            <a:ext cx="50323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baseline="-25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46" name="Google Shape;346;p15"/>
          <p:cNvSpPr txBox="1"/>
          <p:nvPr>
            <p:ph type="title"/>
          </p:nvPr>
        </p:nvSpPr>
        <p:spPr>
          <a:xfrm>
            <a:off x="457200" y="115887"/>
            <a:ext cx="8229600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Volum Prisma Tegak Segi Enam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6"/>
          <p:cNvGrpSpPr/>
          <p:nvPr/>
        </p:nvGrpSpPr>
        <p:grpSpPr>
          <a:xfrm>
            <a:off x="801561" y="938877"/>
            <a:ext cx="2859338" cy="2838765"/>
            <a:chOff x="1427468" y="1307023"/>
            <a:chExt cx="1921850" cy="2315142"/>
          </a:xfrm>
        </p:grpSpPr>
        <p:grpSp>
          <p:nvGrpSpPr>
            <p:cNvPr id="352" name="Google Shape;352;p16"/>
            <p:cNvGrpSpPr/>
            <p:nvPr/>
          </p:nvGrpSpPr>
          <p:grpSpPr>
            <a:xfrm rot="-180000">
              <a:off x="1452562" y="1355725"/>
              <a:ext cx="1879600" cy="704850"/>
              <a:chOff x="1452562" y="1355725"/>
              <a:chExt cx="1879600" cy="993775"/>
            </a:xfrm>
          </p:grpSpPr>
          <p:sp>
            <p:nvSpPr>
              <p:cNvPr id="353" name="Google Shape;353;p16"/>
              <p:cNvSpPr/>
              <p:nvPr/>
            </p:nvSpPr>
            <p:spPr>
              <a:xfrm>
                <a:off x="1485900" y="1909762"/>
                <a:ext cx="1846262" cy="793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4" name="Google Shape;354;p16"/>
              <p:cNvCxnSpPr/>
              <p:nvPr/>
            </p:nvCxnSpPr>
            <p:spPr>
              <a:xfrm>
                <a:off x="1547812" y="1700212"/>
                <a:ext cx="1728787" cy="43338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5" name="Google Shape;355;p16"/>
              <p:cNvCxnSpPr/>
              <p:nvPr/>
            </p:nvCxnSpPr>
            <p:spPr>
              <a:xfrm>
                <a:off x="1763712" y="1484312"/>
                <a:ext cx="1223962" cy="79216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6" name="Google Shape;356;p16"/>
              <p:cNvCxnSpPr/>
              <p:nvPr/>
            </p:nvCxnSpPr>
            <p:spPr>
              <a:xfrm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57" name="Google Shape;357;p16"/>
              <p:cNvSpPr/>
              <p:nvPr/>
            </p:nvSpPr>
            <p:spPr>
              <a:xfrm>
                <a:off x="2252662" y="1371600"/>
                <a:ext cx="231775" cy="9779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58" name="Google Shape;358;p16"/>
              <p:cNvCxnSpPr/>
              <p:nvPr/>
            </p:nvCxnSpPr>
            <p:spPr>
              <a:xfrm flipH="1">
                <a:off x="2268537" y="1412875"/>
                <a:ext cx="215900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59" name="Google Shape;359;p16"/>
              <p:cNvCxnSpPr/>
              <p:nvPr/>
            </p:nvCxnSpPr>
            <p:spPr>
              <a:xfrm flipH="1"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0" name="Google Shape;360;p16"/>
              <p:cNvCxnSpPr/>
              <p:nvPr/>
            </p:nvCxnSpPr>
            <p:spPr>
              <a:xfrm flipH="1">
                <a:off x="1763712" y="1484312"/>
                <a:ext cx="1152525" cy="79216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1" name="Google Shape;361;p16"/>
              <p:cNvCxnSpPr/>
              <p:nvPr/>
            </p:nvCxnSpPr>
            <p:spPr>
              <a:xfrm flipH="1">
                <a:off x="1547812" y="1628775"/>
                <a:ext cx="1655762" cy="5048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62" name="Google Shape;362;p16"/>
              <p:cNvSpPr/>
              <p:nvPr/>
            </p:nvSpPr>
            <p:spPr>
              <a:xfrm>
                <a:off x="1452562" y="1355725"/>
                <a:ext cx="1878012" cy="993775"/>
              </a:xfrm>
              <a:custGeom>
                <a:rect b="b" l="l" r="r" t="t"/>
                <a:pathLst>
                  <a:path extrusionOk="0" h="120000" w="120000">
                    <a:moveTo>
                      <a:pt x="0" y="66900"/>
                    </a:moveTo>
                    <a:lnTo>
                      <a:pt x="5274" y="39297"/>
                    </a:lnTo>
                    <a:lnTo>
                      <a:pt x="19881" y="15527"/>
                    </a:lnTo>
                    <a:lnTo>
                      <a:pt x="37633" y="3833"/>
                    </a:lnTo>
                    <a:lnTo>
                      <a:pt x="52240" y="0"/>
                    </a:lnTo>
                    <a:lnTo>
                      <a:pt x="65731" y="1916"/>
                    </a:lnTo>
                    <a:lnTo>
                      <a:pt x="79729" y="6900"/>
                    </a:lnTo>
                    <a:lnTo>
                      <a:pt x="93524" y="15527"/>
                    </a:lnTo>
                    <a:lnTo>
                      <a:pt x="111885" y="32971"/>
                    </a:lnTo>
                    <a:lnTo>
                      <a:pt x="120000" y="64984"/>
                    </a:lnTo>
                    <a:lnTo>
                      <a:pt x="116551" y="93929"/>
                    </a:lnTo>
                    <a:lnTo>
                      <a:pt x="98089" y="111182"/>
                    </a:lnTo>
                    <a:lnTo>
                      <a:pt x="79729" y="120000"/>
                    </a:lnTo>
                    <a:lnTo>
                      <a:pt x="65934" y="120000"/>
                    </a:lnTo>
                    <a:lnTo>
                      <a:pt x="52138" y="120000"/>
                    </a:lnTo>
                    <a:lnTo>
                      <a:pt x="42907" y="120000"/>
                    </a:lnTo>
                    <a:lnTo>
                      <a:pt x="19881" y="111182"/>
                    </a:lnTo>
                    <a:lnTo>
                      <a:pt x="7303" y="92587"/>
                    </a:lnTo>
                    <a:lnTo>
                      <a:pt x="0" y="66900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3" name="Google Shape;363;p16"/>
            <p:cNvGrpSpPr/>
            <p:nvPr/>
          </p:nvGrpSpPr>
          <p:grpSpPr>
            <a:xfrm rot="-180000">
              <a:off x="1444625" y="2868612"/>
              <a:ext cx="1879600" cy="704850"/>
              <a:chOff x="1452562" y="1355725"/>
              <a:chExt cx="1879600" cy="993775"/>
            </a:xfrm>
          </p:grpSpPr>
          <p:sp>
            <p:nvSpPr>
              <p:cNvPr id="364" name="Google Shape;364;p16"/>
              <p:cNvSpPr/>
              <p:nvPr/>
            </p:nvSpPr>
            <p:spPr>
              <a:xfrm>
                <a:off x="1485900" y="1909762"/>
                <a:ext cx="1846262" cy="793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5" name="Google Shape;365;p16"/>
              <p:cNvCxnSpPr/>
              <p:nvPr/>
            </p:nvCxnSpPr>
            <p:spPr>
              <a:xfrm>
                <a:off x="1547812" y="1700212"/>
                <a:ext cx="1728787" cy="433387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6" name="Google Shape;366;p16"/>
              <p:cNvCxnSpPr/>
              <p:nvPr/>
            </p:nvCxnSpPr>
            <p:spPr>
              <a:xfrm>
                <a:off x="1763712" y="1484312"/>
                <a:ext cx="1223962" cy="79216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67" name="Google Shape;367;p16"/>
              <p:cNvCxnSpPr/>
              <p:nvPr/>
            </p:nvCxnSpPr>
            <p:spPr>
              <a:xfrm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68" name="Google Shape;368;p16"/>
              <p:cNvSpPr/>
              <p:nvPr/>
            </p:nvSpPr>
            <p:spPr>
              <a:xfrm>
                <a:off x="2252662" y="1371600"/>
                <a:ext cx="231775" cy="9779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9" name="Google Shape;369;p16"/>
              <p:cNvCxnSpPr/>
              <p:nvPr/>
            </p:nvCxnSpPr>
            <p:spPr>
              <a:xfrm flipH="1">
                <a:off x="2268537" y="1412875"/>
                <a:ext cx="215900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0" name="Google Shape;370;p16"/>
              <p:cNvCxnSpPr/>
              <p:nvPr/>
            </p:nvCxnSpPr>
            <p:spPr>
              <a:xfrm flipH="1"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1" name="Google Shape;371;p16"/>
              <p:cNvCxnSpPr/>
              <p:nvPr/>
            </p:nvCxnSpPr>
            <p:spPr>
              <a:xfrm flipH="1">
                <a:off x="1763712" y="1484312"/>
                <a:ext cx="1152525" cy="792162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372" name="Google Shape;372;p16"/>
              <p:cNvCxnSpPr/>
              <p:nvPr/>
            </p:nvCxnSpPr>
            <p:spPr>
              <a:xfrm flipH="1">
                <a:off x="1547812" y="1628775"/>
                <a:ext cx="1655762" cy="504825"/>
              </a:xfrm>
              <a:prstGeom prst="straightConnector1">
                <a:avLst/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373" name="Google Shape;373;p16"/>
              <p:cNvSpPr/>
              <p:nvPr/>
            </p:nvSpPr>
            <p:spPr>
              <a:xfrm>
                <a:off x="1452562" y="1355725"/>
                <a:ext cx="1878012" cy="993775"/>
              </a:xfrm>
              <a:custGeom>
                <a:rect b="b" l="l" r="r" t="t"/>
                <a:pathLst>
                  <a:path extrusionOk="0" h="120000" w="120000">
                    <a:moveTo>
                      <a:pt x="0" y="66900"/>
                    </a:moveTo>
                    <a:lnTo>
                      <a:pt x="5274" y="39297"/>
                    </a:lnTo>
                    <a:lnTo>
                      <a:pt x="19881" y="15527"/>
                    </a:lnTo>
                    <a:lnTo>
                      <a:pt x="37633" y="3833"/>
                    </a:lnTo>
                    <a:lnTo>
                      <a:pt x="52240" y="0"/>
                    </a:lnTo>
                    <a:lnTo>
                      <a:pt x="65731" y="1916"/>
                    </a:lnTo>
                    <a:lnTo>
                      <a:pt x="79729" y="6900"/>
                    </a:lnTo>
                    <a:lnTo>
                      <a:pt x="93524" y="15527"/>
                    </a:lnTo>
                    <a:lnTo>
                      <a:pt x="111885" y="32971"/>
                    </a:lnTo>
                    <a:lnTo>
                      <a:pt x="120000" y="64984"/>
                    </a:lnTo>
                    <a:lnTo>
                      <a:pt x="116551" y="93929"/>
                    </a:lnTo>
                    <a:lnTo>
                      <a:pt x="98089" y="111182"/>
                    </a:lnTo>
                    <a:lnTo>
                      <a:pt x="79729" y="120000"/>
                    </a:lnTo>
                    <a:lnTo>
                      <a:pt x="65934" y="120000"/>
                    </a:lnTo>
                    <a:lnTo>
                      <a:pt x="52138" y="120000"/>
                    </a:lnTo>
                    <a:lnTo>
                      <a:pt x="42907" y="120000"/>
                    </a:lnTo>
                    <a:lnTo>
                      <a:pt x="19881" y="111182"/>
                    </a:lnTo>
                    <a:lnTo>
                      <a:pt x="7303" y="92587"/>
                    </a:lnTo>
                    <a:lnTo>
                      <a:pt x="0" y="66900"/>
                    </a:lnTo>
                    <a:close/>
                  </a:path>
                </a:pathLst>
              </a:custGeom>
              <a:noFill/>
              <a:ln cap="flat" cmpd="sng" w="2857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74" name="Google Shape;374;p16"/>
            <p:cNvCxnSpPr/>
            <p:nvPr/>
          </p:nvCxnSpPr>
          <p:spPr>
            <a:xfrm>
              <a:off x="2371725" y="1700212"/>
              <a:ext cx="0" cy="158432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5" name="Google Shape;375;p16"/>
            <p:cNvCxnSpPr/>
            <p:nvPr/>
          </p:nvCxnSpPr>
          <p:spPr>
            <a:xfrm>
              <a:off x="1476375" y="1773237"/>
              <a:ext cx="0" cy="151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6" name="Google Shape;376;p16"/>
            <p:cNvCxnSpPr/>
            <p:nvPr/>
          </p:nvCxnSpPr>
          <p:spPr>
            <a:xfrm>
              <a:off x="1547812" y="1916112"/>
              <a:ext cx="0" cy="144145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77" name="Google Shape;377;p16"/>
            <p:cNvSpPr/>
            <p:nvPr/>
          </p:nvSpPr>
          <p:spPr>
            <a:xfrm>
              <a:off x="1763712" y="1989137"/>
              <a:ext cx="1587" cy="1554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78" name="Google Shape;378;p16"/>
            <p:cNvCxnSpPr/>
            <p:nvPr/>
          </p:nvCxnSpPr>
          <p:spPr>
            <a:xfrm>
              <a:off x="2051050" y="2060575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9" name="Google Shape;379;p16"/>
            <p:cNvCxnSpPr/>
            <p:nvPr/>
          </p:nvCxnSpPr>
          <p:spPr>
            <a:xfrm>
              <a:off x="2268537" y="2060575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80" name="Google Shape;380;p16"/>
            <p:cNvSpPr/>
            <p:nvPr/>
          </p:nvSpPr>
          <p:spPr>
            <a:xfrm>
              <a:off x="2481262" y="2060575"/>
              <a:ext cx="3175" cy="1498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1" name="Google Shape;381;p16"/>
            <p:cNvCxnSpPr/>
            <p:nvPr/>
          </p:nvCxnSpPr>
          <p:spPr>
            <a:xfrm>
              <a:off x="2700337" y="2060575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2" name="Google Shape;382;p16"/>
            <p:cNvCxnSpPr/>
            <p:nvPr/>
          </p:nvCxnSpPr>
          <p:spPr>
            <a:xfrm>
              <a:off x="2987675" y="1989137"/>
              <a:ext cx="0" cy="151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83" name="Google Shape;383;p16"/>
            <p:cNvSpPr/>
            <p:nvPr/>
          </p:nvSpPr>
          <p:spPr>
            <a:xfrm>
              <a:off x="3276600" y="1844675"/>
              <a:ext cx="4762" cy="1535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84" name="Google Shape;384;p16"/>
            <p:cNvCxnSpPr/>
            <p:nvPr/>
          </p:nvCxnSpPr>
          <p:spPr>
            <a:xfrm>
              <a:off x="3332162" y="1700212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5" name="Google Shape;385;p16"/>
            <p:cNvCxnSpPr/>
            <p:nvPr/>
          </p:nvCxnSpPr>
          <p:spPr>
            <a:xfrm>
              <a:off x="1547812" y="1628775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6" name="Google Shape;386;p16"/>
            <p:cNvCxnSpPr/>
            <p:nvPr/>
          </p:nvCxnSpPr>
          <p:spPr>
            <a:xfrm>
              <a:off x="1763712" y="1484312"/>
              <a:ext cx="0" cy="15128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7" name="Google Shape;387;p16"/>
            <p:cNvCxnSpPr/>
            <p:nvPr/>
          </p:nvCxnSpPr>
          <p:spPr>
            <a:xfrm>
              <a:off x="2051050" y="1412875"/>
              <a:ext cx="0" cy="151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8" name="Google Shape;388;p16"/>
            <p:cNvCxnSpPr/>
            <p:nvPr/>
          </p:nvCxnSpPr>
          <p:spPr>
            <a:xfrm>
              <a:off x="2268537" y="1341437"/>
              <a:ext cx="0" cy="158273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9" name="Google Shape;389;p16"/>
            <p:cNvCxnSpPr/>
            <p:nvPr/>
          </p:nvCxnSpPr>
          <p:spPr>
            <a:xfrm>
              <a:off x="2484437" y="1341437"/>
              <a:ext cx="0" cy="151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0" name="Google Shape;390;p16"/>
            <p:cNvCxnSpPr/>
            <p:nvPr/>
          </p:nvCxnSpPr>
          <p:spPr>
            <a:xfrm>
              <a:off x="2690812" y="1357312"/>
              <a:ext cx="0" cy="158273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1" name="Google Shape;391;p16"/>
            <p:cNvCxnSpPr/>
            <p:nvPr/>
          </p:nvCxnSpPr>
          <p:spPr>
            <a:xfrm>
              <a:off x="2916237" y="1412875"/>
              <a:ext cx="0" cy="15113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2" name="Google Shape;392;p16"/>
            <p:cNvCxnSpPr/>
            <p:nvPr/>
          </p:nvCxnSpPr>
          <p:spPr>
            <a:xfrm>
              <a:off x="3195637" y="1500187"/>
              <a:ext cx="0" cy="158432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393" name="Google Shape;393;p16"/>
          <p:cNvGrpSpPr/>
          <p:nvPr/>
        </p:nvGrpSpPr>
        <p:grpSpPr>
          <a:xfrm>
            <a:off x="5148262" y="1052512"/>
            <a:ext cx="2736850" cy="2665412"/>
            <a:chOff x="5148262" y="908050"/>
            <a:chExt cx="2736850" cy="2665412"/>
          </a:xfrm>
        </p:grpSpPr>
        <p:cxnSp>
          <p:nvCxnSpPr>
            <p:cNvPr id="394" name="Google Shape;394;p16"/>
            <p:cNvCxnSpPr/>
            <p:nvPr/>
          </p:nvCxnSpPr>
          <p:spPr>
            <a:xfrm>
              <a:off x="6516687" y="908050"/>
              <a:ext cx="0" cy="266541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5" name="Google Shape;395;p16"/>
            <p:cNvCxnSpPr/>
            <p:nvPr/>
          </p:nvCxnSpPr>
          <p:spPr>
            <a:xfrm>
              <a:off x="5148262" y="2205037"/>
              <a:ext cx="273685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6" name="Google Shape;396;p16"/>
            <p:cNvCxnSpPr/>
            <p:nvPr/>
          </p:nvCxnSpPr>
          <p:spPr>
            <a:xfrm flipH="1">
              <a:off x="5651500" y="1196975"/>
              <a:ext cx="1728787" cy="201612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7" name="Google Shape;397;p16"/>
            <p:cNvCxnSpPr/>
            <p:nvPr/>
          </p:nvCxnSpPr>
          <p:spPr>
            <a:xfrm>
              <a:off x="5508625" y="1341437"/>
              <a:ext cx="2016125" cy="172720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8" name="Google Shape;398;p16"/>
            <p:cNvCxnSpPr/>
            <p:nvPr/>
          </p:nvCxnSpPr>
          <p:spPr>
            <a:xfrm>
              <a:off x="5940425" y="1052512"/>
              <a:ext cx="1152525" cy="2376487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9" name="Google Shape;399;p16"/>
            <p:cNvCxnSpPr/>
            <p:nvPr/>
          </p:nvCxnSpPr>
          <p:spPr>
            <a:xfrm flipH="1">
              <a:off x="6011862" y="981075"/>
              <a:ext cx="936625" cy="25193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0" name="Google Shape;400;p16"/>
            <p:cNvCxnSpPr/>
            <p:nvPr/>
          </p:nvCxnSpPr>
          <p:spPr>
            <a:xfrm>
              <a:off x="5292725" y="1700212"/>
              <a:ext cx="2519362" cy="1008062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1" name="Google Shape;401;p16"/>
            <p:cNvCxnSpPr/>
            <p:nvPr/>
          </p:nvCxnSpPr>
          <p:spPr>
            <a:xfrm flipH="1">
              <a:off x="5292725" y="1628775"/>
              <a:ext cx="2447925" cy="1152525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02" name="Google Shape;402;p16"/>
            <p:cNvSpPr/>
            <p:nvPr/>
          </p:nvSpPr>
          <p:spPr>
            <a:xfrm>
              <a:off x="5148262" y="908050"/>
              <a:ext cx="2736850" cy="2665412"/>
            </a:xfrm>
            <a:custGeom>
              <a:rect b="b" l="l" r="r" t="t"/>
              <a:pathLst>
                <a:path extrusionOk="0" h="120000" w="120000">
                  <a:moveTo>
                    <a:pt x="0" y="58391"/>
                  </a:moveTo>
                  <a:lnTo>
                    <a:pt x="6334" y="35664"/>
                  </a:lnTo>
                  <a:lnTo>
                    <a:pt x="15800" y="19511"/>
                  </a:lnTo>
                  <a:lnTo>
                    <a:pt x="34733" y="6503"/>
                  </a:lnTo>
                  <a:lnTo>
                    <a:pt x="60000" y="0"/>
                  </a:lnTo>
                  <a:lnTo>
                    <a:pt x="78932" y="3287"/>
                  </a:lnTo>
                  <a:lnTo>
                    <a:pt x="97865" y="13007"/>
                  </a:lnTo>
                  <a:lnTo>
                    <a:pt x="113665" y="32447"/>
                  </a:lnTo>
                  <a:lnTo>
                    <a:pt x="120000" y="58391"/>
                  </a:lnTo>
                  <a:lnTo>
                    <a:pt x="116798" y="81048"/>
                  </a:lnTo>
                  <a:lnTo>
                    <a:pt x="105034" y="98058"/>
                  </a:lnTo>
                  <a:lnTo>
                    <a:pt x="85266" y="113496"/>
                  </a:lnTo>
                  <a:lnTo>
                    <a:pt x="60000" y="120000"/>
                  </a:lnTo>
                  <a:lnTo>
                    <a:pt x="37865" y="116712"/>
                  </a:lnTo>
                  <a:lnTo>
                    <a:pt x="22064" y="106992"/>
                  </a:lnTo>
                  <a:lnTo>
                    <a:pt x="6334" y="84335"/>
                  </a:lnTo>
                  <a:lnTo>
                    <a:pt x="0" y="58391"/>
                  </a:lnTo>
                  <a:close/>
                </a:path>
              </a:pathLst>
            </a:custGeom>
            <a:noFill/>
            <a:ln cap="flat" cmpd="sng" w="2857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3" name="Google Shape;403;p16"/>
          <p:cNvSpPr txBox="1"/>
          <p:nvPr/>
        </p:nvSpPr>
        <p:spPr>
          <a:xfrm>
            <a:off x="971550" y="4497387"/>
            <a:ext cx="7127875" cy="21002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prisma tegak segi enam adalah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	= (La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… + La</a:t>
            </a:r>
            <a:r>
              <a:rPr b="0" baseline="-25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 Jumlah Luas alas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	= L 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404" name="Google Shape;404;p16"/>
          <p:cNvSpPr txBox="1"/>
          <p:nvPr/>
        </p:nvSpPr>
        <p:spPr>
          <a:xfrm>
            <a:off x="1042987" y="3860800"/>
            <a:ext cx="25923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Prisma tegak segi n</a:t>
            </a:r>
            <a:endParaRPr/>
          </a:p>
        </p:txBody>
      </p:sp>
      <p:sp>
        <p:nvSpPr>
          <p:cNvPr id="405" name="Google Shape;405;p16"/>
          <p:cNvSpPr txBox="1"/>
          <p:nvPr/>
        </p:nvSpPr>
        <p:spPr>
          <a:xfrm>
            <a:off x="5003800" y="3895725"/>
            <a:ext cx="33845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 prisma tegak segi n</a:t>
            </a:r>
            <a:endParaRPr/>
          </a:p>
        </p:txBody>
      </p:sp>
      <p:sp>
        <p:nvSpPr>
          <p:cNvPr id="406" name="Google Shape;406;p16"/>
          <p:cNvSpPr txBox="1"/>
          <p:nvPr>
            <p:ph type="title"/>
          </p:nvPr>
        </p:nvSpPr>
        <p:spPr>
          <a:xfrm>
            <a:off x="457200" y="130175"/>
            <a:ext cx="8229600" cy="490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Volum Prisma Tegak Segi 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Google Shape;411;p17"/>
          <p:cNvGrpSpPr/>
          <p:nvPr/>
        </p:nvGrpSpPr>
        <p:grpSpPr>
          <a:xfrm>
            <a:off x="1316037" y="1270000"/>
            <a:ext cx="1516062" cy="1943100"/>
            <a:chOff x="2409825" y="692150"/>
            <a:chExt cx="1225550" cy="2952750"/>
          </a:xfrm>
        </p:grpSpPr>
        <p:sp>
          <p:nvSpPr>
            <p:cNvPr id="412" name="Google Shape;412;p17"/>
            <p:cNvSpPr/>
            <p:nvPr/>
          </p:nvSpPr>
          <p:spPr>
            <a:xfrm>
              <a:off x="2411412" y="2636837"/>
              <a:ext cx="1223962" cy="10080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5330" y="120000"/>
                  </a:lnTo>
                  <a:lnTo>
                    <a:pt x="119999" y="25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2409825" y="692150"/>
              <a:ext cx="1225550" cy="2952750"/>
              <a:chOff x="2338387" y="3068637"/>
              <a:chExt cx="1225550" cy="2952750"/>
            </a:xfrm>
          </p:grpSpPr>
          <p:sp>
            <p:nvSpPr>
              <p:cNvPr id="414" name="Google Shape;414;p17"/>
              <p:cNvSpPr/>
              <p:nvPr/>
            </p:nvSpPr>
            <p:spPr>
              <a:xfrm rot="10800000">
                <a:off x="2338387" y="3074987"/>
                <a:ext cx="1223962" cy="2132012"/>
              </a:xfrm>
              <a:custGeom>
                <a:rect b="b" l="l" r="r" t="t"/>
                <a:pathLst>
                  <a:path extrusionOk="0" h="120000" w="120000">
                    <a:moveTo>
                      <a:pt x="0" y="108505"/>
                    </a:moveTo>
                    <a:lnTo>
                      <a:pt x="155" y="0"/>
                    </a:lnTo>
                    <a:lnTo>
                      <a:pt x="119999" y="11115"/>
                    </a:lnTo>
                    <a:lnTo>
                      <a:pt x="119999" y="120000"/>
                    </a:lnTo>
                    <a:lnTo>
                      <a:pt x="0" y="108505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 rot="10800000">
                <a:off x="2338387" y="5002212"/>
                <a:ext cx="1223962" cy="1019175"/>
              </a:xfrm>
              <a:custGeom>
                <a:rect b="b" l="l" r="r" t="t"/>
                <a:pathLst>
                  <a:path extrusionOk="0" h="120000" w="120000">
                    <a:moveTo>
                      <a:pt x="0" y="95947"/>
                    </a:moveTo>
                    <a:lnTo>
                      <a:pt x="84669" y="0"/>
                    </a:lnTo>
                    <a:lnTo>
                      <a:pt x="119999" y="120000"/>
                    </a:lnTo>
                    <a:lnTo>
                      <a:pt x="0" y="95947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17"/>
              <p:cNvSpPr/>
              <p:nvPr/>
            </p:nvSpPr>
            <p:spPr>
              <a:xfrm rot="10800000">
                <a:off x="2700337" y="3270250"/>
                <a:ext cx="863600" cy="2749550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18455" y="8493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17" name="Google Shape;417;p17"/>
              <p:cNvCxnSpPr/>
              <p:nvPr/>
            </p:nvCxnSpPr>
            <p:spPr>
              <a:xfrm rot="10800000">
                <a:off x="2338387" y="3068637"/>
                <a:ext cx="360362" cy="1019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418" name="Google Shape;418;p17"/>
          <p:cNvGrpSpPr/>
          <p:nvPr/>
        </p:nvGrpSpPr>
        <p:grpSpPr>
          <a:xfrm>
            <a:off x="250825" y="1270000"/>
            <a:ext cx="1512887" cy="1944687"/>
            <a:chOff x="468312" y="692151"/>
            <a:chExt cx="1223962" cy="2954337"/>
          </a:xfrm>
        </p:grpSpPr>
        <p:grpSp>
          <p:nvGrpSpPr>
            <p:cNvPr id="419" name="Google Shape;419;p17"/>
            <p:cNvGrpSpPr/>
            <p:nvPr/>
          </p:nvGrpSpPr>
          <p:grpSpPr>
            <a:xfrm>
              <a:off x="468312" y="692151"/>
              <a:ext cx="1223962" cy="2954337"/>
              <a:chOff x="2268537" y="3716337"/>
              <a:chExt cx="1223962" cy="2089150"/>
            </a:xfrm>
          </p:grpSpPr>
          <p:sp>
            <p:nvSpPr>
              <p:cNvPr id="420" name="Google Shape;420;p17"/>
              <p:cNvSpPr/>
              <p:nvPr/>
            </p:nvSpPr>
            <p:spPr>
              <a:xfrm>
                <a:off x="2268537" y="4292600"/>
                <a:ext cx="1223962" cy="1508125"/>
              </a:xfrm>
              <a:custGeom>
                <a:rect b="b" l="l" r="r" t="t"/>
                <a:pathLst>
                  <a:path extrusionOk="0" h="120000" w="120000">
                    <a:moveTo>
                      <a:pt x="0" y="108505"/>
                    </a:moveTo>
                    <a:lnTo>
                      <a:pt x="155" y="0"/>
                    </a:lnTo>
                    <a:lnTo>
                      <a:pt x="119999" y="11115"/>
                    </a:lnTo>
                    <a:lnTo>
                      <a:pt x="119999" y="120000"/>
                    </a:lnTo>
                    <a:lnTo>
                      <a:pt x="0" y="108505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7"/>
              <p:cNvSpPr/>
              <p:nvPr/>
            </p:nvSpPr>
            <p:spPr>
              <a:xfrm>
                <a:off x="2268537" y="3716337"/>
                <a:ext cx="1223962" cy="720725"/>
              </a:xfrm>
              <a:custGeom>
                <a:rect b="b" l="l" r="r" t="t"/>
                <a:pathLst>
                  <a:path extrusionOk="0" h="120000" w="120000">
                    <a:moveTo>
                      <a:pt x="0" y="95947"/>
                    </a:moveTo>
                    <a:lnTo>
                      <a:pt x="84669" y="0"/>
                    </a:lnTo>
                    <a:lnTo>
                      <a:pt x="119999" y="120000"/>
                    </a:lnTo>
                    <a:lnTo>
                      <a:pt x="0" y="95947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17"/>
              <p:cNvSpPr/>
              <p:nvPr/>
            </p:nvSpPr>
            <p:spPr>
              <a:xfrm>
                <a:off x="2268537" y="3716337"/>
                <a:ext cx="863600" cy="1944687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18455" y="8493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23" name="Google Shape;423;p17"/>
              <p:cNvCxnSpPr/>
              <p:nvPr/>
            </p:nvCxnSpPr>
            <p:spPr>
              <a:xfrm>
                <a:off x="3132137" y="5084762"/>
                <a:ext cx="360362" cy="7207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424" name="Google Shape;424;p17"/>
            <p:cNvSpPr/>
            <p:nvPr/>
          </p:nvSpPr>
          <p:spPr>
            <a:xfrm>
              <a:off x="468312" y="2636837"/>
              <a:ext cx="1223962" cy="1008062"/>
            </a:xfrm>
            <a:custGeom>
              <a:rect b="b" l="l" r="r" t="t"/>
              <a:pathLst>
                <a:path extrusionOk="0" h="120000" w="120000">
                  <a:moveTo>
                    <a:pt x="84669" y="0"/>
                  </a:moveTo>
                  <a:lnTo>
                    <a:pt x="0" y="94299"/>
                  </a:lnTo>
                  <a:lnTo>
                    <a:pt x="119999" y="120000"/>
                  </a:lnTo>
                  <a:lnTo>
                    <a:pt x="8466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" name="Google Shape;425;p17"/>
          <p:cNvGrpSpPr/>
          <p:nvPr/>
        </p:nvGrpSpPr>
        <p:grpSpPr>
          <a:xfrm>
            <a:off x="3351212" y="1446211"/>
            <a:ext cx="842962" cy="1768475"/>
            <a:chOff x="9144000" y="19145250"/>
            <a:chExt cx="1428750" cy="3143250"/>
          </a:xfrm>
        </p:grpSpPr>
        <p:sp>
          <p:nvSpPr>
            <p:cNvPr id="426" name="Google Shape;426;p17"/>
            <p:cNvSpPr/>
            <p:nvPr/>
          </p:nvSpPr>
          <p:spPr>
            <a:xfrm>
              <a:off x="9144000" y="191452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9144000" y="21740813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28" name="Google Shape;428;p17"/>
            <p:cNvCxnSpPr/>
            <p:nvPr/>
          </p:nvCxnSpPr>
          <p:spPr>
            <a:xfrm>
              <a:off x="9144000" y="1914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9" name="Google Shape;429;p17"/>
            <p:cNvCxnSpPr/>
            <p:nvPr/>
          </p:nvCxnSpPr>
          <p:spPr>
            <a:xfrm>
              <a:off x="9715500" y="197167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30" name="Google Shape;430;p17"/>
            <p:cNvCxnSpPr/>
            <p:nvPr/>
          </p:nvCxnSpPr>
          <p:spPr>
            <a:xfrm>
              <a:off x="10572750" y="1914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31" name="Google Shape;431;p17"/>
          <p:cNvGrpSpPr/>
          <p:nvPr/>
        </p:nvGrpSpPr>
        <p:grpSpPr>
          <a:xfrm>
            <a:off x="4213225" y="1125537"/>
            <a:ext cx="841375" cy="1754187"/>
            <a:chOff x="10287000" y="12858750"/>
            <a:chExt cx="1428750" cy="3119437"/>
          </a:xfrm>
        </p:grpSpPr>
        <p:sp>
          <p:nvSpPr>
            <p:cNvPr id="432" name="Google Shape;432;p17"/>
            <p:cNvSpPr/>
            <p:nvPr/>
          </p:nvSpPr>
          <p:spPr>
            <a:xfrm rot="10800000">
              <a:off x="10287000" y="12858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7"/>
            <p:cNvSpPr/>
            <p:nvPr/>
          </p:nvSpPr>
          <p:spPr>
            <a:xfrm rot="10800000">
              <a:off x="10287000" y="154305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5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34" name="Google Shape;434;p17"/>
            <p:cNvCxnSpPr/>
            <p:nvPr/>
          </p:nvCxnSpPr>
          <p:spPr>
            <a:xfrm>
              <a:off x="1028700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35" name="Google Shape;435;p17"/>
            <p:cNvCxnSpPr/>
            <p:nvPr/>
          </p:nvCxnSpPr>
          <p:spPr>
            <a:xfrm>
              <a:off x="11096625" y="12882562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36" name="Google Shape;436;p17"/>
            <p:cNvCxnSpPr/>
            <p:nvPr/>
          </p:nvCxnSpPr>
          <p:spPr>
            <a:xfrm>
              <a:off x="11715750" y="13406438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37" name="Google Shape;437;p17"/>
          <p:cNvGrpSpPr/>
          <p:nvPr/>
        </p:nvGrpSpPr>
        <p:grpSpPr>
          <a:xfrm>
            <a:off x="3876675" y="1125536"/>
            <a:ext cx="814387" cy="1768475"/>
            <a:chOff x="9763125" y="14287500"/>
            <a:chExt cx="1381125" cy="3143250"/>
          </a:xfrm>
        </p:grpSpPr>
        <p:sp>
          <p:nvSpPr>
            <p:cNvPr id="438" name="Google Shape;438;p17"/>
            <p:cNvSpPr/>
            <p:nvPr/>
          </p:nvSpPr>
          <p:spPr>
            <a:xfrm rot="10800000">
              <a:off x="9786937" y="1428750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7"/>
            <p:cNvSpPr/>
            <p:nvPr/>
          </p:nvSpPr>
          <p:spPr>
            <a:xfrm rot="10800000">
              <a:off x="9786937" y="16859250"/>
              <a:ext cx="1357312" cy="571500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75789" y="0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0" name="Google Shape;440;p17"/>
            <p:cNvCxnSpPr/>
            <p:nvPr/>
          </p:nvCxnSpPr>
          <p:spPr>
            <a:xfrm>
              <a:off x="11144250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1" name="Google Shape;441;p17"/>
            <p:cNvCxnSpPr/>
            <p:nvPr/>
          </p:nvCxnSpPr>
          <p:spPr>
            <a:xfrm>
              <a:off x="10287000" y="148590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2" name="Google Shape;442;p17"/>
            <p:cNvCxnSpPr/>
            <p:nvPr/>
          </p:nvCxnSpPr>
          <p:spPr>
            <a:xfrm>
              <a:off x="9763125" y="1428750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43" name="Google Shape;443;p17"/>
          <p:cNvGrpSpPr/>
          <p:nvPr/>
        </p:nvGrpSpPr>
        <p:grpSpPr>
          <a:xfrm>
            <a:off x="4194175" y="1446212"/>
            <a:ext cx="839787" cy="1755775"/>
            <a:chOff x="14001750" y="7715250"/>
            <a:chExt cx="1428750" cy="3119437"/>
          </a:xfrm>
        </p:grpSpPr>
        <p:sp>
          <p:nvSpPr>
            <p:cNvPr id="444" name="Google Shape;444;p17"/>
            <p:cNvSpPr/>
            <p:nvPr/>
          </p:nvSpPr>
          <p:spPr>
            <a:xfrm>
              <a:off x="14001750" y="1028700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7"/>
            <p:cNvSpPr/>
            <p:nvPr/>
          </p:nvSpPr>
          <p:spPr>
            <a:xfrm>
              <a:off x="14001750" y="77152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46" name="Google Shape;446;p17"/>
            <p:cNvCxnSpPr/>
            <p:nvPr/>
          </p:nvCxnSpPr>
          <p:spPr>
            <a:xfrm>
              <a:off x="1400175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7" name="Google Shape;447;p17"/>
            <p:cNvCxnSpPr/>
            <p:nvPr/>
          </p:nvCxnSpPr>
          <p:spPr>
            <a:xfrm>
              <a:off x="15430500" y="7715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8" name="Google Shape;448;p17"/>
            <p:cNvCxnSpPr/>
            <p:nvPr/>
          </p:nvCxnSpPr>
          <p:spPr>
            <a:xfrm>
              <a:off x="14501813" y="8262937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49" name="Google Shape;449;p17"/>
          <p:cNvGrpSpPr/>
          <p:nvPr/>
        </p:nvGrpSpPr>
        <p:grpSpPr>
          <a:xfrm>
            <a:off x="3348037" y="1125537"/>
            <a:ext cx="841375" cy="1768475"/>
            <a:chOff x="7715250" y="16287750"/>
            <a:chExt cx="1428750" cy="3143250"/>
          </a:xfrm>
        </p:grpSpPr>
        <p:sp>
          <p:nvSpPr>
            <p:cNvPr id="450" name="Google Shape;450;p17"/>
            <p:cNvSpPr/>
            <p:nvPr/>
          </p:nvSpPr>
          <p:spPr>
            <a:xfrm rot="10800000">
              <a:off x="7715250" y="16287750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7"/>
            <p:cNvSpPr/>
            <p:nvPr/>
          </p:nvSpPr>
          <p:spPr>
            <a:xfrm rot="10800000">
              <a:off x="7715250" y="18883311"/>
              <a:ext cx="1428750" cy="5476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42000" y="120000"/>
                  </a:lnTo>
                  <a:lnTo>
                    <a:pt x="12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52" name="Google Shape;452;p17"/>
            <p:cNvCxnSpPr/>
            <p:nvPr/>
          </p:nvCxnSpPr>
          <p:spPr>
            <a:xfrm>
              <a:off x="9120187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3" name="Google Shape;453;p17"/>
            <p:cNvCxnSpPr/>
            <p:nvPr/>
          </p:nvCxnSpPr>
          <p:spPr>
            <a:xfrm>
              <a:off x="7715250" y="168592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4" name="Google Shape;454;p17"/>
            <p:cNvCxnSpPr/>
            <p:nvPr/>
          </p:nvCxnSpPr>
          <p:spPr>
            <a:xfrm>
              <a:off x="8620125" y="16287750"/>
              <a:ext cx="0" cy="25717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455" name="Google Shape;455;p17"/>
          <p:cNvGrpSpPr/>
          <p:nvPr/>
        </p:nvGrpSpPr>
        <p:grpSpPr>
          <a:xfrm>
            <a:off x="3708400" y="1446212"/>
            <a:ext cx="800100" cy="1768475"/>
            <a:chOff x="9429750" y="17716500"/>
            <a:chExt cx="1357312" cy="3143250"/>
          </a:xfrm>
        </p:grpSpPr>
        <p:grpSp>
          <p:nvGrpSpPr>
            <p:cNvPr id="456" name="Google Shape;456;p17"/>
            <p:cNvGrpSpPr/>
            <p:nvPr/>
          </p:nvGrpSpPr>
          <p:grpSpPr>
            <a:xfrm>
              <a:off x="9429750" y="17716500"/>
              <a:ext cx="1357312" cy="3143250"/>
              <a:chOff x="11430000" y="13716000"/>
              <a:chExt cx="1357312" cy="3143250"/>
            </a:xfrm>
          </p:grpSpPr>
          <p:sp>
            <p:nvSpPr>
              <p:cNvPr id="457" name="Google Shape;457;p17"/>
              <p:cNvSpPr/>
              <p:nvPr/>
            </p:nvSpPr>
            <p:spPr>
              <a:xfrm>
                <a:off x="11430000" y="1371600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7"/>
              <p:cNvSpPr/>
              <p:nvPr/>
            </p:nvSpPr>
            <p:spPr>
              <a:xfrm>
                <a:off x="11430000" y="16287750"/>
                <a:ext cx="1357312" cy="571500"/>
              </a:xfrm>
              <a:custGeom>
                <a:rect b="b" l="l" r="r" t="t"/>
                <a:pathLst>
                  <a:path extrusionOk="0" h="120000" w="120000">
                    <a:moveTo>
                      <a:pt x="0" y="120000"/>
                    </a:moveTo>
                    <a:lnTo>
                      <a:pt x="75789" y="0"/>
                    </a:lnTo>
                    <a:lnTo>
                      <a:pt x="12000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FFFFFF"/>
              </a:solidFill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59" name="Google Shape;459;p17"/>
              <p:cNvCxnSpPr/>
              <p:nvPr/>
            </p:nvCxnSpPr>
            <p:spPr>
              <a:xfrm>
                <a:off x="11430000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17"/>
              <p:cNvCxnSpPr/>
              <p:nvPr/>
            </p:nvCxnSpPr>
            <p:spPr>
              <a:xfrm>
                <a:off x="12263437" y="137160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17"/>
              <p:cNvCxnSpPr/>
              <p:nvPr/>
            </p:nvCxnSpPr>
            <p:spPr>
              <a:xfrm>
                <a:off x="12787312" y="14287500"/>
                <a:ext cx="0" cy="2571750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462" name="Google Shape;462;p17"/>
            <p:cNvCxnSpPr/>
            <p:nvPr/>
          </p:nvCxnSpPr>
          <p:spPr>
            <a:xfrm>
              <a:off x="9429750" y="19431000"/>
              <a:ext cx="0" cy="11430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63" name="Google Shape;463;p17"/>
          <p:cNvSpPr txBox="1"/>
          <p:nvPr/>
        </p:nvSpPr>
        <p:spPr>
          <a:xfrm>
            <a:off x="323850" y="4005262"/>
            <a:ext cx="84963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Tabung adalah prisma segi n dengan n tak hingga.</a:t>
            </a:r>
            <a:endParaRPr/>
          </a:p>
        </p:txBody>
      </p:sp>
      <p:sp>
        <p:nvSpPr>
          <p:cNvPr id="464" name="Google Shape;464;p17"/>
          <p:cNvSpPr txBox="1"/>
          <p:nvPr/>
        </p:nvSpPr>
        <p:spPr>
          <a:xfrm>
            <a:off x="611187" y="4437062"/>
            <a:ext cx="820896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Segi n tak hingga membentuk lingkaran, maka alas tabung adalah lingkaran</a:t>
            </a:r>
            <a:endParaRPr/>
          </a:p>
        </p:txBody>
      </p:sp>
      <p:sp>
        <p:nvSpPr>
          <p:cNvPr id="465" name="Google Shape;465;p17"/>
          <p:cNvSpPr txBox="1"/>
          <p:nvPr/>
        </p:nvSpPr>
        <p:spPr>
          <a:xfrm>
            <a:off x="468312" y="4797425"/>
            <a:ext cx="8135937" cy="1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Karena alasnya berbentuk lingkaran, maka Volum tabung adalah :  V tabung	= LA x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= L lingkaran x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=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r </a:t>
            </a:r>
            <a:r>
              <a:rPr b="1" baseline="3000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x t</a:t>
            </a:r>
            <a:endParaRPr/>
          </a:p>
        </p:txBody>
      </p:sp>
      <p:grpSp>
        <p:nvGrpSpPr>
          <p:cNvPr id="466" name="Google Shape;466;p17"/>
          <p:cNvGrpSpPr/>
          <p:nvPr/>
        </p:nvGrpSpPr>
        <p:grpSpPr>
          <a:xfrm>
            <a:off x="7308850" y="1270000"/>
            <a:ext cx="1692275" cy="1871662"/>
            <a:chOff x="3492500" y="1557337"/>
            <a:chExt cx="2303462" cy="1871662"/>
          </a:xfrm>
        </p:grpSpPr>
        <p:sp>
          <p:nvSpPr>
            <p:cNvPr id="467" name="Google Shape;467;p17"/>
            <p:cNvSpPr/>
            <p:nvPr/>
          </p:nvSpPr>
          <p:spPr>
            <a:xfrm>
              <a:off x="3492500" y="1557337"/>
              <a:ext cx="2303462" cy="1871662"/>
            </a:xfrm>
            <a:prstGeom prst="can">
              <a:avLst>
                <a:gd fmla="val 25000" name="adj"/>
              </a:avLst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68" name="Google Shape;468;p17"/>
            <p:cNvCxnSpPr/>
            <p:nvPr/>
          </p:nvCxnSpPr>
          <p:spPr>
            <a:xfrm flipH="1">
              <a:off x="3492500" y="2925762"/>
              <a:ext cx="2303462" cy="503237"/>
            </a:xfrm>
            <a:prstGeom prst="curvedConnector2">
              <a:avLst/>
            </a:pr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469" name="Google Shape;469;p17"/>
          <p:cNvSpPr txBox="1"/>
          <p:nvPr/>
        </p:nvSpPr>
        <p:spPr>
          <a:xfrm>
            <a:off x="1763712" y="260350"/>
            <a:ext cx="6048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verlock"/>
              <a:buNone/>
            </a:pPr>
            <a:r>
              <a:rPr b="0" i="0" lang="en-US" sz="54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VOLUM TABUNG</a:t>
            </a:r>
            <a:endParaRPr/>
          </a:p>
        </p:txBody>
      </p:sp>
      <p:sp>
        <p:nvSpPr>
          <p:cNvPr id="470" name="Google Shape;470;p17"/>
          <p:cNvSpPr txBox="1"/>
          <p:nvPr/>
        </p:nvSpPr>
        <p:spPr>
          <a:xfrm>
            <a:off x="466725" y="3213100"/>
            <a:ext cx="20891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Prisma segiempat</a:t>
            </a:r>
            <a:endParaRPr/>
          </a:p>
        </p:txBody>
      </p:sp>
      <p:sp>
        <p:nvSpPr>
          <p:cNvPr id="471" name="Google Shape;471;p17"/>
          <p:cNvSpPr txBox="1"/>
          <p:nvPr/>
        </p:nvSpPr>
        <p:spPr>
          <a:xfrm>
            <a:off x="3203575" y="3213100"/>
            <a:ext cx="18002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Prisma segienam</a:t>
            </a:r>
            <a:endParaRPr/>
          </a:p>
        </p:txBody>
      </p:sp>
      <p:sp>
        <p:nvSpPr>
          <p:cNvPr id="472" name="Google Shape;472;p17"/>
          <p:cNvSpPr txBox="1"/>
          <p:nvPr/>
        </p:nvSpPr>
        <p:spPr>
          <a:xfrm>
            <a:off x="5219700" y="3159125"/>
            <a:ext cx="187325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Prisma segi banyak</a:t>
            </a:r>
            <a:endParaRPr/>
          </a:p>
        </p:txBody>
      </p:sp>
      <p:sp>
        <p:nvSpPr>
          <p:cNvPr id="473" name="Google Shape;473;p17"/>
          <p:cNvSpPr txBox="1"/>
          <p:nvPr/>
        </p:nvSpPr>
        <p:spPr>
          <a:xfrm>
            <a:off x="7019925" y="3141662"/>
            <a:ext cx="212407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Prisma segi n/ tabung</a:t>
            </a:r>
            <a:endParaRPr/>
          </a:p>
        </p:txBody>
      </p:sp>
      <p:grpSp>
        <p:nvGrpSpPr>
          <p:cNvPr id="474" name="Google Shape;474;p17"/>
          <p:cNvGrpSpPr/>
          <p:nvPr/>
        </p:nvGrpSpPr>
        <p:grpSpPr>
          <a:xfrm>
            <a:off x="5247887" y="1168092"/>
            <a:ext cx="1643836" cy="1943007"/>
            <a:chOff x="1427468" y="1307023"/>
            <a:chExt cx="1921850" cy="2315142"/>
          </a:xfrm>
        </p:grpSpPr>
        <p:grpSp>
          <p:nvGrpSpPr>
            <p:cNvPr id="475" name="Google Shape;475;p17"/>
            <p:cNvGrpSpPr/>
            <p:nvPr/>
          </p:nvGrpSpPr>
          <p:grpSpPr>
            <a:xfrm rot="-180000">
              <a:off x="1452562" y="1355725"/>
              <a:ext cx="1879600" cy="704850"/>
              <a:chOff x="1452562" y="1355725"/>
              <a:chExt cx="1879600" cy="993775"/>
            </a:xfrm>
          </p:grpSpPr>
          <p:sp>
            <p:nvSpPr>
              <p:cNvPr id="476" name="Google Shape;476;p17"/>
              <p:cNvSpPr/>
              <p:nvPr/>
            </p:nvSpPr>
            <p:spPr>
              <a:xfrm>
                <a:off x="1485900" y="1909762"/>
                <a:ext cx="1846262" cy="793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77" name="Google Shape;477;p17"/>
              <p:cNvCxnSpPr/>
              <p:nvPr/>
            </p:nvCxnSpPr>
            <p:spPr>
              <a:xfrm>
                <a:off x="1547812" y="1700212"/>
                <a:ext cx="1728787" cy="4333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78" name="Google Shape;478;p17"/>
              <p:cNvCxnSpPr/>
              <p:nvPr/>
            </p:nvCxnSpPr>
            <p:spPr>
              <a:xfrm>
                <a:off x="1763712" y="1484312"/>
                <a:ext cx="1223962" cy="7921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79" name="Google Shape;479;p17"/>
              <p:cNvCxnSpPr/>
              <p:nvPr/>
            </p:nvCxnSpPr>
            <p:spPr>
              <a:xfrm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80" name="Google Shape;480;p17"/>
              <p:cNvSpPr/>
              <p:nvPr/>
            </p:nvSpPr>
            <p:spPr>
              <a:xfrm>
                <a:off x="2252662" y="1371600"/>
                <a:ext cx="231775" cy="9779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1" name="Google Shape;481;p17"/>
              <p:cNvCxnSpPr/>
              <p:nvPr/>
            </p:nvCxnSpPr>
            <p:spPr>
              <a:xfrm flipH="1">
                <a:off x="2268537" y="1412875"/>
                <a:ext cx="215900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82" name="Google Shape;482;p17"/>
              <p:cNvCxnSpPr/>
              <p:nvPr/>
            </p:nvCxnSpPr>
            <p:spPr>
              <a:xfrm flipH="1"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83" name="Google Shape;483;p17"/>
              <p:cNvCxnSpPr/>
              <p:nvPr/>
            </p:nvCxnSpPr>
            <p:spPr>
              <a:xfrm flipH="1">
                <a:off x="1763712" y="1484312"/>
                <a:ext cx="1152525" cy="7921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84" name="Google Shape;484;p17"/>
              <p:cNvCxnSpPr/>
              <p:nvPr/>
            </p:nvCxnSpPr>
            <p:spPr>
              <a:xfrm flipH="1">
                <a:off x="1547812" y="1628775"/>
                <a:ext cx="1655762" cy="5048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85" name="Google Shape;485;p17"/>
              <p:cNvSpPr/>
              <p:nvPr/>
            </p:nvSpPr>
            <p:spPr>
              <a:xfrm>
                <a:off x="1452562" y="1355725"/>
                <a:ext cx="1878012" cy="993775"/>
              </a:xfrm>
              <a:custGeom>
                <a:rect b="b" l="l" r="r" t="t"/>
                <a:pathLst>
                  <a:path extrusionOk="0" h="120000" w="120000">
                    <a:moveTo>
                      <a:pt x="0" y="66900"/>
                    </a:moveTo>
                    <a:lnTo>
                      <a:pt x="5274" y="39297"/>
                    </a:lnTo>
                    <a:lnTo>
                      <a:pt x="19881" y="15527"/>
                    </a:lnTo>
                    <a:lnTo>
                      <a:pt x="37633" y="3833"/>
                    </a:lnTo>
                    <a:lnTo>
                      <a:pt x="52240" y="0"/>
                    </a:lnTo>
                    <a:lnTo>
                      <a:pt x="65731" y="1916"/>
                    </a:lnTo>
                    <a:lnTo>
                      <a:pt x="79729" y="6900"/>
                    </a:lnTo>
                    <a:lnTo>
                      <a:pt x="93524" y="15527"/>
                    </a:lnTo>
                    <a:lnTo>
                      <a:pt x="111885" y="32971"/>
                    </a:lnTo>
                    <a:lnTo>
                      <a:pt x="120000" y="64984"/>
                    </a:lnTo>
                    <a:lnTo>
                      <a:pt x="116551" y="93929"/>
                    </a:lnTo>
                    <a:lnTo>
                      <a:pt x="98089" y="111182"/>
                    </a:lnTo>
                    <a:lnTo>
                      <a:pt x="79729" y="120000"/>
                    </a:lnTo>
                    <a:lnTo>
                      <a:pt x="65934" y="120000"/>
                    </a:lnTo>
                    <a:lnTo>
                      <a:pt x="52138" y="120000"/>
                    </a:lnTo>
                    <a:lnTo>
                      <a:pt x="42907" y="120000"/>
                    </a:lnTo>
                    <a:lnTo>
                      <a:pt x="19881" y="111182"/>
                    </a:lnTo>
                    <a:lnTo>
                      <a:pt x="7303" y="92587"/>
                    </a:lnTo>
                    <a:lnTo>
                      <a:pt x="0" y="669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6" name="Google Shape;486;p17"/>
            <p:cNvGrpSpPr/>
            <p:nvPr/>
          </p:nvGrpSpPr>
          <p:grpSpPr>
            <a:xfrm rot="-180000">
              <a:off x="1444625" y="2868612"/>
              <a:ext cx="1879600" cy="704850"/>
              <a:chOff x="1452562" y="1355725"/>
              <a:chExt cx="1879600" cy="993775"/>
            </a:xfrm>
          </p:grpSpPr>
          <p:sp>
            <p:nvSpPr>
              <p:cNvPr id="487" name="Google Shape;487;p17"/>
              <p:cNvSpPr/>
              <p:nvPr/>
            </p:nvSpPr>
            <p:spPr>
              <a:xfrm>
                <a:off x="1485900" y="1909762"/>
                <a:ext cx="1846262" cy="7937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2000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88" name="Google Shape;488;p17"/>
              <p:cNvCxnSpPr/>
              <p:nvPr/>
            </p:nvCxnSpPr>
            <p:spPr>
              <a:xfrm>
                <a:off x="1547812" y="1700212"/>
                <a:ext cx="1728787" cy="433387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89" name="Google Shape;489;p17"/>
              <p:cNvCxnSpPr/>
              <p:nvPr/>
            </p:nvCxnSpPr>
            <p:spPr>
              <a:xfrm>
                <a:off x="1763712" y="1484312"/>
                <a:ext cx="1223962" cy="7921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90" name="Google Shape;490;p17"/>
              <p:cNvCxnSpPr/>
              <p:nvPr/>
            </p:nvCxnSpPr>
            <p:spPr>
              <a:xfrm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91" name="Google Shape;491;p17"/>
              <p:cNvSpPr/>
              <p:nvPr/>
            </p:nvSpPr>
            <p:spPr>
              <a:xfrm>
                <a:off x="2252662" y="1371600"/>
                <a:ext cx="231775" cy="9779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119999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92" name="Google Shape;492;p17"/>
              <p:cNvCxnSpPr/>
              <p:nvPr/>
            </p:nvCxnSpPr>
            <p:spPr>
              <a:xfrm flipH="1">
                <a:off x="2268537" y="1412875"/>
                <a:ext cx="215900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93" name="Google Shape;493;p17"/>
              <p:cNvCxnSpPr/>
              <p:nvPr/>
            </p:nvCxnSpPr>
            <p:spPr>
              <a:xfrm flipH="1">
                <a:off x="2051050" y="1412875"/>
                <a:ext cx="649287" cy="9366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94" name="Google Shape;494;p17"/>
              <p:cNvCxnSpPr/>
              <p:nvPr/>
            </p:nvCxnSpPr>
            <p:spPr>
              <a:xfrm flipH="1">
                <a:off x="1763712" y="1484312"/>
                <a:ext cx="1152525" cy="792162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495" name="Google Shape;495;p17"/>
              <p:cNvCxnSpPr/>
              <p:nvPr/>
            </p:nvCxnSpPr>
            <p:spPr>
              <a:xfrm flipH="1">
                <a:off x="1547812" y="1628775"/>
                <a:ext cx="1655762" cy="5048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sp>
            <p:nvSpPr>
              <p:cNvPr id="496" name="Google Shape;496;p17"/>
              <p:cNvSpPr/>
              <p:nvPr/>
            </p:nvSpPr>
            <p:spPr>
              <a:xfrm>
                <a:off x="1452562" y="1355725"/>
                <a:ext cx="1878012" cy="993775"/>
              </a:xfrm>
              <a:custGeom>
                <a:rect b="b" l="l" r="r" t="t"/>
                <a:pathLst>
                  <a:path extrusionOk="0" h="120000" w="120000">
                    <a:moveTo>
                      <a:pt x="0" y="66900"/>
                    </a:moveTo>
                    <a:lnTo>
                      <a:pt x="5274" y="39297"/>
                    </a:lnTo>
                    <a:lnTo>
                      <a:pt x="19881" y="15527"/>
                    </a:lnTo>
                    <a:lnTo>
                      <a:pt x="37633" y="3833"/>
                    </a:lnTo>
                    <a:lnTo>
                      <a:pt x="52240" y="0"/>
                    </a:lnTo>
                    <a:lnTo>
                      <a:pt x="65731" y="1916"/>
                    </a:lnTo>
                    <a:lnTo>
                      <a:pt x="79729" y="6900"/>
                    </a:lnTo>
                    <a:lnTo>
                      <a:pt x="93524" y="15527"/>
                    </a:lnTo>
                    <a:lnTo>
                      <a:pt x="111885" y="32971"/>
                    </a:lnTo>
                    <a:lnTo>
                      <a:pt x="120000" y="64984"/>
                    </a:lnTo>
                    <a:lnTo>
                      <a:pt x="116551" y="93929"/>
                    </a:lnTo>
                    <a:lnTo>
                      <a:pt x="98089" y="111182"/>
                    </a:lnTo>
                    <a:lnTo>
                      <a:pt x="79729" y="120000"/>
                    </a:lnTo>
                    <a:lnTo>
                      <a:pt x="65934" y="120000"/>
                    </a:lnTo>
                    <a:lnTo>
                      <a:pt x="52138" y="120000"/>
                    </a:lnTo>
                    <a:lnTo>
                      <a:pt x="42907" y="120000"/>
                    </a:lnTo>
                    <a:lnTo>
                      <a:pt x="19881" y="111182"/>
                    </a:lnTo>
                    <a:lnTo>
                      <a:pt x="7303" y="92587"/>
                    </a:lnTo>
                    <a:lnTo>
                      <a:pt x="0" y="66900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97" name="Google Shape;497;p17"/>
            <p:cNvCxnSpPr/>
            <p:nvPr/>
          </p:nvCxnSpPr>
          <p:spPr>
            <a:xfrm>
              <a:off x="2371725" y="1700212"/>
              <a:ext cx="0" cy="15843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98" name="Google Shape;498;p17"/>
            <p:cNvCxnSpPr/>
            <p:nvPr/>
          </p:nvCxnSpPr>
          <p:spPr>
            <a:xfrm>
              <a:off x="1476375" y="1773237"/>
              <a:ext cx="0" cy="151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99" name="Google Shape;499;p17"/>
            <p:cNvCxnSpPr/>
            <p:nvPr/>
          </p:nvCxnSpPr>
          <p:spPr>
            <a:xfrm>
              <a:off x="1547812" y="1916112"/>
              <a:ext cx="0" cy="144145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00" name="Google Shape;500;p17"/>
            <p:cNvSpPr/>
            <p:nvPr/>
          </p:nvSpPr>
          <p:spPr>
            <a:xfrm>
              <a:off x="1763712" y="1989137"/>
              <a:ext cx="1587" cy="1554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1" name="Google Shape;501;p17"/>
            <p:cNvCxnSpPr/>
            <p:nvPr/>
          </p:nvCxnSpPr>
          <p:spPr>
            <a:xfrm>
              <a:off x="2051050" y="2060575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2" name="Google Shape;502;p17"/>
            <p:cNvCxnSpPr/>
            <p:nvPr/>
          </p:nvCxnSpPr>
          <p:spPr>
            <a:xfrm>
              <a:off x="2268537" y="2060575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03" name="Google Shape;503;p17"/>
            <p:cNvSpPr/>
            <p:nvPr/>
          </p:nvSpPr>
          <p:spPr>
            <a:xfrm>
              <a:off x="2481262" y="2060575"/>
              <a:ext cx="3175" cy="149860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4" name="Google Shape;504;p17"/>
            <p:cNvCxnSpPr/>
            <p:nvPr/>
          </p:nvCxnSpPr>
          <p:spPr>
            <a:xfrm>
              <a:off x="2700337" y="2060575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5" name="Google Shape;505;p17"/>
            <p:cNvCxnSpPr/>
            <p:nvPr/>
          </p:nvCxnSpPr>
          <p:spPr>
            <a:xfrm>
              <a:off x="2987675" y="1989137"/>
              <a:ext cx="0" cy="151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06" name="Google Shape;506;p17"/>
            <p:cNvSpPr/>
            <p:nvPr/>
          </p:nvSpPr>
          <p:spPr>
            <a:xfrm>
              <a:off x="3276600" y="1844675"/>
              <a:ext cx="4762" cy="15351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12000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07" name="Google Shape;507;p17"/>
            <p:cNvCxnSpPr/>
            <p:nvPr/>
          </p:nvCxnSpPr>
          <p:spPr>
            <a:xfrm>
              <a:off x="3332162" y="1700212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8" name="Google Shape;508;p17"/>
            <p:cNvCxnSpPr/>
            <p:nvPr/>
          </p:nvCxnSpPr>
          <p:spPr>
            <a:xfrm>
              <a:off x="1547812" y="1628775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9" name="Google Shape;509;p17"/>
            <p:cNvCxnSpPr/>
            <p:nvPr/>
          </p:nvCxnSpPr>
          <p:spPr>
            <a:xfrm>
              <a:off x="1763712" y="1484312"/>
              <a:ext cx="0" cy="151288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0" name="Google Shape;510;p17"/>
            <p:cNvCxnSpPr/>
            <p:nvPr/>
          </p:nvCxnSpPr>
          <p:spPr>
            <a:xfrm>
              <a:off x="2051050" y="1412875"/>
              <a:ext cx="0" cy="151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1" name="Google Shape;511;p17"/>
            <p:cNvCxnSpPr/>
            <p:nvPr/>
          </p:nvCxnSpPr>
          <p:spPr>
            <a:xfrm>
              <a:off x="2268537" y="1341437"/>
              <a:ext cx="0" cy="15827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2" name="Google Shape;512;p17"/>
            <p:cNvCxnSpPr/>
            <p:nvPr/>
          </p:nvCxnSpPr>
          <p:spPr>
            <a:xfrm>
              <a:off x="2484437" y="1341437"/>
              <a:ext cx="0" cy="151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3" name="Google Shape;513;p17"/>
            <p:cNvCxnSpPr/>
            <p:nvPr/>
          </p:nvCxnSpPr>
          <p:spPr>
            <a:xfrm>
              <a:off x="2690812" y="1357312"/>
              <a:ext cx="0" cy="1582737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4" name="Google Shape;514;p17"/>
            <p:cNvCxnSpPr/>
            <p:nvPr/>
          </p:nvCxnSpPr>
          <p:spPr>
            <a:xfrm>
              <a:off x="2916237" y="1412875"/>
              <a:ext cx="0" cy="151130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5" name="Google Shape;515;p17"/>
            <p:cNvCxnSpPr/>
            <p:nvPr/>
          </p:nvCxnSpPr>
          <p:spPr>
            <a:xfrm>
              <a:off x="3195637" y="1500187"/>
              <a:ext cx="0" cy="1584325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0" name="Google Shape;520;p18"/>
          <p:cNvCxnSpPr/>
          <p:nvPr/>
        </p:nvCxnSpPr>
        <p:spPr>
          <a:xfrm>
            <a:off x="1474787" y="3949700"/>
            <a:ext cx="4103687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521" name="Google Shape;521;p18"/>
          <p:cNvGrpSpPr/>
          <p:nvPr/>
        </p:nvGrpSpPr>
        <p:grpSpPr>
          <a:xfrm>
            <a:off x="1905000" y="2422525"/>
            <a:ext cx="1514475" cy="1511300"/>
            <a:chOff x="5003800" y="1700212"/>
            <a:chExt cx="1514475" cy="1441450"/>
          </a:xfrm>
        </p:grpSpPr>
        <p:grpSp>
          <p:nvGrpSpPr>
            <p:cNvPr id="522" name="Google Shape;522;p18"/>
            <p:cNvGrpSpPr/>
            <p:nvPr/>
          </p:nvGrpSpPr>
          <p:grpSpPr>
            <a:xfrm>
              <a:off x="5003800" y="1700212"/>
              <a:ext cx="1514474" cy="1441450"/>
              <a:chOff x="5507037" y="3063875"/>
              <a:chExt cx="1514474" cy="1441450"/>
            </a:xfrm>
          </p:grpSpPr>
          <p:cxnSp>
            <p:nvCxnSpPr>
              <p:cNvPr id="523" name="Google Shape;523;p18"/>
              <p:cNvCxnSpPr/>
              <p:nvPr/>
            </p:nvCxnSpPr>
            <p:spPr>
              <a:xfrm rot="10800000">
                <a:off x="5508625" y="3213100"/>
                <a:ext cx="1512887" cy="280987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grpSp>
            <p:nvGrpSpPr>
              <p:cNvPr id="524" name="Google Shape;524;p18"/>
              <p:cNvGrpSpPr/>
              <p:nvPr/>
            </p:nvGrpSpPr>
            <p:grpSpPr>
              <a:xfrm flipH="1" rot="10800000">
                <a:off x="5507037" y="3063875"/>
                <a:ext cx="1512888" cy="1441450"/>
                <a:chOff x="5507037" y="3063875"/>
                <a:chExt cx="1512888" cy="1441450"/>
              </a:xfrm>
            </p:grpSpPr>
            <p:cxnSp>
              <p:nvCxnSpPr>
                <p:cNvPr id="525" name="Google Shape;525;p18"/>
                <p:cNvCxnSpPr/>
                <p:nvPr/>
              </p:nvCxnSpPr>
              <p:spPr>
                <a:xfrm rot="10800000">
                  <a:off x="5507037" y="4076700"/>
                  <a:ext cx="1512887" cy="425450"/>
                </a:xfrm>
                <a:prstGeom prst="curvedConnector2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  <p:sp>
              <p:nvSpPr>
                <p:cNvPr id="526" name="Google Shape;526;p18"/>
                <p:cNvSpPr/>
                <p:nvPr/>
              </p:nvSpPr>
              <p:spPr>
                <a:xfrm>
                  <a:off x="5508625" y="3063875"/>
                  <a:ext cx="1511300" cy="1228725"/>
                </a:xfrm>
                <a:custGeom>
                  <a:rect b="b" l="l" r="r" t="t"/>
                  <a:pathLst>
                    <a:path extrusionOk="0" h="120000" w="120000">
                      <a:moveTo>
                        <a:pt x="0" y="120000"/>
                      </a:moveTo>
                      <a:lnTo>
                        <a:pt x="61134" y="0"/>
                      </a:lnTo>
                      <a:lnTo>
                        <a:pt x="120000" y="120000"/>
                      </a:lnTo>
                    </a:path>
                  </a:pathLst>
                </a:cu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80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527" name="Google Shape;527;p18"/>
                <p:cNvCxnSpPr/>
                <p:nvPr/>
              </p:nvCxnSpPr>
              <p:spPr>
                <a:xfrm flipH="1">
                  <a:off x="5526087" y="4292600"/>
                  <a:ext cx="1493837" cy="212725"/>
                </a:xfrm>
                <a:prstGeom prst="curvedConnector2">
                  <a:avLst/>
                </a:prstGeom>
                <a:solidFill>
                  <a:schemeClr val="lt1"/>
                </a:solidFill>
                <a:ln cap="flat" cmpd="sng" w="9525">
                  <a:solidFill>
                    <a:schemeClr val="dk1"/>
                  </a:solidFill>
                  <a:prstDash val="solid"/>
                  <a:miter lim="8000"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528" name="Google Shape;528;p18"/>
              <p:cNvCxnSpPr/>
              <p:nvPr/>
            </p:nvCxnSpPr>
            <p:spPr>
              <a:xfrm flipH="1">
                <a:off x="5580062" y="3160712"/>
                <a:ext cx="1368425" cy="187325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29" name="Google Shape;529;p18"/>
              <p:cNvCxnSpPr/>
              <p:nvPr/>
            </p:nvCxnSpPr>
            <p:spPr>
              <a:xfrm flipH="1">
                <a:off x="5603875" y="3244850"/>
                <a:ext cx="1296987" cy="231775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0" name="Google Shape;530;p18"/>
              <p:cNvCxnSpPr/>
              <p:nvPr/>
            </p:nvCxnSpPr>
            <p:spPr>
              <a:xfrm flipH="1">
                <a:off x="5651500" y="3348037"/>
                <a:ext cx="1225550" cy="215900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1" name="Google Shape;531;p18"/>
              <p:cNvCxnSpPr/>
              <p:nvPr/>
            </p:nvCxnSpPr>
            <p:spPr>
              <a:xfrm flipH="1">
                <a:off x="5724525" y="3419475"/>
                <a:ext cx="1079500" cy="215900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2" name="Google Shape;532;p18"/>
              <p:cNvCxnSpPr/>
              <p:nvPr/>
            </p:nvCxnSpPr>
            <p:spPr>
              <a:xfrm flipH="1">
                <a:off x="5795962" y="3508375"/>
                <a:ext cx="936625" cy="215900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3" name="Google Shape;533;p18"/>
              <p:cNvCxnSpPr/>
              <p:nvPr/>
            </p:nvCxnSpPr>
            <p:spPr>
              <a:xfrm flipH="1">
                <a:off x="5867400" y="3635375"/>
                <a:ext cx="792162" cy="215900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4" name="Google Shape;534;p18"/>
              <p:cNvCxnSpPr/>
              <p:nvPr/>
            </p:nvCxnSpPr>
            <p:spPr>
              <a:xfrm flipH="1">
                <a:off x="5940425" y="3779837"/>
                <a:ext cx="647700" cy="144462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5" name="Google Shape;535;p18"/>
              <p:cNvCxnSpPr/>
              <p:nvPr/>
            </p:nvCxnSpPr>
            <p:spPr>
              <a:xfrm flipH="1">
                <a:off x="6011862" y="3924300"/>
                <a:ext cx="544512" cy="144462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6" name="Google Shape;536;p18"/>
              <p:cNvCxnSpPr/>
              <p:nvPr/>
            </p:nvCxnSpPr>
            <p:spPr>
              <a:xfrm flipH="1">
                <a:off x="6084887" y="4067175"/>
                <a:ext cx="400050" cy="144462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537" name="Google Shape;537;p18"/>
              <p:cNvCxnSpPr/>
              <p:nvPr/>
            </p:nvCxnSpPr>
            <p:spPr>
              <a:xfrm flipH="1">
                <a:off x="6156325" y="4211637"/>
                <a:ext cx="255587" cy="73025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538" name="Google Shape;538;p18"/>
            <p:cNvCxnSpPr/>
            <p:nvPr/>
          </p:nvCxnSpPr>
          <p:spPr>
            <a:xfrm rot="10800000">
              <a:off x="5003800" y="1916112"/>
              <a:ext cx="1490662" cy="21272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39" name="Google Shape;539;p18"/>
          <p:cNvGrpSpPr/>
          <p:nvPr/>
        </p:nvGrpSpPr>
        <p:grpSpPr>
          <a:xfrm>
            <a:off x="3708400" y="2422525"/>
            <a:ext cx="1512887" cy="1724025"/>
            <a:chOff x="2844800" y="2852737"/>
            <a:chExt cx="1512887" cy="1584325"/>
          </a:xfrm>
        </p:grpSpPr>
        <p:sp>
          <p:nvSpPr>
            <p:cNvPr id="540" name="Google Shape;540;p18"/>
            <p:cNvSpPr/>
            <p:nvPr/>
          </p:nvSpPr>
          <p:spPr>
            <a:xfrm>
              <a:off x="2844800" y="2852737"/>
              <a:ext cx="1511300" cy="1584325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1" name="Google Shape;541;p18"/>
            <p:cNvCxnSpPr/>
            <p:nvPr/>
          </p:nvCxnSpPr>
          <p:spPr>
            <a:xfrm flipH="1">
              <a:off x="2860675" y="4076700"/>
              <a:ext cx="1497012" cy="21272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42" name="Google Shape;542;p18"/>
          <p:cNvGrpSpPr/>
          <p:nvPr/>
        </p:nvGrpSpPr>
        <p:grpSpPr>
          <a:xfrm>
            <a:off x="3706812" y="3286125"/>
            <a:ext cx="1512887" cy="860425"/>
            <a:chOff x="6804025" y="3644900"/>
            <a:chExt cx="1512887" cy="860425"/>
          </a:xfrm>
        </p:grpSpPr>
        <p:cxnSp>
          <p:nvCxnSpPr>
            <p:cNvPr id="543" name="Google Shape;543;p18"/>
            <p:cNvCxnSpPr/>
            <p:nvPr/>
          </p:nvCxnSpPr>
          <p:spPr>
            <a:xfrm rot="10800000">
              <a:off x="6804025" y="36449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4" name="Google Shape;544;p18"/>
            <p:cNvCxnSpPr/>
            <p:nvPr/>
          </p:nvCxnSpPr>
          <p:spPr>
            <a:xfrm rot="10800000">
              <a:off x="6804025" y="40767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5" name="Google Shape;545;p18"/>
            <p:cNvCxnSpPr/>
            <p:nvPr/>
          </p:nvCxnSpPr>
          <p:spPr>
            <a:xfrm>
              <a:off x="6804025" y="3933825"/>
              <a:ext cx="0" cy="358775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6" name="Google Shape;546;p18"/>
            <p:cNvCxnSpPr/>
            <p:nvPr/>
          </p:nvCxnSpPr>
          <p:spPr>
            <a:xfrm>
              <a:off x="8316912" y="3860800"/>
              <a:ext cx="0" cy="431800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7" name="Google Shape;547;p18"/>
            <p:cNvCxnSpPr/>
            <p:nvPr/>
          </p:nvCxnSpPr>
          <p:spPr>
            <a:xfrm rot="10800000">
              <a:off x="6831012" y="4292600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48" name="Google Shape;548;p18"/>
            <p:cNvSpPr/>
            <p:nvPr/>
          </p:nvSpPr>
          <p:spPr>
            <a:xfrm>
              <a:off x="6804025" y="3933825"/>
              <a:ext cx="1512887" cy="358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49" name="Google Shape;549;p18"/>
            <p:cNvCxnSpPr/>
            <p:nvPr/>
          </p:nvCxnSpPr>
          <p:spPr>
            <a:xfrm rot="10800000">
              <a:off x="6815137" y="3836987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50" name="Google Shape;550;p18"/>
          <p:cNvGrpSpPr/>
          <p:nvPr/>
        </p:nvGrpSpPr>
        <p:grpSpPr>
          <a:xfrm>
            <a:off x="3706812" y="2854325"/>
            <a:ext cx="1512887" cy="860425"/>
            <a:chOff x="6804025" y="3644900"/>
            <a:chExt cx="1512887" cy="860425"/>
          </a:xfrm>
        </p:grpSpPr>
        <p:cxnSp>
          <p:nvCxnSpPr>
            <p:cNvPr id="551" name="Google Shape;551;p18"/>
            <p:cNvCxnSpPr/>
            <p:nvPr/>
          </p:nvCxnSpPr>
          <p:spPr>
            <a:xfrm rot="10800000">
              <a:off x="6804025" y="36449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2" name="Google Shape;552;p18"/>
            <p:cNvCxnSpPr/>
            <p:nvPr/>
          </p:nvCxnSpPr>
          <p:spPr>
            <a:xfrm rot="10800000">
              <a:off x="6804025" y="40767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3" name="Google Shape;553;p18"/>
            <p:cNvCxnSpPr/>
            <p:nvPr/>
          </p:nvCxnSpPr>
          <p:spPr>
            <a:xfrm>
              <a:off x="6804025" y="3933825"/>
              <a:ext cx="0" cy="358775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4" name="Google Shape;554;p18"/>
            <p:cNvCxnSpPr/>
            <p:nvPr/>
          </p:nvCxnSpPr>
          <p:spPr>
            <a:xfrm>
              <a:off x="8316912" y="3860800"/>
              <a:ext cx="0" cy="431800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5" name="Google Shape;555;p18"/>
            <p:cNvCxnSpPr/>
            <p:nvPr/>
          </p:nvCxnSpPr>
          <p:spPr>
            <a:xfrm rot="10800000">
              <a:off x="6831012" y="4292600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56" name="Google Shape;556;p18"/>
            <p:cNvSpPr/>
            <p:nvPr/>
          </p:nvSpPr>
          <p:spPr>
            <a:xfrm>
              <a:off x="6804025" y="3933825"/>
              <a:ext cx="1512887" cy="358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57" name="Google Shape;557;p18"/>
            <p:cNvCxnSpPr/>
            <p:nvPr/>
          </p:nvCxnSpPr>
          <p:spPr>
            <a:xfrm rot="10800000">
              <a:off x="6815137" y="3836987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58" name="Google Shape;558;p18"/>
          <p:cNvGrpSpPr/>
          <p:nvPr/>
        </p:nvGrpSpPr>
        <p:grpSpPr>
          <a:xfrm>
            <a:off x="3706812" y="2422525"/>
            <a:ext cx="1512887" cy="860425"/>
            <a:chOff x="6804025" y="3644900"/>
            <a:chExt cx="1512887" cy="860425"/>
          </a:xfrm>
        </p:grpSpPr>
        <p:cxnSp>
          <p:nvCxnSpPr>
            <p:cNvPr id="559" name="Google Shape;559;p18"/>
            <p:cNvCxnSpPr/>
            <p:nvPr/>
          </p:nvCxnSpPr>
          <p:spPr>
            <a:xfrm rot="10800000">
              <a:off x="6804025" y="36449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60" name="Google Shape;560;p18"/>
            <p:cNvCxnSpPr/>
            <p:nvPr/>
          </p:nvCxnSpPr>
          <p:spPr>
            <a:xfrm rot="10800000">
              <a:off x="6804025" y="4076700"/>
              <a:ext cx="1512887" cy="4254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61" name="Google Shape;561;p18"/>
            <p:cNvCxnSpPr/>
            <p:nvPr/>
          </p:nvCxnSpPr>
          <p:spPr>
            <a:xfrm>
              <a:off x="6804025" y="3933825"/>
              <a:ext cx="0" cy="358775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62" name="Google Shape;562;p18"/>
            <p:cNvCxnSpPr/>
            <p:nvPr/>
          </p:nvCxnSpPr>
          <p:spPr>
            <a:xfrm>
              <a:off x="8316912" y="3860800"/>
              <a:ext cx="0" cy="431800"/>
            </a:xfrm>
            <a:prstGeom prst="straightConnector1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63" name="Google Shape;563;p18"/>
            <p:cNvCxnSpPr/>
            <p:nvPr/>
          </p:nvCxnSpPr>
          <p:spPr>
            <a:xfrm rot="10800000">
              <a:off x="6831012" y="4292600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64" name="Google Shape;564;p18"/>
            <p:cNvSpPr/>
            <p:nvPr/>
          </p:nvSpPr>
          <p:spPr>
            <a:xfrm>
              <a:off x="6804025" y="3933825"/>
              <a:ext cx="1512887" cy="358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565" name="Google Shape;565;p18"/>
            <p:cNvCxnSpPr/>
            <p:nvPr/>
          </p:nvCxnSpPr>
          <p:spPr>
            <a:xfrm rot="10800000">
              <a:off x="6815137" y="3836987"/>
              <a:ext cx="1485900" cy="212725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66" name="Google Shape;566;p18"/>
          <p:cNvGrpSpPr/>
          <p:nvPr/>
        </p:nvGrpSpPr>
        <p:grpSpPr>
          <a:xfrm>
            <a:off x="3548062" y="1557337"/>
            <a:ext cx="1095374" cy="1296987"/>
            <a:chOff x="6731000" y="1196975"/>
            <a:chExt cx="1095374" cy="1296987"/>
          </a:xfrm>
        </p:grpSpPr>
        <p:cxnSp>
          <p:nvCxnSpPr>
            <p:cNvPr id="567" name="Google Shape;567;p18"/>
            <p:cNvCxnSpPr/>
            <p:nvPr/>
          </p:nvCxnSpPr>
          <p:spPr>
            <a:xfrm>
              <a:off x="6731000" y="1700212"/>
              <a:ext cx="504825" cy="72231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68" name="Google Shape;568;p18"/>
            <p:cNvCxnSpPr/>
            <p:nvPr/>
          </p:nvCxnSpPr>
          <p:spPr>
            <a:xfrm>
              <a:off x="6875462" y="1560512"/>
              <a:ext cx="504825" cy="86042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69" name="Google Shape;569;p18"/>
            <p:cNvCxnSpPr/>
            <p:nvPr/>
          </p:nvCxnSpPr>
          <p:spPr>
            <a:xfrm>
              <a:off x="6937375" y="1485900"/>
              <a:ext cx="587375" cy="100806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0" name="Google Shape;570;p18"/>
            <p:cNvCxnSpPr/>
            <p:nvPr/>
          </p:nvCxnSpPr>
          <p:spPr>
            <a:xfrm>
              <a:off x="6948487" y="1341437"/>
              <a:ext cx="692150" cy="1081087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571" name="Google Shape;571;p18"/>
            <p:cNvCxnSpPr/>
            <p:nvPr/>
          </p:nvCxnSpPr>
          <p:spPr>
            <a:xfrm>
              <a:off x="6945312" y="1196975"/>
              <a:ext cx="881062" cy="122396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cxnSp>
        <p:nvCxnSpPr>
          <p:cNvPr id="572" name="Google Shape;572;p18"/>
          <p:cNvCxnSpPr/>
          <p:nvPr/>
        </p:nvCxnSpPr>
        <p:spPr>
          <a:xfrm>
            <a:off x="1474787" y="2638425"/>
            <a:ext cx="4103687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73" name="Google Shape;573;p18"/>
          <p:cNvCxnSpPr/>
          <p:nvPr/>
        </p:nvCxnSpPr>
        <p:spPr>
          <a:xfrm>
            <a:off x="5435600" y="2638425"/>
            <a:ext cx="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574" name="Google Shape;574;p18"/>
          <p:cNvSpPr txBox="1"/>
          <p:nvPr/>
        </p:nvSpPr>
        <p:spPr>
          <a:xfrm>
            <a:off x="5508625" y="3070225"/>
            <a:ext cx="36353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 kerucut = tinggi tabung</a:t>
            </a:r>
            <a:endParaRPr/>
          </a:p>
        </p:txBody>
      </p:sp>
      <p:sp>
        <p:nvSpPr>
          <p:cNvPr id="575" name="Google Shape;575;p18"/>
          <p:cNvSpPr txBox="1"/>
          <p:nvPr/>
        </p:nvSpPr>
        <p:spPr>
          <a:xfrm>
            <a:off x="4283075" y="37147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76" name="Google Shape;576;p18"/>
          <p:cNvSpPr txBox="1"/>
          <p:nvPr/>
        </p:nvSpPr>
        <p:spPr>
          <a:xfrm>
            <a:off x="4283075" y="32829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77" name="Google Shape;577;p18"/>
          <p:cNvSpPr txBox="1"/>
          <p:nvPr/>
        </p:nvSpPr>
        <p:spPr>
          <a:xfrm>
            <a:off x="4283075" y="2851150"/>
            <a:ext cx="43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8" name="Google Shape;578;p18"/>
          <p:cNvSpPr txBox="1"/>
          <p:nvPr/>
        </p:nvSpPr>
        <p:spPr>
          <a:xfrm>
            <a:off x="1476375" y="4643437"/>
            <a:ext cx="30241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tabung 	=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r 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579" name="Google Shape;579;p18"/>
          <p:cNvSpPr txBox="1"/>
          <p:nvPr/>
        </p:nvSpPr>
        <p:spPr>
          <a:xfrm>
            <a:off x="1474787" y="5041900"/>
            <a:ext cx="5905500" cy="119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tabung 	= 3 x Volum kerucut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kerucut 	= 1/3 Volum tabung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1/3 x π r </a:t>
            </a:r>
            <a:r>
              <a:rPr b="1" baseline="3000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</a:t>
            </a:r>
            <a:endParaRPr/>
          </a:p>
        </p:txBody>
      </p:sp>
      <p:sp>
        <p:nvSpPr>
          <p:cNvPr id="580" name="Google Shape;580;p18"/>
          <p:cNvSpPr/>
          <p:nvPr/>
        </p:nvSpPr>
        <p:spPr>
          <a:xfrm>
            <a:off x="2268537" y="549275"/>
            <a:ext cx="4921250" cy="647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VOLUM KERUCUT</a:t>
            </a:r>
          </a:p>
        </p:txBody>
      </p:sp>
      <p:sp>
        <p:nvSpPr>
          <p:cNvPr id="581" name="Google Shape;581;p18"/>
          <p:cNvSpPr txBox="1"/>
          <p:nvPr/>
        </p:nvSpPr>
        <p:spPr>
          <a:xfrm>
            <a:off x="1476375" y="4146550"/>
            <a:ext cx="45354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Diameter kerucut = diameter tabung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187" y="1412875"/>
            <a:ext cx="1563687" cy="154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7" name="Google Shape;587;p19"/>
          <p:cNvGrpSpPr/>
          <p:nvPr/>
        </p:nvGrpSpPr>
        <p:grpSpPr>
          <a:xfrm>
            <a:off x="4716462" y="2060574"/>
            <a:ext cx="1512887" cy="933451"/>
            <a:chOff x="4572000" y="5514974"/>
            <a:chExt cx="1512887" cy="933451"/>
          </a:xfrm>
        </p:grpSpPr>
        <p:cxnSp>
          <p:nvCxnSpPr>
            <p:cNvPr id="588" name="Google Shape;588;p19"/>
            <p:cNvCxnSpPr/>
            <p:nvPr/>
          </p:nvCxnSpPr>
          <p:spPr>
            <a:xfrm rot="-5400000">
              <a:off x="5110956" y="4976018"/>
              <a:ext cx="434975" cy="1512887"/>
            </a:xfrm>
            <a:prstGeom prst="curved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89" name="Google Shape;589;p19"/>
            <p:cNvSpPr/>
            <p:nvPr/>
          </p:nvSpPr>
          <p:spPr>
            <a:xfrm>
              <a:off x="4572000" y="5734050"/>
              <a:ext cx="1512887" cy="7143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58803" y="12000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0" name="Google Shape;590;p19"/>
          <p:cNvCxnSpPr/>
          <p:nvPr/>
        </p:nvCxnSpPr>
        <p:spPr>
          <a:xfrm>
            <a:off x="2268537" y="2278062"/>
            <a:ext cx="43195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91" name="Google Shape;591;p19"/>
          <p:cNvCxnSpPr/>
          <p:nvPr/>
        </p:nvCxnSpPr>
        <p:spPr>
          <a:xfrm>
            <a:off x="2268537" y="2997200"/>
            <a:ext cx="43195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592" name="Google Shape;592;p19"/>
          <p:cNvCxnSpPr/>
          <p:nvPr/>
        </p:nvCxnSpPr>
        <p:spPr>
          <a:xfrm>
            <a:off x="6516687" y="2278062"/>
            <a:ext cx="0" cy="71913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593" name="Google Shape;593;p19"/>
          <p:cNvSpPr txBox="1"/>
          <p:nvPr/>
        </p:nvSpPr>
        <p:spPr>
          <a:xfrm>
            <a:off x="7164387" y="2349500"/>
            <a:ext cx="19065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 ½ bola = tinggi kerucut = jari-jari bola = r</a:t>
            </a:r>
            <a:endParaRPr/>
          </a:p>
        </p:txBody>
      </p:sp>
      <p:grpSp>
        <p:nvGrpSpPr>
          <p:cNvPr id="594" name="Google Shape;594;p19"/>
          <p:cNvGrpSpPr/>
          <p:nvPr/>
        </p:nvGrpSpPr>
        <p:grpSpPr>
          <a:xfrm>
            <a:off x="2951162" y="2347912"/>
            <a:ext cx="1404937" cy="649286"/>
            <a:chOff x="4822825" y="5732462"/>
            <a:chExt cx="1404937" cy="649286"/>
          </a:xfrm>
        </p:grpSpPr>
        <p:cxnSp>
          <p:nvCxnSpPr>
            <p:cNvPr id="595" name="Google Shape;595;p19"/>
            <p:cNvCxnSpPr/>
            <p:nvPr/>
          </p:nvCxnSpPr>
          <p:spPr>
            <a:xfrm rot="-5400000">
              <a:off x="5218906" y="5372893"/>
              <a:ext cx="612775" cy="1404937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96" name="Google Shape;596;p19"/>
            <p:cNvCxnSpPr/>
            <p:nvPr/>
          </p:nvCxnSpPr>
          <p:spPr>
            <a:xfrm rot="-5400000">
              <a:off x="5384800" y="5194300"/>
              <a:ext cx="288925" cy="1365250"/>
            </a:xfrm>
            <a:prstGeom prst="curvedConnector2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597" name="Google Shape;597;p19"/>
          <p:cNvGrpSpPr/>
          <p:nvPr/>
        </p:nvGrpSpPr>
        <p:grpSpPr>
          <a:xfrm>
            <a:off x="2906712" y="2020887"/>
            <a:ext cx="1517650" cy="976312"/>
            <a:chOff x="6656387" y="5548312"/>
            <a:chExt cx="1517650" cy="976312"/>
          </a:xfrm>
        </p:grpSpPr>
        <p:grpSp>
          <p:nvGrpSpPr>
            <p:cNvPr id="598" name="Google Shape;598;p19"/>
            <p:cNvGrpSpPr/>
            <p:nvPr/>
          </p:nvGrpSpPr>
          <p:grpSpPr>
            <a:xfrm>
              <a:off x="6656387" y="5551487"/>
              <a:ext cx="1516063" cy="973137"/>
              <a:chOff x="2843212" y="5480050"/>
              <a:chExt cx="1516063" cy="973137"/>
            </a:xfrm>
          </p:grpSpPr>
          <p:cxnSp>
            <p:nvCxnSpPr>
              <p:cNvPr id="599" name="Google Shape;599;p19"/>
              <p:cNvCxnSpPr/>
              <p:nvPr/>
            </p:nvCxnSpPr>
            <p:spPr>
              <a:xfrm rot="-5400000">
                <a:off x="3367087" y="4960937"/>
                <a:ext cx="473075" cy="1511300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00" name="Google Shape;600;p19"/>
              <p:cNvCxnSpPr/>
              <p:nvPr/>
            </p:nvCxnSpPr>
            <p:spPr>
              <a:xfrm rot="-5400000">
                <a:off x="3242468" y="5337968"/>
                <a:ext cx="715962" cy="1514475"/>
              </a:xfrm>
              <a:prstGeom prst="curvedConnector2">
                <a:avLst/>
              </a:prstGeom>
              <a:solidFill>
                <a:schemeClr val="lt1"/>
              </a:solidFill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cxnSp>
          <p:nvCxnSpPr>
            <p:cNvPr id="601" name="Google Shape;601;p19"/>
            <p:cNvCxnSpPr/>
            <p:nvPr/>
          </p:nvCxnSpPr>
          <p:spPr>
            <a:xfrm rot="-5400000">
              <a:off x="7181056" y="5026818"/>
              <a:ext cx="471487" cy="151447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602" name="Google Shape;602;p19"/>
          <p:cNvGrpSpPr/>
          <p:nvPr/>
        </p:nvGrpSpPr>
        <p:grpSpPr>
          <a:xfrm>
            <a:off x="2901949" y="1544636"/>
            <a:ext cx="1525589" cy="949325"/>
            <a:chOff x="2398711" y="1844674"/>
            <a:chExt cx="1525589" cy="949325"/>
          </a:xfrm>
        </p:grpSpPr>
        <p:cxnSp>
          <p:nvCxnSpPr>
            <p:cNvPr id="603" name="Google Shape;603;p19"/>
            <p:cNvCxnSpPr/>
            <p:nvPr/>
          </p:nvCxnSpPr>
          <p:spPr>
            <a:xfrm rot="5400000">
              <a:off x="2797968" y="1445418"/>
              <a:ext cx="715962" cy="151447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grpSp>
          <p:nvGrpSpPr>
            <p:cNvPr id="604" name="Google Shape;604;p19"/>
            <p:cNvGrpSpPr/>
            <p:nvPr/>
          </p:nvGrpSpPr>
          <p:grpSpPr>
            <a:xfrm>
              <a:off x="2400299" y="2308224"/>
              <a:ext cx="1524001" cy="485775"/>
              <a:chOff x="4576761" y="1847849"/>
              <a:chExt cx="1524001" cy="485775"/>
            </a:xfrm>
          </p:grpSpPr>
          <p:cxnSp>
            <p:nvCxnSpPr>
              <p:cNvPr id="605" name="Google Shape;605;p19"/>
              <p:cNvCxnSpPr/>
              <p:nvPr/>
            </p:nvCxnSpPr>
            <p:spPr>
              <a:xfrm rot="-5400000">
                <a:off x="5203031" y="1435893"/>
                <a:ext cx="284162" cy="1511300"/>
              </a:xfrm>
              <a:prstGeom prst="curvedConnector2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06" name="Google Shape;606;p19"/>
              <p:cNvCxnSpPr/>
              <p:nvPr/>
            </p:nvCxnSpPr>
            <p:spPr>
              <a:xfrm rot="5400000">
                <a:off x="5198268" y="1226343"/>
                <a:ext cx="268287" cy="1511300"/>
              </a:xfrm>
              <a:prstGeom prst="curvedConnector2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07" name="Google Shape;607;p19"/>
          <p:cNvGrpSpPr/>
          <p:nvPr/>
        </p:nvGrpSpPr>
        <p:grpSpPr>
          <a:xfrm>
            <a:off x="2913062" y="2020887"/>
            <a:ext cx="1514475" cy="976313"/>
            <a:chOff x="2049462" y="3605212"/>
            <a:chExt cx="1514475" cy="976313"/>
          </a:xfrm>
        </p:grpSpPr>
        <p:cxnSp>
          <p:nvCxnSpPr>
            <p:cNvPr id="608" name="Google Shape;608;p19"/>
            <p:cNvCxnSpPr/>
            <p:nvPr/>
          </p:nvCxnSpPr>
          <p:spPr>
            <a:xfrm rot="-5400000">
              <a:off x="2571750" y="3084512"/>
              <a:ext cx="471487" cy="1512887"/>
            </a:xfrm>
            <a:prstGeom prst="curved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09" name="Google Shape;609;p19"/>
            <p:cNvCxnSpPr/>
            <p:nvPr/>
          </p:nvCxnSpPr>
          <p:spPr>
            <a:xfrm rot="-5400000">
              <a:off x="2448718" y="3466306"/>
              <a:ext cx="715962" cy="1514475"/>
            </a:xfrm>
            <a:prstGeom prst="curvedConnector2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grpSp>
        <p:nvGrpSpPr>
          <p:cNvPr id="610" name="Google Shape;610;p19"/>
          <p:cNvGrpSpPr/>
          <p:nvPr/>
        </p:nvGrpSpPr>
        <p:grpSpPr>
          <a:xfrm>
            <a:off x="3276600" y="1341437"/>
            <a:ext cx="1295400" cy="936625"/>
            <a:chOff x="2124075" y="1268412"/>
            <a:chExt cx="1295400" cy="936625"/>
          </a:xfrm>
        </p:grpSpPr>
        <p:cxnSp>
          <p:nvCxnSpPr>
            <p:cNvPr id="611" name="Google Shape;611;p19"/>
            <p:cNvCxnSpPr/>
            <p:nvPr/>
          </p:nvCxnSpPr>
          <p:spPr>
            <a:xfrm flipH="1">
              <a:off x="2124075" y="1268412"/>
              <a:ext cx="863600" cy="93662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12" name="Google Shape;612;p19"/>
            <p:cNvCxnSpPr/>
            <p:nvPr/>
          </p:nvCxnSpPr>
          <p:spPr>
            <a:xfrm flipH="1">
              <a:off x="2268537" y="1292225"/>
              <a:ext cx="863600" cy="91281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13" name="Google Shape;613;p19"/>
            <p:cNvCxnSpPr/>
            <p:nvPr/>
          </p:nvCxnSpPr>
          <p:spPr>
            <a:xfrm flipH="1">
              <a:off x="2411412" y="1343025"/>
              <a:ext cx="863600" cy="86201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14" name="Google Shape;614;p19"/>
            <p:cNvCxnSpPr/>
            <p:nvPr/>
          </p:nvCxnSpPr>
          <p:spPr>
            <a:xfrm flipH="1">
              <a:off x="2555875" y="1416050"/>
              <a:ext cx="863600" cy="788987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sp>
        <p:nvSpPr>
          <p:cNvPr id="615" name="Google Shape;615;p19"/>
          <p:cNvSpPr/>
          <p:nvPr/>
        </p:nvSpPr>
        <p:spPr>
          <a:xfrm>
            <a:off x="2909887" y="404812"/>
            <a:ext cx="3390900" cy="647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00FF"/>
                </a:solidFill>
                <a:latin typeface="Arial"/>
              </a:rPr>
              <a:t>VOLUM BOLA</a:t>
            </a:r>
          </a:p>
        </p:txBody>
      </p:sp>
      <p:sp>
        <p:nvSpPr>
          <p:cNvPr id="616" name="Google Shape;616;p19"/>
          <p:cNvSpPr txBox="1"/>
          <p:nvPr/>
        </p:nvSpPr>
        <p:spPr>
          <a:xfrm>
            <a:off x="2124075" y="3644900"/>
            <a:ext cx="5111750" cy="222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kerucut	= 1/3 x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r 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 b="0" baseline="3000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½ bola	= 2 x Volum kerucut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1 bola	= 4 x Volum kerucut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Bola	= 4 x 1/3 x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r 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= 4/3  </a:t>
            </a: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π r </a:t>
            </a:r>
            <a:r>
              <a:rPr b="1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baseline="3000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 = </a:t>
            </a:r>
            <a:r>
              <a:rPr b="1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4/3  π r </a:t>
            </a:r>
            <a:r>
              <a:rPr b="1" baseline="3000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/>
          </a:p>
        </p:txBody>
      </p:sp>
      <p:sp>
        <p:nvSpPr>
          <p:cNvPr id="617" name="Google Shape;617;p19"/>
          <p:cNvSpPr txBox="1"/>
          <p:nvPr/>
        </p:nvSpPr>
        <p:spPr>
          <a:xfrm>
            <a:off x="2484437" y="3062287"/>
            <a:ext cx="39592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Diameter bola = diameter kerucut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20"/>
          <p:cNvGrpSpPr/>
          <p:nvPr/>
        </p:nvGrpSpPr>
        <p:grpSpPr>
          <a:xfrm>
            <a:off x="1476375" y="1989137"/>
            <a:ext cx="1079500" cy="1800225"/>
            <a:chOff x="1476375" y="1989137"/>
            <a:chExt cx="1079500" cy="1800225"/>
          </a:xfrm>
        </p:grpSpPr>
        <p:sp>
          <p:nvSpPr>
            <p:cNvPr id="623" name="Google Shape;623;p20"/>
            <p:cNvSpPr/>
            <p:nvPr/>
          </p:nvSpPr>
          <p:spPr>
            <a:xfrm>
              <a:off x="1476375" y="3500437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4" name="Google Shape;624;p20"/>
            <p:cNvGrpSpPr/>
            <p:nvPr/>
          </p:nvGrpSpPr>
          <p:grpSpPr>
            <a:xfrm>
              <a:off x="1476375" y="1989137"/>
              <a:ext cx="1079500" cy="1800225"/>
              <a:chOff x="1476375" y="1989137"/>
              <a:chExt cx="1079500" cy="1800225"/>
            </a:xfrm>
          </p:grpSpPr>
          <p:sp>
            <p:nvSpPr>
              <p:cNvPr id="625" name="Google Shape;625;p20"/>
              <p:cNvSpPr/>
              <p:nvPr/>
            </p:nvSpPr>
            <p:spPr>
              <a:xfrm>
                <a:off x="1476375" y="1989137"/>
                <a:ext cx="1079500" cy="1800225"/>
              </a:xfrm>
              <a:prstGeom prst="cube">
                <a:avLst>
                  <a:gd fmla="val 25000" name="adj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0"/>
              <p:cNvSpPr/>
              <p:nvPr/>
            </p:nvSpPr>
            <p:spPr>
              <a:xfrm>
                <a:off x="1763712" y="1989137"/>
                <a:ext cx="792162" cy="1511300"/>
              </a:xfrm>
              <a:custGeom>
                <a:rect b="b" l="l" r="r" t="t"/>
                <a:pathLst>
                  <a:path extrusionOk="0" h="120000" w="120000">
                    <a:moveTo>
                      <a:pt x="0" y="0"/>
                    </a:moveTo>
                    <a:lnTo>
                      <a:pt x="0" y="120000"/>
                    </a:lnTo>
                    <a:lnTo>
                      <a:pt x="120000" y="120000"/>
                    </a:ln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627" name="Google Shape;627;p20"/>
              <p:cNvCxnSpPr/>
              <p:nvPr/>
            </p:nvCxnSpPr>
            <p:spPr>
              <a:xfrm flipH="1">
                <a:off x="1476375" y="3500437"/>
                <a:ext cx="287337" cy="288925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cxnSp>
        <p:nvCxnSpPr>
          <p:cNvPr id="628" name="Google Shape;628;p20"/>
          <p:cNvCxnSpPr/>
          <p:nvPr/>
        </p:nvCxnSpPr>
        <p:spPr>
          <a:xfrm>
            <a:off x="1042987" y="2133600"/>
            <a:ext cx="32400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29" name="Google Shape;629;p20"/>
          <p:cNvCxnSpPr/>
          <p:nvPr/>
        </p:nvCxnSpPr>
        <p:spPr>
          <a:xfrm>
            <a:off x="1116012" y="3644900"/>
            <a:ext cx="3240087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630" name="Google Shape;630;p20"/>
          <p:cNvCxnSpPr/>
          <p:nvPr/>
        </p:nvCxnSpPr>
        <p:spPr>
          <a:xfrm>
            <a:off x="4211637" y="2133600"/>
            <a:ext cx="0" cy="1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grpSp>
        <p:nvGrpSpPr>
          <p:cNvPr id="631" name="Google Shape;631;p20"/>
          <p:cNvGrpSpPr/>
          <p:nvPr/>
        </p:nvGrpSpPr>
        <p:grpSpPr>
          <a:xfrm>
            <a:off x="2916237" y="2133600"/>
            <a:ext cx="1079500" cy="1655762"/>
            <a:chOff x="2916237" y="2133600"/>
            <a:chExt cx="1079500" cy="1655762"/>
          </a:xfrm>
        </p:grpSpPr>
        <p:sp>
          <p:nvSpPr>
            <p:cNvPr id="632" name="Google Shape;632;p20"/>
            <p:cNvSpPr/>
            <p:nvPr/>
          </p:nvSpPr>
          <p:spPr>
            <a:xfrm>
              <a:off x="2916237" y="3500437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33" name="Google Shape;633;p20"/>
            <p:cNvGrpSpPr/>
            <p:nvPr/>
          </p:nvGrpSpPr>
          <p:grpSpPr>
            <a:xfrm>
              <a:off x="2916237" y="2133600"/>
              <a:ext cx="1079500" cy="1655762"/>
              <a:chOff x="2916237" y="2133600"/>
              <a:chExt cx="1079500" cy="1655762"/>
            </a:xfrm>
          </p:grpSpPr>
          <p:cxnSp>
            <p:nvCxnSpPr>
              <p:cNvPr id="634" name="Google Shape;634;p20"/>
              <p:cNvCxnSpPr/>
              <p:nvPr/>
            </p:nvCxnSpPr>
            <p:spPr>
              <a:xfrm flipH="1">
                <a:off x="3203575" y="2133600"/>
                <a:ext cx="215900" cy="13668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5" name="Google Shape;635;p20"/>
              <p:cNvCxnSpPr/>
              <p:nvPr/>
            </p:nvCxnSpPr>
            <p:spPr>
              <a:xfrm flipH="1">
                <a:off x="2916237" y="2133600"/>
                <a:ext cx="503237" cy="1655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6" name="Google Shape;636;p20"/>
              <p:cNvCxnSpPr/>
              <p:nvPr/>
            </p:nvCxnSpPr>
            <p:spPr>
              <a:xfrm>
                <a:off x="3419475" y="2133600"/>
                <a:ext cx="288925" cy="165576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  <p:cxnSp>
            <p:nvCxnSpPr>
              <p:cNvPr id="637" name="Google Shape;637;p20"/>
              <p:cNvCxnSpPr/>
              <p:nvPr/>
            </p:nvCxnSpPr>
            <p:spPr>
              <a:xfrm>
                <a:off x="3419475" y="2133600"/>
                <a:ext cx="576262" cy="1366837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grpSp>
        <p:nvGrpSpPr>
          <p:cNvPr id="638" name="Google Shape;638;p20"/>
          <p:cNvGrpSpPr/>
          <p:nvPr/>
        </p:nvGrpSpPr>
        <p:grpSpPr>
          <a:xfrm>
            <a:off x="1476375" y="2997200"/>
            <a:ext cx="1081087" cy="792163"/>
            <a:chOff x="3203575" y="4868862"/>
            <a:chExt cx="1081087" cy="792163"/>
          </a:xfrm>
        </p:grpSpPr>
        <p:sp>
          <p:nvSpPr>
            <p:cNvPr id="639" name="Google Shape;639;p20"/>
            <p:cNvSpPr/>
            <p:nvPr/>
          </p:nvSpPr>
          <p:spPr>
            <a:xfrm>
              <a:off x="3205162" y="4868862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0"/>
            <p:cNvSpPr/>
            <p:nvPr/>
          </p:nvSpPr>
          <p:spPr>
            <a:xfrm>
              <a:off x="3205162" y="5372100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0"/>
            <p:cNvSpPr/>
            <p:nvPr/>
          </p:nvSpPr>
          <p:spPr>
            <a:xfrm>
              <a:off x="3203575" y="4868862"/>
              <a:ext cx="1081087" cy="792162"/>
            </a:xfrm>
            <a:custGeom>
              <a:rect b="b" l="l" r="r" t="t"/>
              <a:pathLst>
                <a:path extrusionOk="0" h="120000" w="120000">
                  <a:moveTo>
                    <a:pt x="0" y="43767"/>
                  </a:moveTo>
                  <a:lnTo>
                    <a:pt x="0" y="120000"/>
                  </a:lnTo>
                  <a:lnTo>
                    <a:pt x="87929" y="120000"/>
                  </a:lnTo>
                  <a:lnTo>
                    <a:pt x="120000" y="76472"/>
                  </a:lnTo>
                  <a:lnTo>
                    <a:pt x="120000" y="0"/>
                  </a:lnTo>
                  <a:lnTo>
                    <a:pt x="87929" y="43767"/>
                  </a:lnTo>
                  <a:lnTo>
                    <a:pt x="0" y="4376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0"/>
          <p:cNvGrpSpPr/>
          <p:nvPr/>
        </p:nvGrpSpPr>
        <p:grpSpPr>
          <a:xfrm>
            <a:off x="1476375" y="2492375"/>
            <a:ext cx="1081087" cy="792163"/>
            <a:chOff x="3203575" y="4868862"/>
            <a:chExt cx="1081087" cy="792163"/>
          </a:xfrm>
        </p:grpSpPr>
        <p:sp>
          <p:nvSpPr>
            <p:cNvPr id="643" name="Google Shape;643;p20"/>
            <p:cNvSpPr/>
            <p:nvPr/>
          </p:nvSpPr>
          <p:spPr>
            <a:xfrm>
              <a:off x="3205162" y="4868862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0"/>
            <p:cNvSpPr/>
            <p:nvPr/>
          </p:nvSpPr>
          <p:spPr>
            <a:xfrm>
              <a:off x="3205162" y="5372100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0"/>
            <p:cNvSpPr/>
            <p:nvPr/>
          </p:nvSpPr>
          <p:spPr>
            <a:xfrm>
              <a:off x="3203575" y="4868862"/>
              <a:ext cx="1081087" cy="792162"/>
            </a:xfrm>
            <a:custGeom>
              <a:rect b="b" l="l" r="r" t="t"/>
              <a:pathLst>
                <a:path extrusionOk="0" h="120000" w="120000">
                  <a:moveTo>
                    <a:pt x="0" y="43767"/>
                  </a:moveTo>
                  <a:lnTo>
                    <a:pt x="0" y="120000"/>
                  </a:lnTo>
                  <a:lnTo>
                    <a:pt x="87929" y="120000"/>
                  </a:lnTo>
                  <a:lnTo>
                    <a:pt x="120000" y="76472"/>
                  </a:lnTo>
                  <a:lnTo>
                    <a:pt x="120000" y="0"/>
                  </a:lnTo>
                  <a:lnTo>
                    <a:pt x="87929" y="43767"/>
                  </a:lnTo>
                  <a:lnTo>
                    <a:pt x="0" y="4376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0"/>
          <p:cNvGrpSpPr/>
          <p:nvPr/>
        </p:nvGrpSpPr>
        <p:grpSpPr>
          <a:xfrm>
            <a:off x="1476375" y="1989137"/>
            <a:ext cx="1081087" cy="792163"/>
            <a:chOff x="3203575" y="4868862"/>
            <a:chExt cx="1081087" cy="792163"/>
          </a:xfrm>
        </p:grpSpPr>
        <p:sp>
          <p:nvSpPr>
            <p:cNvPr id="647" name="Google Shape;647;p20"/>
            <p:cNvSpPr/>
            <p:nvPr/>
          </p:nvSpPr>
          <p:spPr>
            <a:xfrm>
              <a:off x="3205162" y="4868862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3205162" y="5372100"/>
              <a:ext cx="1079500" cy="288925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31941" y="0"/>
                  </a:lnTo>
                  <a:lnTo>
                    <a:pt x="120000" y="0"/>
                  </a:lnTo>
                  <a:lnTo>
                    <a:pt x="88058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3203575" y="4868862"/>
              <a:ext cx="1081087" cy="792162"/>
            </a:xfrm>
            <a:custGeom>
              <a:rect b="b" l="l" r="r" t="t"/>
              <a:pathLst>
                <a:path extrusionOk="0" h="120000" w="120000">
                  <a:moveTo>
                    <a:pt x="0" y="43767"/>
                  </a:moveTo>
                  <a:lnTo>
                    <a:pt x="0" y="120000"/>
                  </a:lnTo>
                  <a:lnTo>
                    <a:pt x="87929" y="120000"/>
                  </a:lnTo>
                  <a:lnTo>
                    <a:pt x="120000" y="76472"/>
                  </a:lnTo>
                  <a:lnTo>
                    <a:pt x="120000" y="0"/>
                  </a:lnTo>
                  <a:lnTo>
                    <a:pt x="87929" y="43767"/>
                  </a:lnTo>
                  <a:lnTo>
                    <a:pt x="0" y="43767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50" name="Google Shape;650;p20"/>
          <p:cNvCxnSpPr/>
          <p:nvPr/>
        </p:nvCxnSpPr>
        <p:spPr>
          <a:xfrm>
            <a:off x="2292350" y="2276475"/>
            <a:ext cx="0" cy="1511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651" name="Google Shape;651;p20"/>
          <p:cNvGrpSpPr/>
          <p:nvPr/>
        </p:nvGrpSpPr>
        <p:grpSpPr>
          <a:xfrm>
            <a:off x="1835150" y="1196975"/>
            <a:ext cx="1295400" cy="936625"/>
            <a:chOff x="2124075" y="1268412"/>
            <a:chExt cx="1295400" cy="936625"/>
          </a:xfrm>
        </p:grpSpPr>
        <p:cxnSp>
          <p:nvCxnSpPr>
            <p:cNvPr id="652" name="Google Shape;652;p20"/>
            <p:cNvCxnSpPr/>
            <p:nvPr/>
          </p:nvCxnSpPr>
          <p:spPr>
            <a:xfrm flipH="1">
              <a:off x="2124075" y="1268412"/>
              <a:ext cx="863600" cy="936625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3" name="Google Shape;653;p20"/>
            <p:cNvCxnSpPr/>
            <p:nvPr/>
          </p:nvCxnSpPr>
          <p:spPr>
            <a:xfrm flipH="1">
              <a:off x="2268537" y="1292225"/>
              <a:ext cx="863600" cy="91281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4" name="Google Shape;654;p20"/>
            <p:cNvCxnSpPr/>
            <p:nvPr/>
          </p:nvCxnSpPr>
          <p:spPr>
            <a:xfrm flipH="1">
              <a:off x="2411412" y="1343025"/>
              <a:ext cx="863600" cy="862012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  <p:cxnSp>
          <p:nvCxnSpPr>
            <p:cNvPr id="655" name="Google Shape;655;p20"/>
            <p:cNvCxnSpPr/>
            <p:nvPr/>
          </p:nvCxnSpPr>
          <p:spPr>
            <a:xfrm flipH="1">
              <a:off x="2555875" y="1416050"/>
              <a:ext cx="863600" cy="788987"/>
            </a:xfrm>
            <a:prstGeom prst="curvedConnector2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med" w="med" type="triangle"/>
            </a:ln>
          </p:spPr>
        </p:cxnSp>
      </p:grpSp>
      <p:sp>
        <p:nvSpPr>
          <p:cNvPr id="656" name="Google Shape;656;p20"/>
          <p:cNvSpPr txBox="1"/>
          <p:nvPr/>
        </p:nvSpPr>
        <p:spPr>
          <a:xfrm>
            <a:off x="973137" y="4149725"/>
            <a:ext cx="583247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balok (prisma tegak segi 4) 	=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 x l x t</a:t>
            </a:r>
            <a:endParaRPr/>
          </a:p>
        </p:txBody>
      </p:sp>
      <p:sp>
        <p:nvSpPr>
          <p:cNvPr id="657" name="Google Shape;657;p20"/>
          <p:cNvSpPr txBox="1"/>
          <p:nvPr/>
        </p:nvSpPr>
        <p:spPr>
          <a:xfrm>
            <a:off x="971550" y="4502150"/>
            <a:ext cx="5905500" cy="2017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balok (prisma tegak segi 4)</a:t>
            </a:r>
            <a:r>
              <a:rPr b="0" i="0" lang="en-US" sz="18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= 3 x Volum limas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limas 	= 1/3 Volum balok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1/3 x p x l x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= 1/3 x LA x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0"/>
          <p:cNvSpPr txBox="1"/>
          <p:nvPr/>
        </p:nvSpPr>
        <p:spPr>
          <a:xfrm>
            <a:off x="4284662" y="2492375"/>
            <a:ext cx="3743325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Tinggi limas = tinggi prisma tegak</a:t>
            </a:r>
            <a:endParaRPr/>
          </a:p>
        </p:txBody>
      </p:sp>
      <p:sp>
        <p:nvSpPr>
          <p:cNvPr id="659" name="Google Shape;659;p20"/>
          <p:cNvSpPr txBox="1"/>
          <p:nvPr/>
        </p:nvSpPr>
        <p:spPr>
          <a:xfrm>
            <a:off x="3492500" y="333375"/>
            <a:ext cx="540067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Overlock"/>
              <a:buNone/>
            </a:pPr>
            <a:r>
              <a:rPr b="0" i="0" lang="en-US" sz="6000" u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VOLUM LIMAS</a:t>
            </a:r>
            <a:endParaRPr/>
          </a:p>
        </p:txBody>
      </p:sp>
      <p:sp>
        <p:nvSpPr>
          <p:cNvPr id="660" name="Google Shape;660;p20"/>
          <p:cNvSpPr txBox="1"/>
          <p:nvPr/>
        </p:nvSpPr>
        <p:spPr>
          <a:xfrm>
            <a:off x="1258887" y="3789362"/>
            <a:ext cx="3959225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6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Alas prisma  = alas limas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7812"/>
            <a:ext cx="8229600" cy="20716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VOLUME </a:t>
            </a:r>
            <a:b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5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BANGUN RUANG</a:t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1763712" y="4221162"/>
            <a:ext cx="3384550" cy="2447925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3419475" y="3357562"/>
            <a:ext cx="1511300" cy="1439862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2051050" y="3068637"/>
            <a:ext cx="1296987" cy="1728787"/>
          </a:xfrm>
          <a:prstGeom prst="can">
            <a:avLst>
              <a:gd fmla="val 25000" name="adj"/>
            </a:avLst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6"/>
          <p:cNvSpPr/>
          <p:nvPr/>
        </p:nvSpPr>
        <p:spPr>
          <a:xfrm rot="840000">
            <a:off x="7740650" y="5876925"/>
            <a:ext cx="1008062" cy="431800"/>
          </a:xfrm>
          <a:prstGeom prst="rect">
            <a:avLst/>
          </a:prstGeom>
          <a:solidFill>
            <a:srgbClr val="0099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5292725" y="5949950"/>
            <a:ext cx="1943100" cy="504825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6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Pengukuran Volum</a:t>
            </a:r>
            <a:endParaRPr/>
          </a:p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457200" y="1773237"/>
            <a:ext cx="8229600" cy="2300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Volum suatu benda ruang adalah banyaknya takaran yang dapat tepat menempati benda ruang itu.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Langkah Pembelajaran</a:t>
            </a:r>
            <a:endParaRPr/>
          </a:p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Penanaman Konsep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Penakaran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Kubus satuan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3779837" y="6092825"/>
            <a:ext cx="1728787" cy="5048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2771775" y="2522537"/>
            <a:ext cx="3313112" cy="360362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13052" y="0"/>
                </a:lnTo>
                <a:lnTo>
                  <a:pt x="120000" y="0"/>
                </a:lnTo>
                <a:lnTo>
                  <a:pt x="106947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" name="Google Shape;65;p9"/>
          <p:cNvGrpSpPr/>
          <p:nvPr/>
        </p:nvGrpSpPr>
        <p:grpSpPr>
          <a:xfrm>
            <a:off x="2771775" y="1514475"/>
            <a:ext cx="3313112" cy="1368425"/>
            <a:chOff x="5651500" y="3068637"/>
            <a:chExt cx="3313112" cy="1368425"/>
          </a:xfrm>
        </p:grpSpPr>
        <p:sp>
          <p:nvSpPr>
            <p:cNvPr id="66" name="Google Shape;66;p9"/>
            <p:cNvSpPr/>
            <p:nvPr/>
          </p:nvSpPr>
          <p:spPr>
            <a:xfrm>
              <a:off x="6011862" y="3068637"/>
              <a:ext cx="2952750" cy="10080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7" name="Google Shape;67;p9"/>
            <p:cNvCxnSpPr/>
            <p:nvPr/>
          </p:nvCxnSpPr>
          <p:spPr>
            <a:xfrm flipH="1">
              <a:off x="5651500" y="4076700"/>
              <a:ext cx="360362" cy="360362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68" name="Google Shape;68;p9"/>
          <p:cNvSpPr/>
          <p:nvPr/>
        </p:nvSpPr>
        <p:spPr>
          <a:xfrm>
            <a:off x="2771775" y="1530350"/>
            <a:ext cx="1320800" cy="1328737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9"/>
          <p:cNvSpPr/>
          <p:nvPr/>
        </p:nvSpPr>
        <p:spPr>
          <a:xfrm>
            <a:off x="3771900" y="1530350"/>
            <a:ext cx="1320800" cy="1328737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4772025" y="1530350"/>
            <a:ext cx="1320800" cy="1328737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2771775" y="1514475"/>
            <a:ext cx="3313112" cy="1368425"/>
          </a:xfrm>
          <a:prstGeom prst="cube">
            <a:avLst>
              <a:gd fmla="val 25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2" name="Google Shape;72;p9"/>
          <p:cNvGraphicFramePr/>
          <p:nvPr/>
        </p:nvGraphicFramePr>
        <p:xfrm>
          <a:off x="827087" y="31702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1554150"/>
                <a:gridCol w="1554150"/>
                <a:gridCol w="1554150"/>
                <a:gridCol w="1554150"/>
                <a:gridCol w="1554150"/>
              </a:tblGrid>
              <a:tr h="9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Isi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 (l)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Tinggi (t)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x 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Google Shape;73;p9"/>
          <p:cNvGraphicFramePr/>
          <p:nvPr/>
        </p:nvGraphicFramePr>
        <p:xfrm>
          <a:off x="827087" y="51863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1554150"/>
                <a:gridCol w="1182675"/>
                <a:gridCol w="1079500"/>
                <a:gridCol w="1873250"/>
                <a:gridCol w="2081200"/>
              </a:tblGrid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bentuk alas balok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 (l)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        (Luas alas)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 A x 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5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" name="Google Shape;74;p9"/>
          <p:cNvSpPr txBox="1"/>
          <p:nvPr/>
        </p:nvSpPr>
        <p:spPr>
          <a:xfrm>
            <a:off x="1403350" y="4322762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2987675" y="4322762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6" name="Google Shape;76;p9"/>
          <p:cNvSpPr txBox="1"/>
          <p:nvPr/>
        </p:nvSpPr>
        <p:spPr>
          <a:xfrm>
            <a:off x="4500562" y="4297362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7" name="Google Shape;77;p9"/>
          <p:cNvSpPr txBox="1"/>
          <p:nvPr/>
        </p:nvSpPr>
        <p:spPr>
          <a:xfrm>
            <a:off x="5940425" y="4297362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78" name="Google Shape;78;p9"/>
          <p:cNvSpPr txBox="1"/>
          <p:nvPr/>
        </p:nvSpPr>
        <p:spPr>
          <a:xfrm>
            <a:off x="7596187" y="4297362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79" name="Google Shape;79;p9"/>
          <p:cNvSpPr txBox="1"/>
          <p:nvPr/>
        </p:nvSpPr>
        <p:spPr>
          <a:xfrm>
            <a:off x="971550" y="6051550"/>
            <a:ext cx="1368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80" name="Google Shape;80;p9"/>
          <p:cNvSpPr txBox="1"/>
          <p:nvPr/>
        </p:nvSpPr>
        <p:spPr>
          <a:xfrm>
            <a:off x="2843212" y="605155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1" name="Google Shape;81;p9"/>
          <p:cNvSpPr txBox="1"/>
          <p:nvPr/>
        </p:nvSpPr>
        <p:spPr>
          <a:xfrm>
            <a:off x="3851275" y="605155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82" name="Google Shape;82;p9"/>
          <p:cNvSpPr txBox="1"/>
          <p:nvPr/>
        </p:nvSpPr>
        <p:spPr>
          <a:xfrm>
            <a:off x="4859337" y="6051550"/>
            <a:ext cx="15128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x 1 = 3</a:t>
            </a:r>
            <a:endParaRPr/>
          </a:p>
        </p:txBody>
      </p:sp>
      <p:sp>
        <p:nvSpPr>
          <p:cNvPr id="83" name="Google Shape;83;p9"/>
          <p:cNvSpPr txBox="1"/>
          <p:nvPr/>
        </p:nvSpPr>
        <p:spPr>
          <a:xfrm>
            <a:off x="7308850" y="605155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84" name="Google Shape;84;p9"/>
          <p:cNvSpPr txBox="1"/>
          <p:nvPr/>
        </p:nvSpPr>
        <p:spPr>
          <a:xfrm>
            <a:off x="250825" y="261937"/>
            <a:ext cx="540067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60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VOLUM BALOK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/>
          <p:nvPr/>
        </p:nvSpPr>
        <p:spPr>
          <a:xfrm>
            <a:off x="395287" y="5229225"/>
            <a:ext cx="1817687" cy="431800"/>
          </a:xfrm>
          <a:custGeom>
            <a:rect b="b" l="l" r="r" t="t"/>
            <a:pathLst>
              <a:path extrusionOk="0" h="120000" w="120000">
                <a:moveTo>
                  <a:pt x="0" y="115147"/>
                </a:moveTo>
                <a:lnTo>
                  <a:pt x="29659" y="0"/>
                </a:lnTo>
                <a:lnTo>
                  <a:pt x="120000" y="0"/>
                </a:lnTo>
                <a:lnTo>
                  <a:pt x="91493" y="120000"/>
                </a:lnTo>
                <a:lnTo>
                  <a:pt x="0" y="115147"/>
                </a:lnTo>
                <a:close/>
              </a:path>
            </a:pathLst>
          </a:cu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0" name="Google Shape;90;p10"/>
          <p:cNvGraphicFramePr/>
          <p:nvPr/>
        </p:nvGraphicFramePr>
        <p:xfrm>
          <a:off x="2627312" y="24209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649275"/>
                <a:gridCol w="1293800"/>
                <a:gridCol w="1009650"/>
                <a:gridCol w="1512875"/>
                <a:gridCol w="1295400"/>
              </a:tblGrid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Isi</a:t>
                      </a:r>
                      <a:endParaRPr/>
                    </a:p>
                  </a:txBody>
                  <a:tcPr marT="0" marB="0" marR="0" marL="0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(l)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Tinggi (t)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x 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Google Shape;91;p10"/>
          <p:cNvGraphicFramePr/>
          <p:nvPr/>
        </p:nvGraphicFramePr>
        <p:xfrm>
          <a:off x="2627312" y="429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1270000"/>
                <a:gridCol w="1268400"/>
                <a:gridCol w="950900"/>
                <a:gridCol w="873125"/>
                <a:gridCol w="871525"/>
                <a:gridCol w="1031875"/>
              </a:tblGrid>
              <a:tr h="10048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bentuk alas balok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 (l)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16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Tinggi </a:t>
                      </a: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(t)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        </a:t>
                      </a:r>
                      <a:r>
                        <a:rPr b="1" i="0" lang="en-US" sz="1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(Luas alas)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 A x 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2" name="Google Shape;92;p10"/>
          <p:cNvGrpSpPr/>
          <p:nvPr/>
        </p:nvGrpSpPr>
        <p:grpSpPr>
          <a:xfrm>
            <a:off x="396875" y="2636837"/>
            <a:ext cx="1798637" cy="3024188"/>
            <a:chOff x="6804025" y="1052512"/>
            <a:chExt cx="1798637" cy="3024188"/>
          </a:xfrm>
        </p:grpSpPr>
        <p:sp>
          <p:nvSpPr>
            <p:cNvPr id="93" name="Google Shape;93;p10"/>
            <p:cNvSpPr/>
            <p:nvPr/>
          </p:nvSpPr>
          <p:spPr>
            <a:xfrm>
              <a:off x="7235825" y="1052512"/>
              <a:ext cx="1366837" cy="259238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4" name="Google Shape;94;p10"/>
            <p:cNvCxnSpPr/>
            <p:nvPr/>
          </p:nvCxnSpPr>
          <p:spPr>
            <a:xfrm flipH="1">
              <a:off x="6804025" y="3644900"/>
              <a:ext cx="431800" cy="4318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95" name="Google Shape;95;p10"/>
          <p:cNvSpPr/>
          <p:nvPr/>
        </p:nvSpPr>
        <p:spPr>
          <a:xfrm>
            <a:off x="623887" y="4586287"/>
            <a:ext cx="892175" cy="858837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1304925" y="4586287"/>
            <a:ext cx="892175" cy="858837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396875" y="2636837"/>
            <a:ext cx="1800225" cy="3024187"/>
          </a:xfrm>
          <a:prstGeom prst="cube">
            <a:avLst>
              <a:gd fmla="val 25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395287" y="4797425"/>
            <a:ext cx="892175" cy="858837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1087437" y="4802187"/>
            <a:ext cx="892175" cy="858837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623887" y="3938587"/>
            <a:ext cx="892175" cy="858837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1304925" y="3938587"/>
            <a:ext cx="892175" cy="858837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/>
          <p:nvPr/>
        </p:nvSpPr>
        <p:spPr>
          <a:xfrm>
            <a:off x="623887" y="3289300"/>
            <a:ext cx="892175" cy="858837"/>
          </a:xfrm>
          <a:prstGeom prst="cube">
            <a:avLst>
              <a:gd fmla="val 25000" name="adj"/>
            </a:avLst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/>
          <p:nvPr/>
        </p:nvSpPr>
        <p:spPr>
          <a:xfrm>
            <a:off x="1304925" y="3289300"/>
            <a:ext cx="892175" cy="858837"/>
          </a:xfrm>
          <a:prstGeom prst="cube">
            <a:avLst>
              <a:gd fmla="val 25000" name="adj"/>
            </a:avLst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>
            <a:off x="623887" y="26368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/>
          <p:nvPr/>
        </p:nvSpPr>
        <p:spPr>
          <a:xfrm>
            <a:off x="1304925" y="26368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/>
          <p:nvPr/>
        </p:nvSpPr>
        <p:spPr>
          <a:xfrm>
            <a:off x="395287" y="4149725"/>
            <a:ext cx="892175" cy="858837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"/>
          <p:cNvSpPr/>
          <p:nvPr/>
        </p:nvSpPr>
        <p:spPr>
          <a:xfrm>
            <a:off x="1087437" y="4154487"/>
            <a:ext cx="892175" cy="858837"/>
          </a:xfrm>
          <a:prstGeom prst="cube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395287" y="35004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/>
          <p:nvPr/>
        </p:nvSpPr>
        <p:spPr>
          <a:xfrm>
            <a:off x="1087437" y="35004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99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0"/>
          <p:cNvSpPr/>
          <p:nvPr/>
        </p:nvSpPr>
        <p:spPr>
          <a:xfrm>
            <a:off x="395287" y="28527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"/>
          <p:cNvSpPr/>
          <p:nvPr/>
        </p:nvSpPr>
        <p:spPr>
          <a:xfrm>
            <a:off x="1087437" y="2852737"/>
            <a:ext cx="892175" cy="858837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0"/>
          <p:cNvSpPr/>
          <p:nvPr/>
        </p:nvSpPr>
        <p:spPr>
          <a:xfrm>
            <a:off x="469900" y="2636837"/>
            <a:ext cx="1727200" cy="3024187"/>
          </a:xfrm>
          <a:custGeom>
            <a:rect b="b" l="l" r="r" t="t"/>
            <a:pathLst>
              <a:path extrusionOk="0" h="120000" w="120000">
                <a:moveTo>
                  <a:pt x="120000" y="0"/>
                </a:moveTo>
                <a:lnTo>
                  <a:pt x="90000" y="17133"/>
                </a:lnTo>
                <a:lnTo>
                  <a:pt x="90000" y="120000"/>
                </a:lnTo>
                <a:lnTo>
                  <a:pt x="90000" y="17133"/>
                </a:lnTo>
                <a:lnTo>
                  <a:pt x="0" y="17133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0"/>
          <p:cNvSpPr txBox="1"/>
          <p:nvPr/>
        </p:nvSpPr>
        <p:spPr>
          <a:xfrm>
            <a:off x="2771775" y="314166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114" name="Google Shape;114;p10"/>
          <p:cNvSpPr txBox="1"/>
          <p:nvPr/>
        </p:nvSpPr>
        <p:spPr>
          <a:xfrm>
            <a:off x="3851275" y="314166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5" name="Google Shape;115;p10"/>
          <p:cNvSpPr txBox="1"/>
          <p:nvPr/>
        </p:nvSpPr>
        <p:spPr>
          <a:xfrm>
            <a:off x="5148262" y="314166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6" name="Google Shape;116;p10"/>
          <p:cNvSpPr txBox="1"/>
          <p:nvPr/>
        </p:nvSpPr>
        <p:spPr>
          <a:xfrm>
            <a:off x="6659562" y="314166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7" name="Google Shape;117;p10"/>
          <p:cNvSpPr txBox="1"/>
          <p:nvPr/>
        </p:nvSpPr>
        <p:spPr>
          <a:xfrm>
            <a:off x="8027987" y="3141662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118" name="Google Shape;118;p10"/>
          <p:cNvSpPr txBox="1"/>
          <p:nvPr/>
        </p:nvSpPr>
        <p:spPr>
          <a:xfrm>
            <a:off x="2843212" y="5373687"/>
            <a:ext cx="108108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kubus</a:t>
            </a:r>
            <a:endParaRPr/>
          </a:p>
        </p:txBody>
      </p:sp>
      <p:sp>
        <p:nvSpPr>
          <p:cNvPr id="119" name="Google Shape;119;p10"/>
          <p:cNvSpPr txBox="1"/>
          <p:nvPr/>
        </p:nvSpPr>
        <p:spPr>
          <a:xfrm>
            <a:off x="4427537" y="5373687"/>
            <a:ext cx="3619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0" name="Google Shape;120;p10"/>
          <p:cNvSpPr txBox="1"/>
          <p:nvPr/>
        </p:nvSpPr>
        <p:spPr>
          <a:xfrm>
            <a:off x="5508625" y="5373687"/>
            <a:ext cx="43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1" name="Google Shape;121;p10"/>
          <p:cNvSpPr txBox="1"/>
          <p:nvPr/>
        </p:nvSpPr>
        <p:spPr>
          <a:xfrm>
            <a:off x="7235825" y="5373687"/>
            <a:ext cx="43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2" name="Google Shape;122;p10"/>
          <p:cNvSpPr txBox="1"/>
          <p:nvPr/>
        </p:nvSpPr>
        <p:spPr>
          <a:xfrm>
            <a:off x="8029575" y="5373687"/>
            <a:ext cx="503237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/>
          </a:p>
        </p:txBody>
      </p:sp>
      <p:sp>
        <p:nvSpPr>
          <p:cNvPr id="123" name="Google Shape;123;p10"/>
          <p:cNvSpPr txBox="1"/>
          <p:nvPr/>
        </p:nvSpPr>
        <p:spPr>
          <a:xfrm>
            <a:off x="6372225" y="5373687"/>
            <a:ext cx="4318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"/>
          <p:cNvSpPr/>
          <p:nvPr/>
        </p:nvSpPr>
        <p:spPr>
          <a:xfrm>
            <a:off x="3203575" y="1844675"/>
            <a:ext cx="2305050" cy="431800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22479" y="0"/>
                </a:lnTo>
                <a:lnTo>
                  <a:pt x="120000" y="0"/>
                </a:lnTo>
                <a:lnTo>
                  <a:pt x="9752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9" name="Google Shape;129;p11"/>
          <p:cNvGraphicFramePr/>
          <p:nvPr/>
        </p:nvGraphicFramePr>
        <p:xfrm>
          <a:off x="827087" y="25638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1554150"/>
                <a:gridCol w="1554150"/>
                <a:gridCol w="1554150"/>
                <a:gridCol w="1554150"/>
                <a:gridCol w="1554150"/>
              </a:tblGrid>
              <a:tr h="944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Isi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   (l)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Tinggi   (t)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x 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30" name="Google Shape;130;p11"/>
          <p:cNvGraphicFramePr/>
          <p:nvPr/>
        </p:nvGraphicFramePr>
        <p:xfrm>
          <a:off x="827087" y="44370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{92C989F3-BDD0-4E2D-BA6D-0B27B470D05A}</a:tableStyleId>
              </a:tblPr>
              <a:tblGrid>
                <a:gridCol w="1554150"/>
                <a:gridCol w="1182675"/>
                <a:gridCol w="863600"/>
                <a:gridCol w="1081075"/>
                <a:gridCol w="1584325"/>
                <a:gridCol w="1504950"/>
              </a:tblGrid>
              <a:tr h="70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bentuk alas balok</a:t>
                      </a:r>
                      <a:endParaRPr/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Panjang (p)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Lebar  (l)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Tinggi (t)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 x l         (Luas alas)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0" i="0" lang="en-US" sz="20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 A x t</a:t>
                      </a:r>
                      <a:endParaRPr/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8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800" u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31" name="Google Shape;131;p11"/>
          <p:cNvGrpSpPr/>
          <p:nvPr/>
        </p:nvGrpSpPr>
        <p:grpSpPr>
          <a:xfrm>
            <a:off x="3222625" y="476250"/>
            <a:ext cx="2295526" cy="1784351"/>
            <a:chOff x="4932362" y="3789362"/>
            <a:chExt cx="3671888" cy="2735263"/>
          </a:xfrm>
        </p:grpSpPr>
        <p:sp>
          <p:nvSpPr>
            <p:cNvPr id="132" name="Google Shape;132;p11"/>
            <p:cNvSpPr/>
            <p:nvPr/>
          </p:nvSpPr>
          <p:spPr>
            <a:xfrm>
              <a:off x="5651500" y="3789362"/>
              <a:ext cx="2952750" cy="20875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33" name="Google Shape;133;p11"/>
            <p:cNvCxnSpPr/>
            <p:nvPr/>
          </p:nvCxnSpPr>
          <p:spPr>
            <a:xfrm flipH="1">
              <a:off x="4932362" y="5876925"/>
              <a:ext cx="719137" cy="6477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</p:grpSp>
      <p:sp>
        <p:nvSpPr>
          <p:cNvPr id="134" name="Google Shape;134;p11"/>
          <p:cNvSpPr/>
          <p:nvPr/>
        </p:nvSpPr>
        <p:spPr>
          <a:xfrm>
            <a:off x="3429000" y="1177925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3429000" y="492125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4044950" y="1181100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4044950" y="492125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4662487" y="1181100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4662487" y="492125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8i</a:t>
            </a:r>
            <a:endParaRPr/>
          </a:p>
        </p:txBody>
      </p:sp>
      <p:sp>
        <p:nvSpPr>
          <p:cNvPr id="140" name="Google Shape;140;p11"/>
          <p:cNvSpPr/>
          <p:nvPr/>
        </p:nvSpPr>
        <p:spPr>
          <a:xfrm>
            <a:off x="3222625" y="476250"/>
            <a:ext cx="2295525" cy="1784350"/>
          </a:xfrm>
          <a:prstGeom prst="cube">
            <a:avLst>
              <a:gd fmla="val 25000" name="adj"/>
            </a:avLst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3203575" y="1377950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3203575" y="708025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3835400" y="1381125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/>
          <p:nvPr/>
        </p:nvSpPr>
        <p:spPr>
          <a:xfrm>
            <a:off x="3835400" y="708025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4467225" y="1373187"/>
            <a:ext cx="825500" cy="866775"/>
          </a:xfrm>
          <a:prstGeom prst="cube">
            <a:avLst>
              <a:gd fmla="val 25000" name="adj"/>
            </a:avLst>
          </a:prstGeom>
          <a:solidFill>
            <a:srgbClr val="FF330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4467225" y="692150"/>
            <a:ext cx="825500" cy="866775"/>
          </a:xfrm>
          <a:prstGeom prst="cube">
            <a:avLst>
              <a:gd fmla="val 25000" name="adj"/>
            </a:avLst>
          </a:prstGeom>
          <a:solidFill>
            <a:srgbClr val="66FF33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11"/>
          <p:cNvCxnSpPr/>
          <p:nvPr/>
        </p:nvCxnSpPr>
        <p:spPr>
          <a:xfrm>
            <a:off x="5094287" y="936625"/>
            <a:ext cx="0" cy="131445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8" name="Google Shape;148;p11"/>
          <p:cNvCxnSpPr/>
          <p:nvPr/>
        </p:nvCxnSpPr>
        <p:spPr>
          <a:xfrm>
            <a:off x="3213100" y="925512"/>
            <a:ext cx="1890712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9" name="Google Shape;149;p11"/>
          <p:cNvSpPr txBox="1"/>
          <p:nvPr/>
        </p:nvSpPr>
        <p:spPr>
          <a:xfrm>
            <a:off x="1403350" y="3644900"/>
            <a:ext cx="5762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150" name="Google Shape;150;p11"/>
          <p:cNvSpPr txBox="1"/>
          <p:nvPr/>
        </p:nvSpPr>
        <p:spPr>
          <a:xfrm>
            <a:off x="2916237" y="364490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1" name="Google Shape;151;p11"/>
          <p:cNvSpPr txBox="1"/>
          <p:nvPr/>
        </p:nvSpPr>
        <p:spPr>
          <a:xfrm>
            <a:off x="4500562" y="364490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2" name="Google Shape;152;p11"/>
          <p:cNvSpPr txBox="1"/>
          <p:nvPr/>
        </p:nvSpPr>
        <p:spPr>
          <a:xfrm>
            <a:off x="6084887" y="3644900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3" name="Google Shape;153;p11"/>
          <p:cNvSpPr txBox="1"/>
          <p:nvPr/>
        </p:nvSpPr>
        <p:spPr>
          <a:xfrm>
            <a:off x="7524750" y="3619500"/>
            <a:ext cx="6492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154" name="Google Shape;154;p11"/>
          <p:cNvSpPr txBox="1"/>
          <p:nvPr/>
        </p:nvSpPr>
        <p:spPr>
          <a:xfrm>
            <a:off x="1116012" y="5092700"/>
            <a:ext cx="1368425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Persegi panjang</a:t>
            </a:r>
            <a:endParaRPr/>
          </a:p>
        </p:txBody>
      </p:sp>
      <p:sp>
        <p:nvSpPr>
          <p:cNvPr id="155" name="Google Shape;155;p11"/>
          <p:cNvSpPr txBox="1"/>
          <p:nvPr/>
        </p:nvSpPr>
        <p:spPr>
          <a:xfrm>
            <a:off x="2771775" y="5229225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6" name="Google Shape;156;p11"/>
          <p:cNvSpPr txBox="1"/>
          <p:nvPr/>
        </p:nvSpPr>
        <p:spPr>
          <a:xfrm>
            <a:off x="3924300" y="5229225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7" name="Google Shape;157;p11"/>
          <p:cNvSpPr txBox="1"/>
          <p:nvPr/>
        </p:nvSpPr>
        <p:spPr>
          <a:xfrm>
            <a:off x="5508625" y="5229225"/>
            <a:ext cx="14398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x 2 = 6</a:t>
            </a:r>
            <a:endParaRPr/>
          </a:p>
        </p:txBody>
      </p:sp>
      <p:sp>
        <p:nvSpPr>
          <p:cNvPr id="158" name="Google Shape;158;p11"/>
          <p:cNvSpPr txBox="1"/>
          <p:nvPr/>
        </p:nvSpPr>
        <p:spPr>
          <a:xfrm>
            <a:off x="7380287" y="5229225"/>
            <a:ext cx="79216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  <p:sp>
        <p:nvSpPr>
          <p:cNvPr id="159" name="Google Shape;159;p11"/>
          <p:cNvSpPr txBox="1"/>
          <p:nvPr/>
        </p:nvSpPr>
        <p:spPr>
          <a:xfrm>
            <a:off x="4718050" y="5229225"/>
            <a:ext cx="3587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-US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LKS VOLUM</a:t>
            </a:r>
            <a:endParaRPr/>
          </a:p>
        </p:txBody>
      </p:sp>
      <p:sp>
        <p:nvSpPr>
          <p:cNvPr id="165" name="Google Shape;165;p1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2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Pada slide lain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13"/>
          <p:cNvGrpSpPr/>
          <p:nvPr/>
        </p:nvGrpSpPr>
        <p:grpSpPr>
          <a:xfrm>
            <a:off x="1603375" y="2205037"/>
            <a:ext cx="1516062" cy="1943100"/>
            <a:chOff x="2409825" y="692150"/>
            <a:chExt cx="1225550" cy="2952750"/>
          </a:xfrm>
        </p:grpSpPr>
        <p:sp>
          <p:nvSpPr>
            <p:cNvPr id="171" name="Google Shape;171;p13"/>
            <p:cNvSpPr/>
            <p:nvPr/>
          </p:nvSpPr>
          <p:spPr>
            <a:xfrm>
              <a:off x="2411412" y="2636837"/>
              <a:ext cx="1223962" cy="10080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35330" y="120000"/>
                  </a:lnTo>
                  <a:lnTo>
                    <a:pt x="119999" y="25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2" name="Google Shape;172;p13"/>
            <p:cNvGrpSpPr/>
            <p:nvPr/>
          </p:nvGrpSpPr>
          <p:grpSpPr>
            <a:xfrm>
              <a:off x="2409825" y="692150"/>
              <a:ext cx="1225550" cy="2952750"/>
              <a:chOff x="2338387" y="3068637"/>
              <a:chExt cx="1225550" cy="2952750"/>
            </a:xfrm>
          </p:grpSpPr>
          <p:sp>
            <p:nvSpPr>
              <p:cNvPr id="173" name="Google Shape;173;p13"/>
              <p:cNvSpPr/>
              <p:nvPr/>
            </p:nvSpPr>
            <p:spPr>
              <a:xfrm rot="10800000">
                <a:off x="2338387" y="3074987"/>
                <a:ext cx="1223962" cy="2132012"/>
              </a:xfrm>
              <a:custGeom>
                <a:rect b="b" l="l" r="r" t="t"/>
                <a:pathLst>
                  <a:path extrusionOk="0" h="120000" w="120000">
                    <a:moveTo>
                      <a:pt x="0" y="108505"/>
                    </a:moveTo>
                    <a:lnTo>
                      <a:pt x="155" y="0"/>
                    </a:lnTo>
                    <a:lnTo>
                      <a:pt x="119999" y="11115"/>
                    </a:lnTo>
                    <a:lnTo>
                      <a:pt x="119999" y="120000"/>
                    </a:lnTo>
                    <a:lnTo>
                      <a:pt x="0" y="108505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13"/>
              <p:cNvSpPr/>
              <p:nvPr/>
            </p:nvSpPr>
            <p:spPr>
              <a:xfrm rot="10800000">
                <a:off x="2338387" y="5002212"/>
                <a:ext cx="1223962" cy="1019175"/>
              </a:xfrm>
              <a:custGeom>
                <a:rect b="b" l="l" r="r" t="t"/>
                <a:pathLst>
                  <a:path extrusionOk="0" h="120000" w="120000">
                    <a:moveTo>
                      <a:pt x="0" y="95947"/>
                    </a:moveTo>
                    <a:lnTo>
                      <a:pt x="84669" y="0"/>
                    </a:lnTo>
                    <a:lnTo>
                      <a:pt x="119999" y="120000"/>
                    </a:lnTo>
                    <a:lnTo>
                      <a:pt x="0" y="95947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13"/>
              <p:cNvSpPr/>
              <p:nvPr/>
            </p:nvSpPr>
            <p:spPr>
              <a:xfrm rot="10800000">
                <a:off x="2700337" y="3270250"/>
                <a:ext cx="863600" cy="2749550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18455" y="8493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76" name="Google Shape;176;p13"/>
              <p:cNvCxnSpPr/>
              <p:nvPr/>
            </p:nvCxnSpPr>
            <p:spPr>
              <a:xfrm rot="10800000">
                <a:off x="2338387" y="3068637"/>
                <a:ext cx="360362" cy="101917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</p:grpSp>
      <p:sp>
        <p:nvSpPr>
          <p:cNvPr id="177" name="Google Shape;177;p13"/>
          <p:cNvSpPr/>
          <p:nvPr/>
        </p:nvSpPr>
        <p:spPr>
          <a:xfrm rot="-5400000">
            <a:off x="24606" y="2961481"/>
            <a:ext cx="3744912" cy="647700"/>
          </a:xfrm>
          <a:prstGeom prst="parallelogram">
            <a:avLst>
              <a:gd fmla="val 25000" name="adj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8" name="Google Shape;178;p13"/>
          <p:cNvGrpSpPr/>
          <p:nvPr/>
        </p:nvGrpSpPr>
        <p:grpSpPr>
          <a:xfrm>
            <a:off x="539750" y="2205037"/>
            <a:ext cx="1512887" cy="1944687"/>
            <a:chOff x="468312" y="692151"/>
            <a:chExt cx="1223962" cy="2954337"/>
          </a:xfrm>
        </p:grpSpPr>
        <p:grpSp>
          <p:nvGrpSpPr>
            <p:cNvPr id="179" name="Google Shape;179;p13"/>
            <p:cNvGrpSpPr/>
            <p:nvPr/>
          </p:nvGrpSpPr>
          <p:grpSpPr>
            <a:xfrm>
              <a:off x="468312" y="692151"/>
              <a:ext cx="1223962" cy="2954337"/>
              <a:chOff x="2268537" y="3716337"/>
              <a:chExt cx="1223962" cy="2089150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2268537" y="4292600"/>
                <a:ext cx="1223962" cy="1508125"/>
              </a:xfrm>
              <a:custGeom>
                <a:rect b="b" l="l" r="r" t="t"/>
                <a:pathLst>
                  <a:path extrusionOk="0" h="120000" w="120000">
                    <a:moveTo>
                      <a:pt x="0" y="108505"/>
                    </a:moveTo>
                    <a:lnTo>
                      <a:pt x="155" y="0"/>
                    </a:lnTo>
                    <a:lnTo>
                      <a:pt x="119999" y="11115"/>
                    </a:lnTo>
                    <a:lnTo>
                      <a:pt x="119999" y="120000"/>
                    </a:lnTo>
                    <a:lnTo>
                      <a:pt x="0" y="108505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2268537" y="3716337"/>
                <a:ext cx="1223962" cy="720725"/>
              </a:xfrm>
              <a:custGeom>
                <a:rect b="b" l="l" r="r" t="t"/>
                <a:pathLst>
                  <a:path extrusionOk="0" h="120000" w="120000">
                    <a:moveTo>
                      <a:pt x="0" y="95947"/>
                    </a:moveTo>
                    <a:lnTo>
                      <a:pt x="84669" y="0"/>
                    </a:lnTo>
                    <a:lnTo>
                      <a:pt x="119999" y="120000"/>
                    </a:lnTo>
                    <a:lnTo>
                      <a:pt x="0" y="95947"/>
                    </a:lnTo>
                    <a:close/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13"/>
              <p:cNvSpPr/>
              <p:nvPr/>
            </p:nvSpPr>
            <p:spPr>
              <a:xfrm>
                <a:off x="2268537" y="3716337"/>
                <a:ext cx="863600" cy="1944687"/>
              </a:xfrm>
              <a:custGeom>
                <a:rect b="b" l="l" r="r" t="t"/>
                <a:pathLst>
                  <a:path extrusionOk="0" h="120000" w="120000">
                    <a:moveTo>
                      <a:pt x="120000" y="0"/>
                    </a:moveTo>
                    <a:lnTo>
                      <a:pt x="118455" y="84930"/>
                    </a:lnTo>
                    <a:lnTo>
                      <a:pt x="0" y="120000"/>
                    </a:lnTo>
                  </a:path>
                </a:pathLst>
              </a:cu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83" name="Google Shape;183;p13"/>
              <p:cNvCxnSpPr/>
              <p:nvPr/>
            </p:nvCxnSpPr>
            <p:spPr>
              <a:xfrm>
                <a:off x="3132137" y="5084762"/>
                <a:ext cx="360362" cy="720725"/>
              </a:xfrm>
              <a:prstGeom prst="straightConnector1">
                <a:avLst/>
              </a:prstGeom>
              <a:noFill/>
              <a:ln cap="flat" cmpd="sng" w="19050">
                <a:solidFill>
                  <a:schemeClr val="dk1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cxnSp>
        </p:grpSp>
        <p:sp>
          <p:nvSpPr>
            <p:cNvPr id="184" name="Google Shape;184;p13"/>
            <p:cNvSpPr/>
            <p:nvPr/>
          </p:nvSpPr>
          <p:spPr>
            <a:xfrm>
              <a:off x="468312" y="2636837"/>
              <a:ext cx="1223962" cy="1008062"/>
            </a:xfrm>
            <a:custGeom>
              <a:rect b="b" l="l" r="r" t="t"/>
              <a:pathLst>
                <a:path extrusionOk="0" h="120000" w="120000">
                  <a:moveTo>
                    <a:pt x="84669" y="0"/>
                  </a:moveTo>
                  <a:lnTo>
                    <a:pt x="0" y="94299"/>
                  </a:lnTo>
                  <a:lnTo>
                    <a:pt x="119999" y="120000"/>
                  </a:lnTo>
                  <a:lnTo>
                    <a:pt x="84669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dk1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" name="Google Shape;185;p13"/>
          <p:cNvSpPr txBox="1"/>
          <p:nvPr/>
        </p:nvSpPr>
        <p:spPr>
          <a:xfrm>
            <a:off x="3924300" y="1341437"/>
            <a:ext cx="4248150" cy="19272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Rumus Volum Prisma tegak segi empat 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= p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= L 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3924300" y="3429000"/>
            <a:ext cx="4248150" cy="30226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Rumus Volum Prisma tegak segitiga sama kaki: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=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 txBox="1"/>
          <p:nvPr/>
        </p:nvSpPr>
        <p:spPr>
          <a:xfrm>
            <a:off x="4211637" y="4797425"/>
            <a:ext cx="2809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½ (p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t)</a:t>
            </a:r>
            <a:endParaRPr/>
          </a:p>
        </p:txBody>
      </p:sp>
      <p:sp>
        <p:nvSpPr>
          <p:cNvPr id="188" name="Google Shape;188;p13"/>
          <p:cNvSpPr txBox="1"/>
          <p:nvPr/>
        </p:nvSpPr>
        <p:spPr>
          <a:xfrm>
            <a:off x="3003550" y="2708275"/>
            <a:ext cx="43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</p:txBody>
      </p:sp>
      <p:sp>
        <p:nvSpPr>
          <p:cNvPr id="189" name="Google Shape;189;p13"/>
          <p:cNvSpPr txBox="1"/>
          <p:nvPr/>
        </p:nvSpPr>
        <p:spPr>
          <a:xfrm>
            <a:off x="2555875" y="3779837"/>
            <a:ext cx="43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acifico"/>
              <a:buNone/>
            </a:pPr>
            <a:r>
              <a:rPr b="0" i="0" lang="en-US" sz="2400" u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l</a:t>
            </a:r>
            <a:endParaRPr/>
          </a:p>
        </p:txBody>
      </p:sp>
      <p:sp>
        <p:nvSpPr>
          <p:cNvPr id="190" name="Google Shape;190;p13"/>
          <p:cNvSpPr txBox="1"/>
          <p:nvPr/>
        </p:nvSpPr>
        <p:spPr>
          <a:xfrm>
            <a:off x="900112" y="3933825"/>
            <a:ext cx="43338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191" name="Google Shape;191;p13"/>
          <p:cNvSpPr txBox="1"/>
          <p:nvPr/>
        </p:nvSpPr>
        <p:spPr>
          <a:xfrm>
            <a:off x="4211637" y="5421312"/>
            <a:ext cx="28098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L A </a:t>
            </a: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</a:t>
            </a:r>
            <a:endParaRPr/>
          </a:p>
        </p:txBody>
      </p:sp>
      <p:sp>
        <p:nvSpPr>
          <p:cNvPr id="192" name="Google Shape;192;p13"/>
          <p:cNvSpPr txBox="1"/>
          <p:nvPr/>
        </p:nvSpPr>
        <p:spPr>
          <a:xfrm>
            <a:off x="4498975" y="4292600"/>
            <a:ext cx="396081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½ </a:t>
            </a:r>
            <a:r>
              <a:rPr b="1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 Prisma segiempat</a:t>
            </a:r>
            <a:endParaRPr/>
          </a:p>
        </p:txBody>
      </p:sp>
      <p:sp>
        <p:nvSpPr>
          <p:cNvPr id="193" name="Google Shape;193;p13"/>
          <p:cNvSpPr txBox="1"/>
          <p:nvPr>
            <p:ph type="title"/>
          </p:nvPr>
        </p:nvSpPr>
        <p:spPr>
          <a:xfrm>
            <a:off x="457200" y="333375"/>
            <a:ext cx="8229600" cy="66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Volum Prima tegak segitiga sama kaki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