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8" r:id="rId2"/>
    <p:sldId id="269" r:id="rId3"/>
    <p:sldId id="260" r:id="rId4"/>
    <p:sldId id="261" r:id="rId5"/>
    <p:sldId id="257" r:id="rId6"/>
    <p:sldId id="262" r:id="rId7"/>
    <p:sldId id="263" r:id="rId8"/>
    <p:sldId id="264" r:id="rId9"/>
    <p:sldId id="265" r:id="rId10"/>
    <p:sldId id="266" r:id="rId11"/>
    <p:sldId id="29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A1FC"/>
    <a:srgbClr val="0386FE"/>
    <a:srgbClr val="1DD0D8"/>
    <a:srgbClr val="BABE74"/>
    <a:srgbClr val="C0B475"/>
    <a:srgbClr val="B0CC73"/>
    <a:srgbClr val="EB767B"/>
    <a:srgbClr val="AF7F9C"/>
    <a:srgbClr val="E67D7B"/>
    <a:srgbClr val="7C8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6203C-41AB-4C5D-AA22-4F1AC42D9050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414DC-E5BA-43FF-8664-5309FB061EBC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29438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Teks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“PAI” </a:t>
            </a:r>
            <a:r>
              <a:rPr lang="en-US" dirty="0" err="1"/>
              <a:t>diubah</a:t>
            </a:r>
            <a:r>
              <a:rPr lang="en-US" baseline="0" dirty="0"/>
              <a:t> </a:t>
            </a:r>
            <a:r>
              <a:rPr lang="en-US" baseline="0" dirty="0" err="1"/>
              <a:t>sesuai</a:t>
            </a:r>
            <a:r>
              <a:rPr lang="en-US" baseline="0" dirty="0"/>
              <a:t> cover </a:t>
            </a:r>
            <a:r>
              <a:rPr lang="en-US" baseline="0" dirty="0" err="1"/>
              <a:t>dan</a:t>
            </a:r>
            <a:r>
              <a:rPr lang="en-US" baseline="0" dirty="0"/>
              <a:t> </a:t>
            </a:r>
            <a:r>
              <a:rPr lang="en-US" baseline="0" dirty="0" err="1"/>
              <a:t>tingkat</a:t>
            </a:r>
            <a:r>
              <a:rPr lang="en-US" baseline="0" dirty="0"/>
              <a:t> </a:t>
            </a:r>
            <a:r>
              <a:rPr lang="en-US" baseline="0" dirty="0" err="1"/>
              <a:t>kelas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0A279D-3258-181E-02B6-2630D5DB05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5BE9276-D3D3-DB0B-2CE0-E50E780B8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2074AC-17DB-2B5A-BBDB-059D757C5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105B-0C8F-47A2-9ED4-50541D3ADE16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B24CFC-D877-D001-B43A-9B213EE11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4F66C6-0D32-02FD-5AE9-007C603ED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366E-B5F8-4719-96DE-488D1BB1483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92643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60218C-4D48-DFEB-8288-4BEBA2DF1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7BCFF5C-C028-E1FD-DB41-AA14E5C3A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20F2FF-E67E-E6A7-179A-2143534D4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105B-0C8F-47A2-9ED4-50541D3ADE16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6E8C60-E5F1-75FF-AF16-00E43CF4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EA1F13-945C-208E-C5D1-7AD1DC850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366E-B5F8-4719-96DE-488D1BB1483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3455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FDD0084-E665-3F4E-B677-126F16518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A6F0C4-195B-1AD2-F5B8-24460E0C5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1F6605-C716-224C-9417-8DF500853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105B-0C8F-47A2-9ED4-50541D3ADE16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A40415-E208-72B5-8683-F20A9E48B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C24B7E-9A6B-97E1-3C73-17BBADD2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366E-B5F8-4719-96DE-488D1BB1483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2081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663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6200BC-710F-2FDF-4EBC-E8B3BD893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69C725-6A83-8755-7990-2D67A65C2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2BF920-3190-FA97-B94B-5B92160B2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105B-0C8F-47A2-9ED4-50541D3ADE16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9B0B6A-4C76-461B-4AF9-A995DE22D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D0572F-EE89-80A8-F1A7-F10D8B6A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366E-B5F8-4719-96DE-488D1BB1483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0753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18481-0B88-5DAB-7354-5CD707573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63A769-1B80-5A16-1F16-64DD1370E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B8C902-D65D-6A8F-24AF-87759BA03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105B-0C8F-47A2-9ED4-50541D3ADE16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8170CF-B5AF-88DA-45D9-FEABEFB0B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F0339B-BD8E-A632-24EE-2429F110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366E-B5F8-4719-96DE-488D1BB1483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204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93EE06-BC42-A51F-C01C-1773AC85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BD7E65-2651-6274-6E6B-6A77C9AD49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4003C9-F873-A0A3-C5BB-10BC28A7C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FE7ADC-D661-0FBD-20EC-A44AC55F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105B-0C8F-47A2-9ED4-50541D3ADE16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57E7EB-CB2F-9682-9C15-DA82206C3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6962F7-B6A1-05F8-7C9F-F30103B01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366E-B5F8-4719-96DE-488D1BB1483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1473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89F625-B7EA-F76D-5CE1-0BE4E60B2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CEBD65-181F-A001-98B4-1BEB7426E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D18879-5122-17DE-1CA9-F6ED40A95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F90EE08-281C-2178-C602-7953F3A2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F05467D-E9F6-859E-D2FA-60D869F78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1E8E88-8068-07EE-E244-9E10D0B5E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105B-0C8F-47A2-9ED4-50541D3ADE16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85762CD-669D-2D0D-EB5B-6A61BD6E0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03AD928-39D9-484D-DF2A-DBA9C5278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366E-B5F8-4719-96DE-488D1BB1483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43328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18538B-DCA0-F85F-0BAE-2EE3A28F1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B5683B9-1459-1756-45EC-1CC80426B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105B-0C8F-47A2-9ED4-50541D3ADE16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42E06E5-F592-2876-0123-688DDB12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744C70-2879-09C5-E80A-B866E8494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366E-B5F8-4719-96DE-488D1BB1483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480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C18E8E-5C96-F2C2-ECCC-63DE646E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105B-0C8F-47A2-9ED4-50541D3ADE16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9FB28E7-A573-F6ED-FCF1-F5CA4D82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A8BEEF-6326-F169-B970-CD91761C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366E-B5F8-4719-96DE-488D1BB1483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1409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01716C-32F3-FFDA-2154-1528D7640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862EF8-B314-50BF-0D45-9C98338D7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00AAAF-6C69-4604-8772-075D98F1F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965F4E2-F903-7059-F0DB-EF5D614F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105B-0C8F-47A2-9ED4-50541D3ADE16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886154-C8DF-40F6-0B84-66AEFF5BA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8FB092-9F7A-B139-AD6E-83E1A0A64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366E-B5F8-4719-96DE-488D1BB1483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9834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1A4E93-0ADB-BD76-825F-29085778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B350C50-D5E3-A053-C4BC-5F2696CACC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D90321-DC4F-96D7-7213-1FD2FB828C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B7DFB5-C97A-03E2-548F-CDF8840D4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5105B-0C8F-47A2-9ED4-50541D3ADE16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E162CDD-FAA2-03E1-59C2-CD019B5F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AB396-8142-DD3F-E0F3-2A888D85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366E-B5F8-4719-96DE-488D1BB1483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219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661238-6748-5E7A-50C4-AABE3E59A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335EE7-E0CB-C830-392C-CEF9C0FEF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C59C5F-EE1C-6075-5844-693F6137C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5105B-0C8F-47A2-9ED4-50541D3ADE16}" type="datetimeFigureOut">
              <a:rPr lang="en-ID" smtClean="0"/>
              <a:t>8/22/2022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1759CC-EEE1-E06D-AF94-4C655E7D2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B48F59-0540-DBDD-C5F4-CE6F30D36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F366E-B5F8-4719-96DE-488D1BB1483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72497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5080034" y="3835400"/>
            <a:ext cx="5994367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4694638" y="1592458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11673" y="3969802"/>
            <a:ext cx="2331087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 </a:t>
            </a:r>
            <a:r>
              <a:rPr lang="en-US" sz="2133" b="1">
                <a:solidFill>
                  <a:schemeClr val="tx1">
                    <a:lumMod val="65000"/>
                    <a:lumOff val="35000"/>
                  </a:schemeClr>
                </a:solidFill>
              </a:rPr>
              <a:t>KELAS II</a:t>
            </a:r>
            <a:endParaRPr lang="id-ID" sz="2133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080034" y="2327617"/>
            <a:ext cx="5994367" cy="95762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Pendidikan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Agama Islam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dan</a:t>
            </a:r>
            <a:r>
              <a:rPr lang="en-US" sz="4267" b="1" dirty="0">
                <a:solidFill>
                  <a:srgbClr val="36B449"/>
                </a:solidFill>
                <a:cs typeface="Arial" pitchFamily="34" charset="0"/>
              </a:rPr>
              <a:t> Budi </a:t>
            </a:r>
            <a:r>
              <a:rPr lang="en-US" sz="4267" b="1" dirty="0" err="1">
                <a:solidFill>
                  <a:srgbClr val="36B449"/>
                </a:solidFill>
                <a:cs typeface="Arial" pitchFamily="34" charset="0"/>
              </a:rPr>
              <a:t>Pekerti</a:t>
            </a:r>
            <a:endParaRPr lang="en-US" sz="4267" b="1" dirty="0">
              <a:solidFill>
                <a:srgbClr val="36B449"/>
              </a:solidFill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45298" y="1295401"/>
            <a:ext cx="2949340" cy="4165601"/>
            <a:chOff x="1308973" y="971550"/>
            <a:chExt cx="2212005" cy="3124201"/>
          </a:xfrm>
        </p:grpSpPr>
        <p:sp>
          <p:nvSpPr>
            <p:cNvPr id="13" name="Cube 12"/>
            <p:cNvSpPr/>
            <p:nvPr/>
          </p:nvSpPr>
          <p:spPr>
            <a:xfrm>
              <a:off x="1308973" y="971550"/>
              <a:ext cx="2212005" cy="3124201"/>
            </a:xfrm>
            <a:prstGeom prst="cube">
              <a:avLst>
                <a:gd name="adj" fmla="val 3711"/>
              </a:avLst>
            </a:prstGeom>
            <a:gradFill flip="none" rotWithShape="1">
              <a:gsLst>
                <a:gs pos="0">
                  <a:schemeClr val="bg1">
                    <a:lumMod val="75000"/>
                    <a:shade val="30000"/>
                    <a:satMod val="115000"/>
                  </a:schemeClr>
                </a:gs>
                <a:gs pos="50000">
                  <a:schemeClr val="bg1">
                    <a:lumMod val="75000"/>
                    <a:shade val="67500"/>
                    <a:satMod val="115000"/>
                  </a:schemeClr>
                </a:gs>
                <a:gs pos="100000">
                  <a:schemeClr val="bg1">
                    <a:lumMod val="7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973" y="1068648"/>
              <a:ext cx="2120027" cy="30271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32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08DE01-69DE-2653-D9C6-55D40AE1C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034" y="190452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Mengamalkan</a:t>
            </a:r>
            <a:r>
              <a:rPr lang="en-ID" sz="4000" b="1" dirty="0"/>
              <a:t> Al-</a:t>
            </a:r>
            <a:r>
              <a:rPr lang="en-ID" sz="4000" b="1" dirty="0" err="1"/>
              <a:t>Khabīr</a:t>
            </a:r>
            <a:endParaRPr lang="en-ID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4279EE-195F-5296-8988-88B6A5B76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70" y="1766822"/>
            <a:ext cx="7448641" cy="4351338"/>
          </a:xfrm>
        </p:spPr>
        <p:txBody>
          <a:bodyPr>
            <a:normAutofit/>
          </a:bodyPr>
          <a:lstStyle/>
          <a:p>
            <a:r>
              <a:rPr lang="en-ID" dirty="0" err="1"/>
              <a:t>Teliti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mengerjakan</a:t>
            </a:r>
            <a:r>
              <a:rPr lang="en-ID" dirty="0"/>
              <a:t> </a:t>
            </a:r>
            <a:r>
              <a:rPr lang="en-ID" dirty="0" err="1"/>
              <a:t>tugas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guru.</a:t>
            </a:r>
          </a:p>
          <a:p>
            <a:r>
              <a:rPr lang="en-ID" dirty="0" err="1"/>
              <a:t>Memeriksa</a:t>
            </a:r>
            <a:r>
              <a:rPr lang="en-ID" dirty="0"/>
              <a:t> </a:t>
            </a:r>
            <a:r>
              <a:rPr lang="en-ID" dirty="0" err="1"/>
              <a:t>jawaban</a:t>
            </a:r>
            <a:r>
              <a:rPr lang="en-ID" dirty="0"/>
              <a:t> </a:t>
            </a:r>
            <a:r>
              <a:rPr lang="en-ID" dirty="0" err="1"/>
              <a:t>sebelum</a:t>
            </a:r>
            <a:r>
              <a:rPr lang="en-ID" dirty="0"/>
              <a:t> </a:t>
            </a:r>
            <a:r>
              <a:rPr lang="en-ID" dirty="0" err="1"/>
              <a:t>mengumpulkan</a:t>
            </a:r>
            <a:r>
              <a:rPr lang="en-ID" dirty="0"/>
              <a:t> </a:t>
            </a:r>
            <a:r>
              <a:rPr lang="en-ID" dirty="0" err="1"/>
              <a:t>kertas</a:t>
            </a:r>
            <a:r>
              <a:rPr lang="en-ID" dirty="0"/>
              <a:t> </a:t>
            </a:r>
            <a:r>
              <a:rPr lang="en-ID" dirty="0" err="1"/>
              <a:t>ujian</a:t>
            </a:r>
            <a:r>
              <a:rPr lang="en-ID" dirty="0"/>
              <a:t>.</a:t>
            </a:r>
          </a:p>
          <a:p>
            <a:r>
              <a:rPr lang="en-ID" dirty="0" err="1"/>
              <a:t>Mengerjakan</a:t>
            </a:r>
            <a:r>
              <a:rPr lang="en-ID" dirty="0"/>
              <a:t> </a:t>
            </a:r>
            <a:r>
              <a:rPr lang="en-ID" dirty="0" err="1"/>
              <a:t>perintah</a:t>
            </a:r>
            <a:r>
              <a:rPr lang="en-ID" dirty="0"/>
              <a:t> orang </a:t>
            </a:r>
            <a:r>
              <a:rPr lang="en-ID" dirty="0" err="1"/>
              <a:t>tua</a:t>
            </a:r>
            <a:r>
              <a:rPr lang="en-ID" dirty="0"/>
              <a:t> dan guru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hati-hati</a:t>
            </a:r>
            <a:r>
              <a:rPr lang="en-ID" dirty="0"/>
              <a:t>.</a:t>
            </a:r>
          </a:p>
          <a:p>
            <a:r>
              <a:rPr lang="en-ID" dirty="0" err="1"/>
              <a:t>Giat</a:t>
            </a:r>
            <a:r>
              <a:rPr lang="en-ID" dirty="0"/>
              <a:t> </a:t>
            </a:r>
            <a:r>
              <a:rPr lang="en-ID" dirty="0" err="1"/>
              <a:t>belajar</a:t>
            </a:r>
            <a:r>
              <a:rPr lang="en-ID" dirty="0"/>
              <a:t>.</a:t>
            </a:r>
          </a:p>
          <a:p>
            <a:r>
              <a:rPr lang="en-ID" dirty="0" err="1"/>
              <a:t>Menyiapkan</a:t>
            </a:r>
            <a:r>
              <a:rPr lang="en-ID" dirty="0"/>
              <a:t> </a:t>
            </a:r>
            <a:r>
              <a:rPr lang="en-ID" dirty="0" err="1"/>
              <a:t>perlengkapan</a:t>
            </a:r>
            <a:r>
              <a:rPr lang="en-ID" dirty="0"/>
              <a:t> </a:t>
            </a:r>
            <a:r>
              <a:rPr lang="en-ID" dirty="0" err="1"/>
              <a:t>sekolah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teliti</a:t>
            </a:r>
            <a:r>
              <a:rPr lang="en-ID" dirty="0"/>
              <a:t>.</a:t>
            </a:r>
          </a:p>
          <a:p>
            <a:r>
              <a:rPr lang="en-ID" dirty="0" err="1"/>
              <a:t>Berpikir</a:t>
            </a:r>
            <a:r>
              <a:rPr lang="en-ID" dirty="0"/>
              <a:t> </a:t>
            </a:r>
            <a:r>
              <a:rPr lang="en-ID" dirty="0" err="1"/>
              <a:t>dahulu</a:t>
            </a:r>
            <a:r>
              <a:rPr lang="en-ID" dirty="0"/>
              <a:t> </a:t>
            </a:r>
            <a:r>
              <a:rPr lang="en-ID" dirty="0" err="1"/>
              <a:t>sebelum</a:t>
            </a:r>
            <a:r>
              <a:rPr lang="en-ID" dirty="0"/>
              <a:t>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sesuatu</a:t>
            </a:r>
            <a:r>
              <a:rPr lang="en-ID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4B65A9-84B6-5F48-3FAA-63794529D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A1F7D3-DC33-B85E-DD9B-C10080469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358" y="2158562"/>
            <a:ext cx="4300863" cy="3132591"/>
          </a:xfrm>
          <a:prstGeom prst="rect">
            <a:avLst/>
          </a:prstGeom>
        </p:spPr>
      </p:pic>
      <p:grpSp>
        <p:nvGrpSpPr>
          <p:cNvPr id="4" name="Google Shape;3442;p64">
            <a:extLst>
              <a:ext uri="{FF2B5EF4-FFF2-40B4-BE49-F238E27FC236}">
                <a16:creationId xmlns:a16="http://schemas.microsoft.com/office/drawing/2014/main" xmlns="" id="{CFDE7247-99B3-901C-7AFA-3977DB82AE55}"/>
              </a:ext>
            </a:extLst>
          </p:cNvPr>
          <p:cNvGrpSpPr/>
          <p:nvPr/>
        </p:nvGrpSpPr>
        <p:grpSpPr>
          <a:xfrm>
            <a:off x="299871" y="407127"/>
            <a:ext cx="6686714" cy="794079"/>
            <a:chOff x="4411970" y="3131459"/>
            <a:chExt cx="710520" cy="117397"/>
          </a:xfrm>
        </p:grpSpPr>
        <p:sp>
          <p:nvSpPr>
            <p:cNvPr id="6" name="Google Shape;3443;p64">
              <a:extLst>
                <a:ext uri="{FF2B5EF4-FFF2-40B4-BE49-F238E27FC236}">
                  <a16:creationId xmlns:a16="http://schemas.microsoft.com/office/drawing/2014/main" xmlns="" id="{81E7BD10-01C4-6339-076C-5350CBEB2E0D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44;p64">
              <a:extLst>
                <a:ext uri="{FF2B5EF4-FFF2-40B4-BE49-F238E27FC236}">
                  <a16:creationId xmlns:a16="http://schemas.microsoft.com/office/drawing/2014/main" xmlns="" id="{AF2F89DF-C4EF-2BF3-FAC8-00A6BFACABD3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solidFill>
              <a:srgbClr val="1DD0D8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" name="Google Shape;2255;p53">
            <a:extLst>
              <a:ext uri="{FF2B5EF4-FFF2-40B4-BE49-F238E27FC236}">
                <a16:creationId xmlns:a16="http://schemas.microsoft.com/office/drawing/2014/main" xmlns="" id="{51DDCD4D-927F-95D1-1A1F-BECE701A47AB}"/>
              </a:ext>
            </a:extLst>
          </p:cNvPr>
          <p:cNvSpPr/>
          <p:nvPr/>
        </p:nvSpPr>
        <p:spPr>
          <a:xfrm>
            <a:off x="307846" y="1549190"/>
            <a:ext cx="7570198" cy="4200452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2255;p53">
            <a:extLst>
              <a:ext uri="{FF2B5EF4-FFF2-40B4-BE49-F238E27FC236}">
                <a16:creationId xmlns:a16="http://schemas.microsoft.com/office/drawing/2014/main" xmlns="" id="{6539C3C2-34D4-923C-763F-9353381A648E}"/>
              </a:ext>
            </a:extLst>
          </p:cNvPr>
          <p:cNvSpPr/>
          <p:nvPr/>
        </p:nvSpPr>
        <p:spPr>
          <a:xfrm rot="10800000">
            <a:off x="497170" y="1713651"/>
            <a:ext cx="7570198" cy="4200452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7DA5DA8-A200-5001-E0B5-03373B3E4FDB}"/>
              </a:ext>
            </a:extLst>
          </p:cNvPr>
          <p:cNvSpPr txBox="1"/>
          <p:nvPr/>
        </p:nvSpPr>
        <p:spPr>
          <a:xfrm>
            <a:off x="8902912" y="517044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4960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1195" y="1755559"/>
            <a:ext cx="6096000" cy="42627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486" indent="-57148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ID" sz="2800" dirty="0" err="1"/>
              <a:t>Asmaulhusna</a:t>
            </a:r>
            <a:r>
              <a:rPr lang="en-ID" sz="2800" dirty="0"/>
              <a:t> </a:t>
            </a:r>
            <a:r>
              <a:rPr lang="en-ID" sz="2800" dirty="0" err="1"/>
              <a:t>artinya</a:t>
            </a:r>
            <a:r>
              <a:rPr lang="en-ID" sz="2800" dirty="0"/>
              <a:t> </a:t>
            </a:r>
            <a:r>
              <a:rPr lang="en-ID" sz="2800" dirty="0" err="1"/>
              <a:t>nama-nama</a:t>
            </a:r>
            <a:r>
              <a:rPr lang="en-ID" sz="2800" dirty="0"/>
              <a:t> Allah </a:t>
            </a:r>
            <a:r>
              <a:rPr lang="en-ID" sz="2800" dirty="0" err="1"/>
              <a:t>Swt</a:t>
            </a:r>
            <a:r>
              <a:rPr lang="en-ID" sz="2800" dirty="0"/>
              <a:t>.</a:t>
            </a:r>
          </a:p>
          <a:p>
            <a:pPr marL="571486" indent="-57148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ID" sz="2800" dirty="0"/>
              <a:t>Al-</a:t>
            </a:r>
            <a:r>
              <a:rPr lang="en-ID" sz="2800" dirty="0" err="1"/>
              <a:t>Ḥafīẓ</a:t>
            </a:r>
            <a:r>
              <a:rPr lang="en-ID" sz="2800" dirty="0"/>
              <a:t> </a:t>
            </a:r>
            <a:r>
              <a:rPr lang="en-ID" sz="2800" dirty="0" err="1"/>
              <a:t>artinya</a:t>
            </a:r>
            <a:r>
              <a:rPr lang="en-ID" sz="2800" dirty="0"/>
              <a:t> </a:t>
            </a:r>
            <a:r>
              <a:rPr lang="en-ID" sz="2800" dirty="0" err="1"/>
              <a:t>Maha</a:t>
            </a:r>
            <a:r>
              <a:rPr lang="en-ID" sz="2800" dirty="0"/>
              <a:t> </a:t>
            </a:r>
            <a:r>
              <a:rPr lang="en-ID" sz="2800" dirty="0" err="1"/>
              <a:t>Menjaga</a:t>
            </a:r>
            <a:r>
              <a:rPr lang="en-ID" sz="2800" dirty="0"/>
              <a:t>.</a:t>
            </a:r>
          </a:p>
          <a:p>
            <a:pPr marL="571486" indent="-57148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ID" sz="2800" dirty="0"/>
              <a:t>Al-</a:t>
            </a:r>
            <a:r>
              <a:rPr lang="en-ID" sz="2800" dirty="0" err="1"/>
              <a:t>Waliy</a:t>
            </a:r>
            <a:r>
              <a:rPr lang="en-ID" sz="2800" dirty="0"/>
              <a:t> </a:t>
            </a:r>
            <a:r>
              <a:rPr lang="en-ID" sz="2800" dirty="0" err="1"/>
              <a:t>artinya</a:t>
            </a:r>
            <a:r>
              <a:rPr lang="en-ID" sz="2800" dirty="0"/>
              <a:t> </a:t>
            </a:r>
            <a:r>
              <a:rPr lang="en-ID" sz="2800" dirty="0" err="1"/>
              <a:t>Maha</a:t>
            </a:r>
            <a:r>
              <a:rPr lang="en-ID" sz="2800" dirty="0"/>
              <a:t> </a:t>
            </a:r>
            <a:r>
              <a:rPr lang="en-ID" sz="2800" dirty="0" err="1"/>
              <a:t>Melindungi</a:t>
            </a:r>
            <a:r>
              <a:rPr lang="en-ID" sz="2800" dirty="0"/>
              <a:t>.</a:t>
            </a:r>
          </a:p>
          <a:p>
            <a:pPr marL="571486" indent="-57148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ID" sz="2800" dirty="0"/>
              <a:t>Al-’</a:t>
            </a:r>
            <a:r>
              <a:rPr lang="en-ID" sz="2800" dirty="0" err="1"/>
              <a:t>Alīm</a:t>
            </a:r>
            <a:r>
              <a:rPr lang="en-ID" sz="2800" dirty="0"/>
              <a:t> </a:t>
            </a:r>
            <a:r>
              <a:rPr lang="en-ID" sz="2800" dirty="0" err="1"/>
              <a:t>artinya</a:t>
            </a:r>
            <a:r>
              <a:rPr lang="en-ID" sz="2800" dirty="0"/>
              <a:t> </a:t>
            </a:r>
            <a:r>
              <a:rPr lang="en-ID" sz="2800" dirty="0" err="1"/>
              <a:t>Maha</a:t>
            </a:r>
            <a:r>
              <a:rPr lang="en-ID" sz="2800" dirty="0"/>
              <a:t> </a:t>
            </a:r>
            <a:r>
              <a:rPr lang="en-ID" sz="2800" dirty="0" err="1"/>
              <a:t>Mengetahui</a:t>
            </a:r>
            <a:r>
              <a:rPr lang="en-ID" sz="2800" dirty="0"/>
              <a:t>.</a:t>
            </a:r>
          </a:p>
          <a:p>
            <a:pPr marL="571486" indent="-571486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ID" sz="2800" dirty="0"/>
              <a:t>Al-</a:t>
            </a:r>
            <a:r>
              <a:rPr lang="en-ID" sz="2800" dirty="0" err="1"/>
              <a:t>Khabīr</a:t>
            </a:r>
            <a:r>
              <a:rPr lang="en-ID" sz="2800" dirty="0"/>
              <a:t> </a:t>
            </a:r>
            <a:r>
              <a:rPr lang="en-ID" sz="2800" dirty="0" err="1"/>
              <a:t>artinya</a:t>
            </a:r>
            <a:r>
              <a:rPr lang="en-ID" sz="2800" dirty="0"/>
              <a:t> </a:t>
            </a:r>
            <a:r>
              <a:rPr lang="en-ID" sz="2800" dirty="0" err="1"/>
              <a:t>Mahateliti</a:t>
            </a:r>
            <a:r>
              <a:rPr lang="en-ID" sz="2800" dirty="0"/>
              <a:t>.</a:t>
            </a:r>
          </a:p>
          <a:p>
            <a:pPr marL="571486" indent="-571486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ID" sz="28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304802" y="381001"/>
            <a:ext cx="3962399" cy="1128740"/>
            <a:chOff x="228601" y="285750"/>
            <a:chExt cx="2971799" cy="846555"/>
          </a:xfrm>
        </p:grpSpPr>
        <p:sp>
          <p:nvSpPr>
            <p:cNvPr id="3" name="Google Shape;1383;p29">
              <a:extLst>
                <a:ext uri="{FF2B5EF4-FFF2-40B4-BE49-F238E27FC236}">
                  <a16:creationId xmlns:a16="http://schemas.microsoft.com/office/drawing/2014/main" xmlns="" id="{0DB842E3-03CC-D2DD-D16A-633E7E38BD86}"/>
                </a:ext>
              </a:extLst>
            </p:cNvPr>
            <p:cNvSpPr/>
            <p:nvPr/>
          </p:nvSpPr>
          <p:spPr>
            <a:xfrm>
              <a:off x="228601" y="285750"/>
              <a:ext cx="2971799" cy="846555"/>
            </a:xfrm>
            <a:custGeom>
              <a:avLst/>
              <a:gdLst/>
              <a:ahLst/>
              <a:cxnLst/>
              <a:rect l="l" t="t" r="r" b="b"/>
              <a:pathLst>
                <a:path w="11281" h="2706" extrusionOk="0">
                  <a:moveTo>
                    <a:pt x="1349" y="0"/>
                  </a:moveTo>
                  <a:cubicBezTo>
                    <a:pt x="606" y="0"/>
                    <a:pt x="0" y="606"/>
                    <a:pt x="0" y="1356"/>
                  </a:cubicBezTo>
                  <a:cubicBezTo>
                    <a:pt x="0" y="2099"/>
                    <a:pt x="606" y="2705"/>
                    <a:pt x="1349" y="2705"/>
                  </a:cubicBezTo>
                  <a:lnTo>
                    <a:pt x="9924" y="2705"/>
                  </a:lnTo>
                  <a:cubicBezTo>
                    <a:pt x="10674" y="2705"/>
                    <a:pt x="11280" y="2099"/>
                    <a:pt x="11280" y="1356"/>
                  </a:cubicBezTo>
                  <a:cubicBezTo>
                    <a:pt x="11280" y="606"/>
                    <a:pt x="10674" y="0"/>
                    <a:pt x="9924" y="0"/>
                  </a:cubicBezTo>
                  <a:close/>
                </a:path>
              </a:pathLst>
            </a:custGeom>
            <a:solidFill>
              <a:srgbClr val="44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" name="Google Shape;1384;p29">
              <a:extLst>
                <a:ext uri="{FF2B5EF4-FFF2-40B4-BE49-F238E27FC236}">
                  <a16:creationId xmlns:a16="http://schemas.microsoft.com/office/drawing/2014/main" xmlns="" id="{1533E789-4E8C-8F11-A280-CCA17EF448A8}"/>
                </a:ext>
              </a:extLst>
            </p:cNvPr>
            <p:cNvSpPr/>
            <p:nvPr/>
          </p:nvSpPr>
          <p:spPr>
            <a:xfrm>
              <a:off x="323396" y="356928"/>
              <a:ext cx="778783" cy="704211"/>
            </a:xfrm>
            <a:custGeom>
              <a:avLst/>
              <a:gdLst/>
              <a:ahLst/>
              <a:cxnLst/>
              <a:rect l="l" t="t" r="r" b="b"/>
              <a:pathLst>
                <a:path w="2251" h="2251" extrusionOk="0">
                  <a:moveTo>
                    <a:pt x="1125" y="1"/>
                  </a:moveTo>
                  <a:cubicBezTo>
                    <a:pt x="505" y="1"/>
                    <a:pt x="0" y="506"/>
                    <a:pt x="0" y="1126"/>
                  </a:cubicBezTo>
                  <a:cubicBezTo>
                    <a:pt x="0" y="1746"/>
                    <a:pt x="505" y="2251"/>
                    <a:pt x="1125" y="2251"/>
                  </a:cubicBezTo>
                  <a:cubicBezTo>
                    <a:pt x="1745" y="2251"/>
                    <a:pt x="2250" y="1746"/>
                    <a:pt x="2250" y="1126"/>
                  </a:cubicBezTo>
                  <a:cubicBezTo>
                    <a:pt x="2250" y="506"/>
                    <a:pt x="1745" y="1"/>
                    <a:pt x="1125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5" name="Google Shape;328;p39">
              <a:extLst>
                <a:ext uri="{FF2B5EF4-FFF2-40B4-BE49-F238E27FC236}">
                  <a16:creationId xmlns:a16="http://schemas.microsoft.com/office/drawing/2014/main" xmlns="" id="{E8B37CA1-953B-46FA-A5AF-EFB26463DC87}"/>
                </a:ext>
              </a:extLst>
            </p:cNvPr>
            <p:cNvGrpSpPr/>
            <p:nvPr/>
          </p:nvGrpSpPr>
          <p:grpSpPr>
            <a:xfrm>
              <a:off x="581023" y="541292"/>
              <a:ext cx="257177" cy="335470"/>
              <a:chOff x="590250" y="244200"/>
              <a:chExt cx="407975" cy="532175"/>
            </a:xfrm>
          </p:grpSpPr>
          <p:sp>
            <p:nvSpPr>
              <p:cNvPr id="6" name="Google Shape;329;p39">
                <a:extLst>
                  <a:ext uri="{FF2B5EF4-FFF2-40B4-BE49-F238E27FC236}">
                    <a16:creationId xmlns:a16="http://schemas.microsoft.com/office/drawing/2014/main" xmlns="" id="{D7BBACD4-3BBE-F488-B315-88C2C685E7FA}"/>
                  </a:ext>
                </a:extLst>
              </p:cNvPr>
              <p:cNvSpPr/>
              <p:nvPr/>
            </p:nvSpPr>
            <p:spPr>
              <a:xfrm>
                <a:off x="623125" y="313625"/>
                <a:ext cx="375100" cy="462750"/>
              </a:xfrm>
              <a:custGeom>
                <a:avLst/>
                <a:gdLst/>
                <a:ahLst/>
                <a:cxnLst/>
                <a:rect l="l" t="t" r="r" b="b"/>
                <a:pathLst>
                  <a:path w="15004" h="18510" fill="none" extrusionOk="0">
                    <a:moveTo>
                      <a:pt x="1" y="17536"/>
                    </a:moveTo>
                    <a:lnTo>
                      <a:pt x="1" y="17536"/>
                    </a:lnTo>
                    <a:lnTo>
                      <a:pt x="1" y="17536"/>
                    </a:lnTo>
                    <a:lnTo>
                      <a:pt x="25" y="17682"/>
                    </a:lnTo>
                    <a:lnTo>
                      <a:pt x="49" y="17852"/>
                    </a:lnTo>
                    <a:lnTo>
                      <a:pt x="123" y="18023"/>
                    </a:lnTo>
                    <a:lnTo>
                      <a:pt x="220" y="18193"/>
                    </a:lnTo>
                    <a:lnTo>
                      <a:pt x="293" y="18291"/>
                    </a:lnTo>
                    <a:lnTo>
                      <a:pt x="390" y="18364"/>
                    </a:lnTo>
                    <a:lnTo>
                      <a:pt x="488" y="18412"/>
                    </a:lnTo>
                    <a:lnTo>
                      <a:pt x="610" y="18461"/>
                    </a:lnTo>
                    <a:lnTo>
                      <a:pt x="756" y="18510"/>
                    </a:lnTo>
                    <a:lnTo>
                      <a:pt x="926" y="18510"/>
                    </a:lnTo>
                    <a:lnTo>
                      <a:pt x="14468" y="18510"/>
                    </a:lnTo>
                    <a:lnTo>
                      <a:pt x="14468" y="18510"/>
                    </a:lnTo>
                    <a:lnTo>
                      <a:pt x="14541" y="18510"/>
                    </a:lnTo>
                    <a:lnTo>
                      <a:pt x="14614" y="18485"/>
                    </a:lnTo>
                    <a:lnTo>
                      <a:pt x="14736" y="18412"/>
                    </a:lnTo>
                    <a:lnTo>
                      <a:pt x="14833" y="18291"/>
                    </a:lnTo>
                    <a:lnTo>
                      <a:pt x="14906" y="18144"/>
                    </a:lnTo>
                    <a:lnTo>
                      <a:pt x="14955" y="17974"/>
                    </a:lnTo>
                    <a:lnTo>
                      <a:pt x="14979" y="17779"/>
                    </a:lnTo>
                    <a:lnTo>
                      <a:pt x="15003" y="17438"/>
                    </a:lnTo>
                    <a:lnTo>
                      <a:pt x="15003" y="487"/>
                    </a:lnTo>
                    <a:lnTo>
                      <a:pt x="15003" y="487"/>
                    </a:lnTo>
                    <a:lnTo>
                      <a:pt x="15003" y="341"/>
                    </a:lnTo>
                    <a:lnTo>
                      <a:pt x="14979" y="219"/>
                    </a:lnTo>
                    <a:lnTo>
                      <a:pt x="14955" y="146"/>
                    </a:lnTo>
                    <a:lnTo>
                      <a:pt x="14906" y="73"/>
                    </a:lnTo>
                    <a:lnTo>
                      <a:pt x="14833" y="49"/>
                    </a:lnTo>
                    <a:lnTo>
                      <a:pt x="14736" y="24"/>
                    </a:lnTo>
                    <a:lnTo>
                      <a:pt x="14468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" name="Google Shape;330;p39">
                <a:extLst>
                  <a:ext uri="{FF2B5EF4-FFF2-40B4-BE49-F238E27FC236}">
                    <a16:creationId xmlns:a16="http://schemas.microsoft.com/office/drawing/2014/main" xmlns="" id="{B23F1358-D81D-BBF1-1FF3-E81AAD327249}"/>
                  </a:ext>
                </a:extLst>
              </p:cNvPr>
              <p:cNvSpPr/>
              <p:nvPr/>
            </p:nvSpPr>
            <p:spPr>
              <a:xfrm>
                <a:off x="590250" y="269775"/>
                <a:ext cx="377525" cy="462775"/>
              </a:xfrm>
              <a:custGeom>
                <a:avLst/>
                <a:gdLst/>
                <a:ahLst/>
                <a:cxnLst/>
                <a:rect l="l" t="t" r="r" b="b"/>
                <a:pathLst>
                  <a:path w="15101" h="18511" fill="none" extrusionOk="0">
                    <a:moveTo>
                      <a:pt x="14321" y="0"/>
                    </a:moveTo>
                    <a:lnTo>
                      <a:pt x="780" y="0"/>
                    </a:lnTo>
                    <a:lnTo>
                      <a:pt x="780" y="0"/>
                    </a:lnTo>
                    <a:lnTo>
                      <a:pt x="634" y="25"/>
                    </a:lnTo>
                    <a:lnTo>
                      <a:pt x="488" y="74"/>
                    </a:lnTo>
                    <a:lnTo>
                      <a:pt x="342" y="122"/>
                    </a:lnTo>
                    <a:lnTo>
                      <a:pt x="220" y="220"/>
                    </a:lnTo>
                    <a:lnTo>
                      <a:pt x="122" y="341"/>
                    </a:lnTo>
                    <a:lnTo>
                      <a:pt x="74" y="488"/>
                    </a:lnTo>
                    <a:lnTo>
                      <a:pt x="25" y="634"/>
                    </a:lnTo>
                    <a:lnTo>
                      <a:pt x="1" y="780"/>
                    </a:lnTo>
                    <a:lnTo>
                      <a:pt x="1" y="17731"/>
                    </a:lnTo>
                    <a:lnTo>
                      <a:pt x="1" y="17731"/>
                    </a:lnTo>
                    <a:lnTo>
                      <a:pt x="25" y="17877"/>
                    </a:lnTo>
                    <a:lnTo>
                      <a:pt x="74" y="18023"/>
                    </a:lnTo>
                    <a:lnTo>
                      <a:pt x="122" y="18169"/>
                    </a:lnTo>
                    <a:lnTo>
                      <a:pt x="220" y="18291"/>
                    </a:lnTo>
                    <a:lnTo>
                      <a:pt x="342" y="18388"/>
                    </a:lnTo>
                    <a:lnTo>
                      <a:pt x="488" y="18437"/>
                    </a:lnTo>
                    <a:lnTo>
                      <a:pt x="634" y="18486"/>
                    </a:lnTo>
                    <a:lnTo>
                      <a:pt x="780" y="18510"/>
                    </a:lnTo>
                    <a:lnTo>
                      <a:pt x="14321" y="18510"/>
                    </a:lnTo>
                    <a:lnTo>
                      <a:pt x="14321" y="18510"/>
                    </a:lnTo>
                    <a:lnTo>
                      <a:pt x="14467" y="18486"/>
                    </a:lnTo>
                    <a:lnTo>
                      <a:pt x="14614" y="18437"/>
                    </a:lnTo>
                    <a:lnTo>
                      <a:pt x="14760" y="18388"/>
                    </a:lnTo>
                    <a:lnTo>
                      <a:pt x="14881" y="18291"/>
                    </a:lnTo>
                    <a:lnTo>
                      <a:pt x="14979" y="18169"/>
                    </a:lnTo>
                    <a:lnTo>
                      <a:pt x="15028" y="18023"/>
                    </a:lnTo>
                    <a:lnTo>
                      <a:pt x="15076" y="17877"/>
                    </a:lnTo>
                    <a:lnTo>
                      <a:pt x="15101" y="17731"/>
                    </a:lnTo>
                    <a:lnTo>
                      <a:pt x="15101" y="780"/>
                    </a:lnTo>
                    <a:lnTo>
                      <a:pt x="15101" y="780"/>
                    </a:lnTo>
                    <a:lnTo>
                      <a:pt x="15076" y="634"/>
                    </a:lnTo>
                    <a:lnTo>
                      <a:pt x="15028" y="488"/>
                    </a:lnTo>
                    <a:lnTo>
                      <a:pt x="14979" y="341"/>
                    </a:lnTo>
                    <a:lnTo>
                      <a:pt x="14881" y="220"/>
                    </a:lnTo>
                    <a:lnTo>
                      <a:pt x="14760" y="122"/>
                    </a:lnTo>
                    <a:lnTo>
                      <a:pt x="14614" y="74"/>
                    </a:lnTo>
                    <a:lnTo>
                      <a:pt x="14467" y="25"/>
                    </a:lnTo>
                    <a:lnTo>
                      <a:pt x="14321" y="0"/>
                    </a:lnTo>
                    <a:lnTo>
                      <a:pt x="14321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" name="Google Shape;331;p39">
                <a:extLst>
                  <a:ext uri="{FF2B5EF4-FFF2-40B4-BE49-F238E27FC236}">
                    <a16:creationId xmlns:a16="http://schemas.microsoft.com/office/drawing/2014/main" xmlns="" id="{9081863C-D87D-A805-1BCB-E7B4D82D2126}"/>
                  </a:ext>
                </a:extLst>
              </p:cNvPr>
              <p:cNvSpPr/>
              <p:nvPr/>
            </p:nvSpPr>
            <p:spPr>
              <a:xfrm>
                <a:off x="796650" y="274025"/>
                <a:ext cx="451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3" y="25"/>
                    </a:lnTo>
                    <a:lnTo>
                      <a:pt x="1243" y="74"/>
                    </a:lnTo>
                    <a:lnTo>
                      <a:pt x="1414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4" y="1657"/>
                    </a:lnTo>
                    <a:lnTo>
                      <a:pt x="1243" y="1730"/>
                    </a:lnTo>
                    <a:lnTo>
                      <a:pt x="1073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2" y="1779"/>
                    </a:lnTo>
                    <a:lnTo>
                      <a:pt x="561" y="1730"/>
                    </a:lnTo>
                    <a:lnTo>
                      <a:pt x="391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1" y="147"/>
                    </a:lnTo>
                    <a:lnTo>
                      <a:pt x="561" y="74"/>
                    </a:lnTo>
                    <a:lnTo>
                      <a:pt x="732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" name="Google Shape;332;p39">
                <a:extLst>
                  <a:ext uri="{FF2B5EF4-FFF2-40B4-BE49-F238E27FC236}">
                    <a16:creationId xmlns:a16="http://schemas.microsoft.com/office/drawing/2014/main" xmlns="" id="{01BA210A-95ED-D4C5-69AE-6364C66ED8C7}"/>
                  </a:ext>
                </a:extLst>
              </p:cNvPr>
              <p:cNvSpPr/>
              <p:nvPr/>
            </p:nvSpPr>
            <p:spPr>
              <a:xfrm>
                <a:off x="7138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2" y="1"/>
                    </a:move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9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9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9" y="1535"/>
                    </a:lnTo>
                    <a:lnTo>
                      <a:pt x="147" y="1414"/>
                    </a:lnTo>
                    <a:lnTo>
                      <a:pt x="74" y="1243"/>
                    </a:lnTo>
                    <a:lnTo>
                      <a:pt x="25" y="1073"/>
                    </a:lnTo>
                    <a:lnTo>
                      <a:pt x="1" y="902"/>
                    </a:lnTo>
                    <a:lnTo>
                      <a:pt x="1" y="902"/>
                    </a:lnTo>
                    <a:lnTo>
                      <a:pt x="25" y="732"/>
                    </a:lnTo>
                    <a:lnTo>
                      <a:pt x="74" y="561"/>
                    </a:lnTo>
                    <a:lnTo>
                      <a:pt x="147" y="391"/>
                    </a:lnTo>
                    <a:lnTo>
                      <a:pt x="269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" name="Google Shape;333;p39">
                <a:extLst>
                  <a:ext uri="{FF2B5EF4-FFF2-40B4-BE49-F238E27FC236}">
                    <a16:creationId xmlns:a16="http://schemas.microsoft.com/office/drawing/2014/main" xmlns="" id="{CD80DBB8-9362-8AEE-3AE3-B951DCB2F502}"/>
                  </a:ext>
                </a:extLst>
              </p:cNvPr>
              <p:cNvSpPr/>
              <p:nvPr/>
            </p:nvSpPr>
            <p:spPr>
              <a:xfrm>
                <a:off x="631050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0" y="902"/>
                    </a:move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7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1" y="74"/>
                    </a:lnTo>
                    <a:lnTo>
                      <a:pt x="731" y="25"/>
                    </a:lnTo>
                    <a:lnTo>
                      <a:pt x="902" y="1"/>
                    </a:lnTo>
                    <a:lnTo>
                      <a:pt x="902" y="1"/>
                    </a:lnTo>
                    <a:lnTo>
                      <a:pt x="1072" y="25"/>
                    </a:lnTo>
                    <a:lnTo>
                      <a:pt x="1243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7" y="391"/>
                    </a:lnTo>
                    <a:lnTo>
                      <a:pt x="1730" y="561"/>
                    </a:lnTo>
                    <a:lnTo>
                      <a:pt x="1778" y="732"/>
                    </a:lnTo>
                    <a:lnTo>
                      <a:pt x="1803" y="902"/>
                    </a:lnTo>
                    <a:lnTo>
                      <a:pt x="1803" y="902"/>
                    </a:lnTo>
                    <a:lnTo>
                      <a:pt x="1778" y="1073"/>
                    </a:lnTo>
                    <a:lnTo>
                      <a:pt x="1730" y="1243"/>
                    </a:lnTo>
                    <a:lnTo>
                      <a:pt x="1657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3" y="1730"/>
                    </a:lnTo>
                    <a:lnTo>
                      <a:pt x="1072" y="1779"/>
                    </a:lnTo>
                    <a:lnTo>
                      <a:pt x="902" y="1803"/>
                    </a:lnTo>
                    <a:lnTo>
                      <a:pt x="902" y="1803"/>
                    </a:lnTo>
                    <a:lnTo>
                      <a:pt x="731" y="1779"/>
                    </a:lnTo>
                    <a:lnTo>
                      <a:pt x="561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7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" name="Google Shape;334;p39">
                <a:extLst>
                  <a:ext uri="{FF2B5EF4-FFF2-40B4-BE49-F238E27FC236}">
                    <a16:creationId xmlns:a16="http://schemas.microsoft.com/office/drawing/2014/main" xmlns="" id="{A7768CC9-1B69-8E8D-96CF-631F61EACAC9}"/>
                  </a:ext>
                </a:extLst>
              </p:cNvPr>
              <p:cNvSpPr/>
              <p:nvPr/>
            </p:nvSpPr>
            <p:spPr>
              <a:xfrm>
                <a:off x="649925" y="590050"/>
                <a:ext cx="1339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359" h="1" fill="none" extrusionOk="0">
                    <a:moveTo>
                      <a:pt x="5358" y="0"/>
                    </a:moveTo>
                    <a:lnTo>
                      <a:pt x="0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Google Shape;335;p39">
                <a:extLst>
                  <a:ext uri="{FF2B5EF4-FFF2-40B4-BE49-F238E27FC236}">
                    <a16:creationId xmlns:a16="http://schemas.microsoft.com/office/drawing/2014/main" xmlns="" id="{A54A50B6-7C57-EE2C-6BC0-0D8EA17AC831}"/>
                  </a:ext>
                </a:extLst>
              </p:cNvPr>
              <p:cNvSpPr/>
              <p:nvPr/>
            </p:nvSpPr>
            <p:spPr>
              <a:xfrm>
                <a:off x="649925" y="5346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336;p39">
                <a:extLst>
                  <a:ext uri="{FF2B5EF4-FFF2-40B4-BE49-F238E27FC236}">
                    <a16:creationId xmlns:a16="http://schemas.microsoft.com/office/drawing/2014/main" xmlns="" id="{E129417C-CAB4-C7E7-E868-771A7FC529F0}"/>
                  </a:ext>
                </a:extLst>
              </p:cNvPr>
              <p:cNvSpPr/>
              <p:nvPr/>
            </p:nvSpPr>
            <p:spPr>
              <a:xfrm>
                <a:off x="649925" y="4798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337;p39">
                <a:extLst>
                  <a:ext uri="{FF2B5EF4-FFF2-40B4-BE49-F238E27FC236}">
                    <a16:creationId xmlns:a16="http://schemas.microsoft.com/office/drawing/2014/main" xmlns="" id="{8A50316B-ECAF-92F2-15E6-1898ADCBD001}"/>
                  </a:ext>
                </a:extLst>
              </p:cNvPr>
              <p:cNvSpPr/>
              <p:nvPr/>
            </p:nvSpPr>
            <p:spPr>
              <a:xfrm>
                <a:off x="649925" y="424425"/>
                <a:ext cx="255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1" fill="none" extrusionOk="0">
                    <a:moveTo>
                      <a:pt x="10229" y="1"/>
                    </a:moveTo>
                    <a:lnTo>
                      <a:pt x="0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338;p39">
                <a:extLst>
                  <a:ext uri="{FF2B5EF4-FFF2-40B4-BE49-F238E27FC236}">
                    <a16:creationId xmlns:a16="http://schemas.microsoft.com/office/drawing/2014/main" xmlns="" id="{A3F46D6B-A39A-97E4-1BF7-145991F4CEEC}"/>
                  </a:ext>
                </a:extLst>
              </p:cNvPr>
              <p:cNvSpPr/>
              <p:nvPr/>
            </p:nvSpPr>
            <p:spPr>
              <a:xfrm>
                <a:off x="879475" y="274025"/>
                <a:ext cx="4507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1804" fill="none" extrusionOk="0">
                    <a:moveTo>
                      <a:pt x="901" y="1803"/>
                    </a:moveTo>
                    <a:lnTo>
                      <a:pt x="901" y="1803"/>
                    </a:lnTo>
                    <a:lnTo>
                      <a:pt x="731" y="1779"/>
                    </a:lnTo>
                    <a:lnTo>
                      <a:pt x="560" y="1730"/>
                    </a:lnTo>
                    <a:lnTo>
                      <a:pt x="390" y="1657"/>
                    </a:lnTo>
                    <a:lnTo>
                      <a:pt x="268" y="1535"/>
                    </a:lnTo>
                    <a:lnTo>
                      <a:pt x="146" y="1414"/>
                    </a:lnTo>
                    <a:lnTo>
                      <a:pt x="73" y="1243"/>
                    </a:lnTo>
                    <a:lnTo>
                      <a:pt x="25" y="1073"/>
                    </a:lnTo>
                    <a:lnTo>
                      <a:pt x="0" y="902"/>
                    </a:lnTo>
                    <a:lnTo>
                      <a:pt x="0" y="902"/>
                    </a:lnTo>
                    <a:lnTo>
                      <a:pt x="25" y="732"/>
                    </a:lnTo>
                    <a:lnTo>
                      <a:pt x="73" y="561"/>
                    </a:lnTo>
                    <a:lnTo>
                      <a:pt x="146" y="391"/>
                    </a:lnTo>
                    <a:lnTo>
                      <a:pt x="268" y="269"/>
                    </a:lnTo>
                    <a:lnTo>
                      <a:pt x="390" y="147"/>
                    </a:lnTo>
                    <a:lnTo>
                      <a:pt x="560" y="74"/>
                    </a:lnTo>
                    <a:lnTo>
                      <a:pt x="731" y="25"/>
                    </a:lnTo>
                    <a:lnTo>
                      <a:pt x="901" y="1"/>
                    </a:lnTo>
                    <a:lnTo>
                      <a:pt x="901" y="1"/>
                    </a:lnTo>
                    <a:lnTo>
                      <a:pt x="1072" y="25"/>
                    </a:lnTo>
                    <a:lnTo>
                      <a:pt x="1242" y="74"/>
                    </a:lnTo>
                    <a:lnTo>
                      <a:pt x="1413" y="147"/>
                    </a:lnTo>
                    <a:lnTo>
                      <a:pt x="1535" y="269"/>
                    </a:lnTo>
                    <a:lnTo>
                      <a:pt x="1656" y="391"/>
                    </a:lnTo>
                    <a:lnTo>
                      <a:pt x="1729" y="561"/>
                    </a:lnTo>
                    <a:lnTo>
                      <a:pt x="1778" y="732"/>
                    </a:lnTo>
                    <a:lnTo>
                      <a:pt x="1802" y="902"/>
                    </a:lnTo>
                    <a:lnTo>
                      <a:pt x="1802" y="902"/>
                    </a:lnTo>
                    <a:lnTo>
                      <a:pt x="1778" y="1073"/>
                    </a:lnTo>
                    <a:lnTo>
                      <a:pt x="1729" y="1243"/>
                    </a:lnTo>
                    <a:lnTo>
                      <a:pt x="1656" y="1414"/>
                    </a:lnTo>
                    <a:lnTo>
                      <a:pt x="1535" y="1535"/>
                    </a:lnTo>
                    <a:lnTo>
                      <a:pt x="1413" y="1657"/>
                    </a:lnTo>
                    <a:lnTo>
                      <a:pt x="1242" y="1730"/>
                    </a:lnTo>
                    <a:lnTo>
                      <a:pt x="1072" y="1779"/>
                    </a:lnTo>
                    <a:lnTo>
                      <a:pt x="901" y="1803"/>
                    </a:lnTo>
                    <a:lnTo>
                      <a:pt x="901" y="1803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339;p39">
                <a:extLst>
                  <a:ext uri="{FF2B5EF4-FFF2-40B4-BE49-F238E27FC236}">
                    <a16:creationId xmlns:a16="http://schemas.microsoft.com/office/drawing/2014/main" xmlns="" id="{386D1BA6-6F03-8FDA-0E63-BABC132C42EE}"/>
                  </a:ext>
                </a:extLst>
              </p:cNvPr>
              <p:cNvSpPr/>
              <p:nvPr/>
            </p:nvSpPr>
            <p:spPr>
              <a:xfrm>
                <a:off x="6548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340;p39">
                <a:extLst>
                  <a:ext uri="{FF2B5EF4-FFF2-40B4-BE49-F238E27FC236}">
                    <a16:creationId xmlns:a16="http://schemas.microsoft.com/office/drawing/2014/main" xmlns="" id="{C16E6C46-1088-6FDC-13F1-0609A8C7B2B1}"/>
                  </a:ext>
                </a:extLst>
              </p:cNvPr>
              <p:cNvSpPr/>
              <p:nvPr/>
            </p:nvSpPr>
            <p:spPr>
              <a:xfrm>
                <a:off x="7376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341;p39">
                <a:extLst>
                  <a:ext uri="{FF2B5EF4-FFF2-40B4-BE49-F238E27FC236}">
                    <a16:creationId xmlns:a16="http://schemas.microsoft.com/office/drawing/2014/main" xmlns="" id="{52FA7FD0-54C1-9B50-CF2F-6A4B3B6BB954}"/>
                  </a:ext>
                </a:extLst>
              </p:cNvPr>
              <p:cNvSpPr/>
              <p:nvPr/>
            </p:nvSpPr>
            <p:spPr>
              <a:xfrm>
                <a:off x="820400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1" y="1"/>
                    </a:moveTo>
                    <a:lnTo>
                      <a:pt x="1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342;p39">
                <a:extLst>
                  <a:ext uri="{FF2B5EF4-FFF2-40B4-BE49-F238E27FC236}">
                    <a16:creationId xmlns:a16="http://schemas.microsoft.com/office/drawing/2014/main" xmlns="" id="{0D32B2BF-BFA4-F25D-C9DE-98AB3718F6BF}"/>
                  </a:ext>
                </a:extLst>
              </p:cNvPr>
              <p:cNvSpPr/>
              <p:nvPr/>
            </p:nvSpPr>
            <p:spPr>
              <a:xfrm>
                <a:off x="903225" y="244200"/>
                <a:ext cx="2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47" fill="none" extrusionOk="0">
                    <a:moveTo>
                      <a:pt x="0" y="1"/>
                    </a:moveTo>
                    <a:lnTo>
                      <a:pt x="0" y="2046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640892" y="565425"/>
            <a:ext cx="219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Rangkuman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112000" y="1169017"/>
            <a:ext cx="3681656" cy="4529244"/>
            <a:chOff x="5943600" y="883249"/>
            <a:chExt cx="2761242" cy="3396933"/>
          </a:xfrm>
        </p:grpSpPr>
        <p:pic>
          <p:nvPicPr>
            <p:cNvPr id="22" name="Picture 2" descr="Muslim boy and girl in white outfit">
              <a:extLst>
                <a:ext uri="{FF2B5EF4-FFF2-40B4-BE49-F238E27FC236}">
                  <a16:creationId xmlns:a16="http://schemas.microsoft.com/office/drawing/2014/main" xmlns="" id="{9DAEBF14-4294-847A-278D-4B58848AC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883249"/>
              <a:ext cx="2761242" cy="3189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BBCB264-5E7C-1089-319C-4E6C5C1DFB7C}"/>
                </a:ext>
              </a:extLst>
            </p:cNvPr>
            <p:cNvSpPr txBox="1"/>
            <p:nvPr/>
          </p:nvSpPr>
          <p:spPr>
            <a:xfrm>
              <a:off x="6389039" y="4072433"/>
              <a:ext cx="1930508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1200" dirty="0" err="1"/>
                <a:t>Sumber</a:t>
              </a:r>
              <a:r>
                <a:rPr lang="en-ID" sz="1200" dirty="0"/>
                <a:t> </a:t>
              </a:r>
              <a:r>
                <a:rPr lang="en-ID" sz="1200" dirty="0" err="1"/>
                <a:t>gambar</a:t>
              </a:r>
              <a:r>
                <a:rPr lang="en-ID" sz="1200" dirty="0"/>
                <a:t>: </a:t>
              </a:r>
              <a:r>
                <a:rPr lang="en-ID" sz="1200" i="1" dirty="0"/>
                <a:t>freepik.com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ABB9E27-39D3-3470-FA61-27095FA0C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89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02190" y="634901"/>
            <a:ext cx="8611628" cy="1257679"/>
            <a:chOff x="1611544" y="3336030"/>
            <a:chExt cx="6008562" cy="727829"/>
          </a:xfrm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257355" cy="711563"/>
            </a:xfrm>
            <a:prstGeom prst="parallelogram">
              <a:avLst>
                <a:gd name="adj" fmla="val 4531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362752" y="3336030"/>
              <a:ext cx="5257354" cy="727828"/>
            </a:xfrm>
            <a:prstGeom prst="rect">
              <a:avLst/>
            </a:prstGeom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79413" indent="0">
                <a:lnSpc>
                  <a:spcPct val="100000"/>
                </a:lnSpc>
                <a:buNone/>
              </a:pPr>
              <a:r>
                <a:rPr lang="en-ID" sz="3200" b="1" dirty="0" err="1">
                  <a:solidFill>
                    <a:schemeClr val="tx1"/>
                  </a:solidFill>
                </a:rPr>
                <a:t>Asmaulhusna</a:t>
              </a:r>
              <a:r>
                <a:rPr lang="en-ID" sz="3200" b="1" dirty="0">
                  <a:solidFill>
                    <a:schemeClr val="tx1"/>
                  </a:solidFill>
                </a:rPr>
                <a:t> Al-</a:t>
              </a:r>
              <a:r>
                <a:rPr lang="en-ID" sz="3200" b="1" dirty="0" err="1">
                  <a:solidFill>
                    <a:schemeClr val="tx1"/>
                  </a:solidFill>
                </a:rPr>
                <a:t>Ḥafīẓ</a:t>
              </a:r>
              <a:r>
                <a:rPr lang="en-ID" sz="3200" b="1" dirty="0">
                  <a:solidFill>
                    <a:schemeClr val="tx1"/>
                  </a:solidFill>
                </a:rPr>
                <a:t>, Al-</a:t>
              </a:r>
              <a:r>
                <a:rPr lang="en-ID" sz="3200" b="1" dirty="0" err="1">
                  <a:solidFill>
                    <a:schemeClr val="tx1"/>
                  </a:solidFill>
                </a:rPr>
                <a:t>Waliy</a:t>
              </a:r>
              <a:r>
                <a:rPr lang="en-ID" sz="3200" b="1" dirty="0">
                  <a:solidFill>
                    <a:schemeClr val="tx1"/>
                  </a:solidFill>
                </a:rPr>
                <a:t>, </a:t>
              </a:r>
            </a:p>
            <a:p>
              <a:pPr marL="379413" indent="0">
                <a:lnSpc>
                  <a:spcPct val="100000"/>
                </a:lnSpc>
                <a:buNone/>
              </a:pPr>
              <a:r>
                <a:rPr lang="en-ID" sz="3200" b="1" dirty="0">
                  <a:solidFill>
                    <a:schemeClr val="tx1"/>
                  </a:solidFill>
                </a:rPr>
                <a:t>Al-’</a:t>
              </a:r>
              <a:r>
                <a:rPr lang="en-ID" sz="3200" b="1" dirty="0" err="1">
                  <a:solidFill>
                    <a:schemeClr val="tx1"/>
                  </a:solidFill>
                </a:rPr>
                <a:t>Alīm</a:t>
              </a:r>
              <a:r>
                <a:rPr lang="en-ID" sz="3200" b="1" dirty="0">
                  <a:solidFill>
                    <a:schemeClr val="tx1"/>
                  </a:solidFill>
                </a:rPr>
                <a:t>, dan Al-</a:t>
              </a:r>
              <a:r>
                <a:rPr lang="en-ID" sz="3200" b="1" dirty="0" err="1">
                  <a:solidFill>
                    <a:schemeClr val="tx1"/>
                  </a:solidFill>
                </a:rPr>
                <a:t>Khabīr</a:t>
              </a:r>
              <a:endParaRPr lang="en-ID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solidFill>
              <a:schemeClr val="accent1">
                <a:lumMod val="20000"/>
                <a:lumOff val="80000"/>
              </a:schemeClr>
            </a:solidFill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2" cy="1339140"/>
            <a:chOff x="2895601" y="-542991"/>
            <a:chExt cx="960519" cy="961895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996531" y="-488577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450" y="-119089"/>
              <a:ext cx="331842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07041" y="5843557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5445A8-46EF-3081-4213-ECCFA44312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7616" l="2352" r="99303">
                        <a14:foregroundMark x1="36672" y1="29253" x2="36672" y2="29253"/>
                        <a14:foregroundMark x1="37747" y1="31192" x2="60918" y2="34182"/>
                        <a14:foregroundMark x1="59843" y1="30949" x2="59233" y2="30747"/>
                        <a14:foregroundMark x1="59233" y1="30747" x2="59233" y2="30747"/>
                        <a14:foregroundMark x1="59233" y1="30545" x2="59843" y2="31394"/>
                        <a14:foregroundMark x1="59843" y1="31838" x2="34640" y2="32242"/>
                        <a14:foregroundMark x1="34495" y1="32040" x2="34495" y2="32040"/>
                        <a14:foregroundMark x1="87805" y1="81939" x2="84408" y2="86222"/>
                        <a14:foregroundMark x1="83943" y1="85818" x2="83943" y2="85818"/>
                        <a14:foregroundMark x1="89663" y1="78909" x2="89663" y2="78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17" y="1563882"/>
            <a:ext cx="6635109" cy="476791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6892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F0E77C-45AD-5C90-A8A6-48001A6F6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0EB23E9D-B918-80A2-43D5-FEFAD9D00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502" y="2153330"/>
            <a:ext cx="6698226" cy="4351338"/>
          </a:xfrm>
        </p:spPr>
        <p:txBody>
          <a:bodyPr/>
          <a:lstStyle/>
          <a:p>
            <a:pPr marL="0" indent="0">
              <a:spcBef>
                <a:spcPts val="1800"/>
              </a:spcBef>
              <a:buNone/>
            </a:pPr>
            <a:r>
              <a:rPr lang="en-ID" dirty="0"/>
              <a:t>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sifat</a:t>
            </a:r>
            <a:r>
              <a:rPr lang="en-ID" dirty="0"/>
              <a:t> </a:t>
            </a:r>
            <a:r>
              <a:rPr lang="en-ID" sz="2800" dirty="0"/>
              <a:t>Al-</a:t>
            </a:r>
            <a:r>
              <a:rPr lang="en-ID" sz="2800" dirty="0" err="1"/>
              <a:t>Ḥafīẓ</a:t>
            </a:r>
            <a:r>
              <a:rPr lang="en-ID" sz="2800" dirty="0"/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sz="2800" dirty="0"/>
              <a:t>Al-</a:t>
            </a:r>
            <a:r>
              <a:rPr lang="en-ID" sz="2800" dirty="0" err="1"/>
              <a:t>Ḥafīẓ</a:t>
            </a:r>
            <a:r>
              <a:rPr lang="en-ID" sz="2800" dirty="0"/>
              <a:t> </a:t>
            </a:r>
            <a:r>
              <a:rPr lang="en-ID" sz="2800" dirty="0" err="1"/>
              <a:t>memiliki</a:t>
            </a:r>
            <a:r>
              <a:rPr lang="en-ID" sz="2800" dirty="0"/>
              <a:t> arti </a:t>
            </a:r>
            <a:r>
              <a:rPr lang="en-ID" sz="2800" dirty="0" err="1"/>
              <a:t>Maha</a:t>
            </a:r>
            <a:r>
              <a:rPr lang="en-ID" sz="2800" dirty="0"/>
              <a:t> </a:t>
            </a:r>
            <a:r>
              <a:rPr lang="en-ID" sz="2800" dirty="0" err="1"/>
              <a:t>Memelihara</a:t>
            </a:r>
            <a:r>
              <a:rPr lang="en-ID" sz="2800" dirty="0"/>
              <a:t> </a:t>
            </a:r>
            <a:r>
              <a:rPr lang="en-ID" sz="2800" dirty="0" err="1"/>
              <a:t>atau</a:t>
            </a:r>
            <a:r>
              <a:rPr lang="en-ID" sz="2800" dirty="0"/>
              <a:t> </a:t>
            </a:r>
            <a:r>
              <a:rPr lang="en-ID" sz="2800" dirty="0" err="1"/>
              <a:t>Maha</a:t>
            </a:r>
            <a:r>
              <a:rPr lang="en-ID" sz="2800" dirty="0"/>
              <a:t> </a:t>
            </a:r>
            <a:r>
              <a:rPr lang="en-ID" sz="2800" dirty="0" err="1"/>
              <a:t>Menjaga</a:t>
            </a:r>
            <a:r>
              <a:rPr lang="en-ID" sz="2800" dirty="0"/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dirty="0"/>
              <a:t>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memelihara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yang </a:t>
            </a:r>
            <a:r>
              <a:rPr lang="en-ID" dirty="0" err="1"/>
              <a:t>ada</a:t>
            </a:r>
            <a:r>
              <a:rPr lang="en-ID" dirty="0"/>
              <a:t> di </a:t>
            </a:r>
            <a:r>
              <a:rPr lang="en-ID" dirty="0" err="1"/>
              <a:t>bumi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kerusakan</a:t>
            </a:r>
            <a:r>
              <a:rPr lang="en-ID" dirty="0"/>
              <a:t>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ID" sz="2800" dirty="0"/>
              <a:t>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menjaga</a:t>
            </a:r>
            <a:r>
              <a:rPr lang="en-ID" dirty="0"/>
              <a:t> dan </a:t>
            </a:r>
            <a:r>
              <a:rPr lang="en-ID" dirty="0" err="1"/>
              <a:t>memelihara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bencana</a:t>
            </a:r>
            <a:r>
              <a:rPr lang="en-ID" dirty="0"/>
              <a:t> dan </a:t>
            </a:r>
            <a:r>
              <a:rPr lang="en-ID" dirty="0" err="1"/>
              <a:t>keburukan</a:t>
            </a:r>
            <a:r>
              <a:rPr lang="en-ID" dirty="0"/>
              <a:t>.</a:t>
            </a:r>
            <a:endParaRPr lang="en-ID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09C61E-81F9-3967-23A6-1D12799F8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5715" l="1443" r="100000">
                        <a14:foregroundMark x1="83074" y1="48383" x2="83074" y2="48383"/>
                        <a14:foregroundMark x1="76249" y1="57074" x2="76249" y2="57074"/>
                        <a14:foregroundMark x1="75139" y1="56548" x2="75139" y2="56548"/>
                        <a14:foregroundMark x1="18091" y1="37348" x2="18091" y2="37348"/>
                        <a14:foregroundMark x1="7603" y1="41835" x2="7603" y2="41835"/>
                        <a14:foregroundMark x1="63929" y1="57357" x2="63929" y2="57357"/>
                        <a14:foregroundMark x1="79301" y1="56023" x2="79301" y2="56023"/>
                        <a14:foregroundMark x1="79523" y1="56346" x2="78801" y2="54810"/>
                        <a14:foregroundMark x1="30966" y1="24899" x2="30966" y2="24899"/>
                        <a14:foregroundMark x1="56160" y1="39006" x2="56160" y2="39006"/>
                        <a14:foregroundMark x1="55716" y1="36823" x2="55716" y2="36621"/>
                        <a14:foregroundMark x1="61099" y1="28981" x2="61099" y2="28981"/>
                        <a14:foregroundMark x1="12098" y1="40380" x2="12098" y2="40380"/>
                        <a14:foregroundMark x1="9767" y1="41390" x2="9767" y2="41390"/>
                        <a14:foregroundMark x1="6493" y1="43250" x2="6493" y2="43250"/>
                        <a14:foregroundMark x1="4828" y1="43452" x2="4828" y2="43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024" y="626806"/>
            <a:ext cx="4082030" cy="5604387"/>
          </a:xfrm>
          <a:prstGeom prst="rect">
            <a:avLst/>
          </a:prstGeom>
        </p:spPr>
      </p:pic>
      <p:grpSp>
        <p:nvGrpSpPr>
          <p:cNvPr id="3" name="Google Shape;3426;p64">
            <a:extLst>
              <a:ext uri="{FF2B5EF4-FFF2-40B4-BE49-F238E27FC236}">
                <a16:creationId xmlns:a16="http://schemas.microsoft.com/office/drawing/2014/main" xmlns="" id="{D878FC60-1DDC-A2FE-3E3A-30BD5BAFB139}"/>
              </a:ext>
            </a:extLst>
          </p:cNvPr>
          <p:cNvGrpSpPr/>
          <p:nvPr/>
        </p:nvGrpSpPr>
        <p:grpSpPr>
          <a:xfrm>
            <a:off x="514197" y="425675"/>
            <a:ext cx="5055331" cy="1332757"/>
            <a:chOff x="4411992" y="4340222"/>
            <a:chExt cx="779416" cy="242840"/>
          </a:xfrm>
        </p:grpSpPr>
        <p:sp>
          <p:nvSpPr>
            <p:cNvPr id="6" name="Google Shape;3427;p64">
              <a:extLst>
                <a:ext uri="{FF2B5EF4-FFF2-40B4-BE49-F238E27FC236}">
                  <a16:creationId xmlns:a16="http://schemas.microsoft.com/office/drawing/2014/main" xmlns="" id="{7789BCF3-0494-12DB-E4F3-3A5E326D87DE}"/>
                </a:ext>
              </a:extLst>
            </p:cNvPr>
            <p:cNvSpPr/>
            <p:nvPr/>
          </p:nvSpPr>
          <p:spPr>
            <a:xfrm>
              <a:off x="4411992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rgbClr val="1DD0D8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28;p64">
              <a:extLst>
                <a:ext uri="{FF2B5EF4-FFF2-40B4-BE49-F238E27FC236}">
                  <a16:creationId xmlns:a16="http://schemas.microsoft.com/office/drawing/2014/main" xmlns="" id="{82F776F9-C5B1-3F17-03A6-B59F3CA0DDE6}"/>
                </a:ext>
              </a:extLst>
            </p:cNvPr>
            <p:cNvSpPr/>
            <p:nvPr/>
          </p:nvSpPr>
          <p:spPr>
            <a:xfrm>
              <a:off x="4457031" y="4384845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chemeClr val="tx1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29;p64">
              <a:extLst>
                <a:ext uri="{FF2B5EF4-FFF2-40B4-BE49-F238E27FC236}">
                  <a16:creationId xmlns:a16="http://schemas.microsoft.com/office/drawing/2014/main" xmlns="" id="{D4375F36-7B6F-9917-56E7-9AEAA0438DC7}"/>
                </a:ext>
              </a:extLst>
            </p:cNvPr>
            <p:cNvSpPr/>
            <p:nvPr/>
          </p:nvSpPr>
          <p:spPr>
            <a:xfrm>
              <a:off x="4533362" y="4383907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rgbClr val="1DD0D8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70A7E-E53D-0402-154F-C5EDD1ED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259" y="494317"/>
            <a:ext cx="3196713" cy="1325563"/>
          </a:xfrm>
        </p:spPr>
        <p:txBody>
          <a:bodyPr/>
          <a:lstStyle/>
          <a:p>
            <a:r>
              <a:rPr lang="en-ID" sz="4400" dirty="0">
                <a:latin typeface="+mn-lt"/>
              </a:rPr>
              <a:t>Al-</a:t>
            </a:r>
            <a:r>
              <a:rPr lang="en-ID" sz="4400" dirty="0" err="1">
                <a:latin typeface="+mn-lt"/>
              </a:rPr>
              <a:t>Ḥafīẓ</a:t>
            </a:r>
            <a:endParaRPr lang="en-ID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E8F2436-2FEE-195B-8B03-E5FE1E358DF7}"/>
              </a:ext>
            </a:extLst>
          </p:cNvPr>
          <p:cNvSpPr txBox="1"/>
          <p:nvPr/>
        </p:nvSpPr>
        <p:spPr>
          <a:xfrm>
            <a:off x="1048297" y="701149"/>
            <a:ext cx="333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00" b="1" dirty="0">
                <a:solidFill>
                  <a:schemeClr val="bg1"/>
                </a:solidFill>
              </a:rPr>
              <a:t>A</a:t>
            </a:r>
          </a:p>
        </p:txBody>
      </p:sp>
      <p:grpSp>
        <p:nvGrpSpPr>
          <p:cNvPr id="29" name="Google Shape;2810;p58">
            <a:extLst>
              <a:ext uri="{FF2B5EF4-FFF2-40B4-BE49-F238E27FC236}">
                <a16:creationId xmlns:a16="http://schemas.microsoft.com/office/drawing/2014/main" xmlns="" id="{89A1AA1F-0B8C-4A48-5683-7DBC647270CD}"/>
              </a:ext>
            </a:extLst>
          </p:cNvPr>
          <p:cNvGrpSpPr/>
          <p:nvPr/>
        </p:nvGrpSpPr>
        <p:grpSpPr>
          <a:xfrm>
            <a:off x="3426043" y="2978558"/>
            <a:ext cx="370877" cy="281320"/>
            <a:chOff x="3426043" y="2978558"/>
            <a:chExt cx="370877" cy="281320"/>
          </a:xfrm>
        </p:grpSpPr>
        <p:sp>
          <p:nvSpPr>
            <p:cNvPr id="30" name="Google Shape;2811;p58">
              <a:extLst>
                <a:ext uri="{FF2B5EF4-FFF2-40B4-BE49-F238E27FC236}">
                  <a16:creationId xmlns:a16="http://schemas.microsoft.com/office/drawing/2014/main" xmlns="" id="{95161B8B-BE9C-F9FF-25B6-5782AF0020AA}"/>
                </a:ext>
              </a:extLst>
            </p:cNvPr>
            <p:cNvSpPr/>
            <p:nvPr/>
          </p:nvSpPr>
          <p:spPr>
            <a:xfrm>
              <a:off x="3426043" y="2978558"/>
              <a:ext cx="370877" cy="281320"/>
            </a:xfrm>
            <a:custGeom>
              <a:avLst/>
              <a:gdLst/>
              <a:ahLst/>
              <a:cxnLst/>
              <a:rect l="l" t="t" r="r" b="b"/>
              <a:pathLst>
                <a:path w="14424" h="10941" extrusionOk="0">
                  <a:moveTo>
                    <a:pt x="13734" y="1"/>
                  </a:moveTo>
                  <a:cubicBezTo>
                    <a:pt x="13731" y="1"/>
                    <a:pt x="13729" y="1"/>
                    <a:pt x="13726" y="1"/>
                  </a:cubicBezTo>
                  <a:cubicBezTo>
                    <a:pt x="11358" y="96"/>
                    <a:pt x="9000" y="134"/>
                    <a:pt x="6639" y="134"/>
                  </a:cubicBezTo>
                  <a:cubicBezTo>
                    <a:pt x="4642" y="134"/>
                    <a:pt x="2644" y="107"/>
                    <a:pt x="639" y="65"/>
                  </a:cubicBezTo>
                  <a:cubicBezTo>
                    <a:pt x="636" y="64"/>
                    <a:pt x="633" y="64"/>
                    <a:pt x="630" y="64"/>
                  </a:cubicBezTo>
                  <a:cubicBezTo>
                    <a:pt x="609" y="64"/>
                    <a:pt x="589" y="78"/>
                    <a:pt x="581" y="99"/>
                  </a:cubicBezTo>
                  <a:cubicBezTo>
                    <a:pt x="566" y="99"/>
                    <a:pt x="556" y="109"/>
                    <a:pt x="551" y="123"/>
                  </a:cubicBezTo>
                  <a:cubicBezTo>
                    <a:pt x="98" y="2918"/>
                    <a:pt x="0" y="5889"/>
                    <a:pt x="5" y="8771"/>
                  </a:cubicBezTo>
                  <a:cubicBezTo>
                    <a:pt x="5" y="8776"/>
                    <a:pt x="5" y="8781"/>
                    <a:pt x="5" y="8786"/>
                  </a:cubicBezTo>
                  <a:cubicBezTo>
                    <a:pt x="5" y="9391"/>
                    <a:pt x="10" y="9991"/>
                    <a:pt x="20" y="10586"/>
                  </a:cubicBezTo>
                  <a:cubicBezTo>
                    <a:pt x="22" y="10642"/>
                    <a:pt x="66" y="10670"/>
                    <a:pt x="110" y="10670"/>
                  </a:cubicBezTo>
                  <a:cubicBezTo>
                    <a:pt x="155" y="10670"/>
                    <a:pt x="200" y="10642"/>
                    <a:pt x="205" y="10586"/>
                  </a:cubicBezTo>
                  <a:lnTo>
                    <a:pt x="205" y="10503"/>
                  </a:lnTo>
                  <a:cubicBezTo>
                    <a:pt x="1341" y="10503"/>
                    <a:pt x="2454" y="10527"/>
                    <a:pt x="3585" y="10630"/>
                  </a:cubicBezTo>
                  <a:cubicBezTo>
                    <a:pt x="3614" y="10630"/>
                    <a:pt x="3624" y="10581"/>
                    <a:pt x="3590" y="10576"/>
                  </a:cubicBezTo>
                  <a:cubicBezTo>
                    <a:pt x="2821" y="10462"/>
                    <a:pt x="2043" y="10403"/>
                    <a:pt x="1263" y="10403"/>
                  </a:cubicBezTo>
                  <a:cubicBezTo>
                    <a:pt x="910" y="10403"/>
                    <a:pt x="557" y="10415"/>
                    <a:pt x="205" y="10439"/>
                  </a:cubicBezTo>
                  <a:cubicBezTo>
                    <a:pt x="210" y="10318"/>
                    <a:pt x="215" y="10200"/>
                    <a:pt x="220" y="10079"/>
                  </a:cubicBezTo>
                  <a:cubicBezTo>
                    <a:pt x="343" y="10079"/>
                    <a:pt x="467" y="10081"/>
                    <a:pt x="590" y="10081"/>
                  </a:cubicBezTo>
                  <a:cubicBezTo>
                    <a:pt x="652" y="10081"/>
                    <a:pt x="714" y="10080"/>
                    <a:pt x="776" y="10079"/>
                  </a:cubicBezTo>
                  <a:cubicBezTo>
                    <a:pt x="824" y="10079"/>
                    <a:pt x="824" y="10010"/>
                    <a:pt x="776" y="10010"/>
                  </a:cubicBezTo>
                  <a:cubicBezTo>
                    <a:pt x="685" y="10005"/>
                    <a:pt x="593" y="10004"/>
                    <a:pt x="499" y="10004"/>
                  </a:cubicBezTo>
                  <a:cubicBezTo>
                    <a:pt x="406" y="10004"/>
                    <a:pt x="312" y="10005"/>
                    <a:pt x="220" y="10005"/>
                  </a:cubicBezTo>
                  <a:cubicBezTo>
                    <a:pt x="224" y="9888"/>
                    <a:pt x="229" y="9776"/>
                    <a:pt x="229" y="9659"/>
                  </a:cubicBezTo>
                  <a:cubicBezTo>
                    <a:pt x="265" y="9661"/>
                    <a:pt x="300" y="9663"/>
                    <a:pt x="335" y="9663"/>
                  </a:cubicBezTo>
                  <a:cubicBezTo>
                    <a:pt x="441" y="9663"/>
                    <a:pt x="546" y="9652"/>
                    <a:pt x="649" y="9630"/>
                  </a:cubicBezTo>
                  <a:cubicBezTo>
                    <a:pt x="685" y="9616"/>
                    <a:pt x="671" y="9565"/>
                    <a:pt x="638" y="9565"/>
                  </a:cubicBezTo>
                  <a:cubicBezTo>
                    <a:pt x="635" y="9565"/>
                    <a:pt x="632" y="9566"/>
                    <a:pt x="629" y="9566"/>
                  </a:cubicBezTo>
                  <a:cubicBezTo>
                    <a:pt x="533" y="9581"/>
                    <a:pt x="436" y="9590"/>
                    <a:pt x="340" y="9590"/>
                  </a:cubicBezTo>
                  <a:cubicBezTo>
                    <a:pt x="305" y="9590"/>
                    <a:pt x="269" y="9588"/>
                    <a:pt x="234" y="9586"/>
                  </a:cubicBezTo>
                  <a:cubicBezTo>
                    <a:pt x="234" y="9483"/>
                    <a:pt x="239" y="9376"/>
                    <a:pt x="244" y="9274"/>
                  </a:cubicBezTo>
                  <a:cubicBezTo>
                    <a:pt x="244" y="9274"/>
                    <a:pt x="246" y="9276"/>
                    <a:pt x="249" y="9276"/>
                  </a:cubicBezTo>
                  <a:cubicBezTo>
                    <a:pt x="250" y="9276"/>
                    <a:pt x="252" y="9275"/>
                    <a:pt x="254" y="9274"/>
                  </a:cubicBezTo>
                  <a:cubicBezTo>
                    <a:pt x="429" y="9259"/>
                    <a:pt x="610" y="9235"/>
                    <a:pt x="785" y="9201"/>
                  </a:cubicBezTo>
                  <a:cubicBezTo>
                    <a:pt x="824" y="9191"/>
                    <a:pt x="815" y="9137"/>
                    <a:pt x="781" y="9137"/>
                  </a:cubicBezTo>
                  <a:cubicBezTo>
                    <a:pt x="600" y="9147"/>
                    <a:pt x="420" y="9171"/>
                    <a:pt x="244" y="9205"/>
                  </a:cubicBezTo>
                  <a:cubicBezTo>
                    <a:pt x="249" y="9069"/>
                    <a:pt x="249" y="8937"/>
                    <a:pt x="254" y="8805"/>
                  </a:cubicBezTo>
                  <a:cubicBezTo>
                    <a:pt x="371" y="8801"/>
                    <a:pt x="488" y="8791"/>
                    <a:pt x="600" y="8781"/>
                  </a:cubicBezTo>
                  <a:cubicBezTo>
                    <a:pt x="649" y="8776"/>
                    <a:pt x="654" y="8703"/>
                    <a:pt x="600" y="8703"/>
                  </a:cubicBezTo>
                  <a:cubicBezTo>
                    <a:pt x="488" y="8708"/>
                    <a:pt x="371" y="8713"/>
                    <a:pt x="259" y="8723"/>
                  </a:cubicBezTo>
                  <a:cubicBezTo>
                    <a:pt x="263" y="8518"/>
                    <a:pt x="268" y="8318"/>
                    <a:pt x="273" y="8113"/>
                  </a:cubicBezTo>
                  <a:cubicBezTo>
                    <a:pt x="355" y="8113"/>
                    <a:pt x="436" y="8115"/>
                    <a:pt x="517" y="8115"/>
                  </a:cubicBezTo>
                  <a:cubicBezTo>
                    <a:pt x="558" y="8115"/>
                    <a:pt x="598" y="8114"/>
                    <a:pt x="639" y="8113"/>
                  </a:cubicBezTo>
                  <a:cubicBezTo>
                    <a:pt x="668" y="8103"/>
                    <a:pt x="668" y="8059"/>
                    <a:pt x="639" y="8049"/>
                  </a:cubicBezTo>
                  <a:cubicBezTo>
                    <a:pt x="578" y="8047"/>
                    <a:pt x="517" y="8046"/>
                    <a:pt x="456" y="8046"/>
                  </a:cubicBezTo>
                  <a:cubicBezTo>
                    <a:pt x="395" y="8046"/>
                    <a:pt x="334" y="8047"/>
                    <a:pt x="273" y="8049"/>
                  </a:cubicBezTo>
                  <a:cubicBezTo>
                    <a:pt x="278" y="7869"/>
                    <a:pt x="283" y="7684"/>
                    <a:pt x="288" y="7503"/>
                  </a:cubicBezTo>
                  <a:cubicBezTo>
                    <a:pt x="376" y="7494"/>
                    <a:pt x="466" y="7488"/>
                    <a:pt x="557" y="7488"/>
                  </a:cubicBezTo>
                  <a:cubicBezTo>
                    <a:pt x="607" y="7488"/>
                    <a:pt x="657" y="7490"/>
                    <a:pt x="707" y="7493"/>
                  </a:cubicBezTo>
                  <a:cubicBezTo>
                    <a:pt x="746" y="7493"/>
                    <a:pt x="761" y="7425"/>
                    <a:pt x="717" y="7420"/>
                  </a:cubicBezTo>
                  <a:cubicBezTo>
                    <a:pt x="650" y="7411"/>
                    <a:pt x="582" y="7406"/>
                    <a:pt x="515" y="7406"/>
                  </a:cubicBezTo>
                  <a:cubicBezTo>
                    <a:pt x="439" y="7406"/>
                    <a:pt x="363" y="7412"/>
                    <a:pt x="288" y="7425"/>
                  </a:cubicBezTo>
                  <a:lnTo>
                    <a:pt x="302" y="7040"/>
                  </a:lnTo>
                  <a:cubicBezTo>
                    <a:pt x="402" y="7066"/>
                    <a:pt x="505" y="7077"/>
                    <a:pt x="608" y="7077"/>
                  </a:cubicBezTo>
                  <a:cubicBezTo>
                    <a:pt x="641" y="7077"/>
                    <a:pt x="674" y="7076"/>
                    <a:pt x="707" y="7074"/>
                  </a:cubicBezTo>
                  <a:cubicBezTo>
                    <a:pt x="756" y="7069"/>
                    <a:pt x="761" y="6991"/>
                    <a:pt x="707" y="6991"/>
                  </a:cubicBezTo>
                  <a:cubicBezTo>
                    <a:pt x="683" y="6992"/>
                    <a:pt x="659" y="6992"/>
                    <a:pt x="635" y="6992"/>
                  </a:cubicBezTo>
                  <a:cubicBezTo>
                    <a:pt x="523" y="6992"/>
                    <a:pt x="411" y="6984"/>
                    <a:pt x="302" y="6971"/>
                  </a:cubicBezTo>
                  <a:cubicBezTo>
                    <a:pt x="307" y="6815"/>
                    <a:pt x="312" y="6664"/>
                    <a:pt x="317" y="6508"/>
                  </a:cubicBezTo>
                  <a:cubicBezTo>
                    <a:pt x="389" y="6508"/>
                    <a:pt x="460" y="6510"/>
                    <a:pt x="530" y="6510"/>
                  </a:cubicBezTo>
                  <a:cubicBezTo>
                    <a:pt x="565" y="6510"/>
                    <a:pt x="600" y="6510"/>
                    <a:pt x="634" y="6508"/>
                  </a:cubicBezTo>
                  <a:cubicBezTo>
                    <a:pt x="683" y="6503"/>
                    <a:pt x="683" y="6435"/>
                    <a:pt x="634" y="6430"/>
                  </a:cubicBezTo>
                  <a:cubicBezTo>
                    <a:pt x="600" y="6428"/>
                    <a:pt x="566" y="6428"/>
                    <a:pt x="532" y="6428"/>
                  </a:cubicBezTo>
                  <a:cubicBezTo>
                    <a:pt x="463" y="6428"/>
                    <a:pt x="394" y="6430"/>
                    <a:pt x="322" y="6430"/>
                  </a:cubicBezTo>
                  <a:cubicBezTo>
                    <a:pt x="332" y="6206"/>
                    <a:pt x="337" y="5981"/>
                    <a:pt x="346" y="5757"/>
                  </a:cubicBezTo>
                  <a:cubicBezTo>
                    <a:pt x="502" y="5752"/>
                    <a:pt x="659" y="5742"/>
                    <a:pt x="810" y="5728"/>
                  </a:cubicBezTo>
                  <a:cubicBezTo>
                    <a:pt x="862" y="5723"/>
                    <a:pt x="863" y="5649"/>
                    <a:pt x="815" y="5649"/>
                  </a:cubicBezTo>
                  <a:cubicBezTo>
                    <a:pt x="813" y="5649"/>
                    <a:pt x="811" y="5649"/>
                    <a:pt x="810" y="5650"/>
                  </a:cubicBezTo>
                  <a:cubicBezTo>
                    <a:pt x="659" y="5654"/>
                    <a:pt x="502" y="5664"/>
                    <a:pt x="351" y="5674"/>
                  </a:cubicBezTo>
                  <a:cubicBezTo>
                    <a:pt x="351" y="5567"/>
                    <a:pt x="356" y="5459"/>
                    <a:pt x="361" y="5357"/>
                  </a:cubicBezTo>
                  <a:cubicBezTo>
                    <a:pt x="361" y="5294"/>
                    <a:pt x="366" y="5235"/>
                    <a:pt x="371" y="5172"/>
                  </a:cubicBezTo>
                  <a:cubicBezTo>
                    <a:pt x="384" y="5172"/>
                    <a:pt x="396" y="5173"/>
                    <a:pt x="409" y="5173"/>
                  </a:cubicBezTo>
                  <a:cubicBezTo>
                    <a:pt x="500" y="5173"/>
                    <a:pt x="593" y="5158"/>
                    <a:pt x="678" y="5128"/>
                  </a:cubicBezTo>
                  <a:cubicBezTo>
                    <a:pt x="711" y="5114"/>
                    <a:pt x="712" y="5059"/>
                    <a:pt x="678" y="5059"/>
                  </a:cubicBezTo>
                  <a:cubicBezTo>
                    <a:pt x="676" y="5059"/>
                    <a:pt x="675" y="5059"/>
                    <a:pt x="673" y="5059"/>
                  </a:cubicBezTo>
                  <a:cubicBezTo>
                    <a:pt x="571" y="5074"/>
                    <a:pt x="473" y="5084"/>
                    <a:pt x="376" y="5084"/>
                  </a:cubicBezTo>
                  <a:cubicBezTo>
                    <a:pt x="381" y="4957"/>
                    <a:pt x="390" y="4825"/>
                    <a:pt x="395" y="4694"/>
                  </a:cubicBezTo>
                  <a:cubicBezTo>
                    <a:pt x="447" y="4697"/>
                    <a:pt x="499" y="4698"/>
                    <a:pt x="551" y="4698"/>
                  </a:cubicBezTo>
                  <a:cubicBezTo>
                    <a:pt x="655" y="4698"/>
                    <a:pt x="758" y="4692"/>
                    <a:pt x="859" y="4679"/>
                  </a:cubicBezTo>
                  <a:cubicBezTo>
                    <a:pt x="902" y="4669"/>
                    <a:pt x="902" y="4606"/>
                    <a:pt x="859" y="4591"/>
                  </a:cubicBezTo>
                  <a:cubicBezTo>
                    <a:pt x="761" y="4582"/>
                    <a:pt x="663" y="4576"/>
                    <a:pt x="564" y="4576"/>
                  </a:cubicBezTo>
                  <a:cubicBezTo>
                    <a:pt x="510" y="4576"/>
                    <a:pt x="455" y="4578"/>
                    <a:pt x="400" y="4581"/>
                  </a:cubicBezTo>
                  <a:cubicBezTo>
                    <a:pt x="429" y="4157"/>
                    <a:pt x="459" y="3733"/>
                    <a:pt x="483" y="3308"/>
                  </a:cubicBezTo>
                  <a:cubicBezTo>
                    <a:pt x="551" y="3308"/>
                    <a:pt x="618" y="3310"/>
                    <a:pt x="685" y="3310"/>
                  </a:cubicBezTo>
                  <a:cubicBezTo>
                    <a:pt x="751" y="3310"/>
                    <a:pt x="817" y="3308"/>
                    <a:pt x="883" y="3303"/>
                  </a:cubicBezTo>
                  <a:cubicBezTo>
                    <a:pt x="927" y="3303"/>
                    <a:pt x="927" y="3235"/>
                    <a:pt x="883" y="3235"/>
                  </a:cubicBezTo>
                  <a:cubicBezTo>
                    <a:pt x="751" y="3225"/>
                    <a:pt x="620" y="3225"/>
                    <a:pt x="493" y="3225"/>
                  </a:cubicBezTo>
                  <a:cubicBezTo>
                    <a:pt x="502" y="3069"/>
                    <a:pt x="512" y="2908"/>
                    <a:pt x="522" y="2752"/>
                  </a:cubicBezTo>
                  <a:lnTo>
                    <a:pt x="985" y="2752"/>
                  </a:lnTo>
                  <a:cubicBezTo>
                    <a:pt x="1044" y="2752"/>
                    <a:pt x="1044" y="2669"/>
                    <a:pt x="985" y="2669"/>
                  </a:cubicBezTo>
                  <a:cubicBezTo>
                    <a:pt x="910" y="2667"/>
                    <a:pt x="834" y="2666"/>
                    <a:pt x="758" y="2666"/>
                  </a:cubicBezTo>
                  <a:cubicBezTo>
                    <a:pt x="682" y="2666"/>
                    <a:pt x="605" y="2667"/>
                    <a:pt x="527" y="2669"/>
                  </a:cubicBezTo>
                  <a:cubicBezTo>
                    <a:pt x="542" y="2469"/>
                    <a:pt x="551" y="2269"/>
                    <a:pt x="561" y="2069"/>
                  </a:cubicBezTo>
                  <a:cubicBezTo>
                    <a:pt x="727" y="2089"/>
                    <a:pt x="893" y="2104"/>
                    <a:pt x="1054" y="2113"/>
                  </a:cubicBezTo>
                  <a:cubicBezTo>
                    <a:pt x="1102" y="2113"/>
                    <a:pt x="1102" y="2045"/>
                    <a:pt x="1054" y="2040"/>
                  </a:cubicBezTo>
                  <a:cubicBezTo>
                    <a:pt x="893" y="2026"/>
                    <a:pt x="727" y="2016"/>
                    <a:pt x="566" y="2006"/>
                  </a:cubicBezTo>
                  <a:cubicBezTo>
                    <a:pt x="576" y="1796"/>
                    <a:pt x="585" y="1587"/>
                    <a:pt x="590" y="1377"/>
                  </a:cubicBezTo>
                  <a:cubicBezTo>
                    <a:pt x="705" y="1384"/>
                    <a:pt x="819" y="1388"/>
                    <a:pt x="931" y="1388"/>
                  </a:cubicBezTo>
                  <a:cubicBezTo>
                    <a:pt x="972" y="1388"/>
                    <a:pt x="1013" y="1388"/>
                    <a:pt x="1054" y="1387"/>
                  </a:cubicBezTo>
                  <a:cubicBezTo>
                    <a:pt x="1112" y="1387"/>
                    <a:pt x="1112" y="1304"/>
                    <a:pt x="1054" y="1304"/>
                  </a:cubicBezTo>
                  <a:cubicBezTo>
                    <a:pt x="902" y="1294"/>
                    <a:pt x="751" y="1294"/>
                    <a:pt x="595" y="1294"/>
                  </a:cubicBezTo>
                  <a:cubicBezTo>
                    <a:pt x="605" y="1079"/>
                    <a:pt x="610" y="865"/>
                    <a:pt x="615" y="655"/>
                  </a:cubicBezTo>
                  <a:cubicBezTo>
                    <a:pt x="654" y="655"/>
                    <a:pt x="693" y="655"/>
                    <a:pt x="732" y="655"/>
                  </a:cubicBezTo>
                  <a:cubicBezTo>
                    <a:pt x="1401" y="655"/>
                    <a:pt x="2073" y="694"/>
                    <a:pt x="2736" y="777"/>
                  </a:cubicBezTo>
                  <a:cubicBezTo>
                    <a:pt x="2738" y="777"/>
                    <a:pt x="2739" y="777"/>
                    <a:pt x="2741" y="777"/>
                  </a:cubicBezTo>
                  <a:cubicBezTo>
                    <a:pt x="2796" y="777"/>
                    <a:pt x="2808" y="684"/>
                    <a:pt x="2751" y="674"/>
                  </a:cubicBezTo>
                  <a:cubicBezTo>
                    <a:pt x="2163" y="581"/>
                    <a:pt x="1572" y="532"/>
                    <a:pt x="977" y="532"/>
                  </a:cubicBezTo>
                  <a:cubicBezTo>
                    <a:pt x="856" y="532"/>
                    <a:pt x="736" y="534"/>
                    <a:pt x="615" y="538"/>
                  </a:cubicBezTo>
                  <a:cubicBezTo>
                    <a:pt x="615" y="426"/>
                    <a:pt x="620" y="318"/>
                    <a:pt x="620" y="206"/>
                  </a:cubicBezTo>
                  <a:cubicBezTo>
                    <a:pt x="624" y="211"/>
                    <a:pt x="629" y="211"/>
                    <a:pt x="639" y="211"/>
                  </a:cubicBezTo>
                  <a:cubicBezTo>
                    <a:pt x="2789" y="373"/>
                    <a:pt x="4958" y="446"/>
                    <a:pt x="7127" y="446"/>
                  </a:cubicBezTo>
                  <a:cubicBezTo>
                    <a:pt x="9332" y="446"/>
                    <a:pt x="11538" y="371"/>
                    <a:pt x="13726" y="235"/>
                  </a:cubicBezTo>
                  <a:cubicBezTo>
                    <a:pt x="13755" y="231"/>
                    <a:pt x="13780" y="221"/>
                    <a:pt x="13799" y="201"/>
                  </a:cubicBezTo>
                  <a:cubicBezTo>
                    <a:pt x="14121" y="1933"/>
                    <a:pt x="13965" y="3811"/>
                    <a:pt x="13980" y="5567"/>
                  </a:cubicBezTo>
                  <a:cubicBezTo>
                    <a:pt x="13999" y="7254"/>
                    <a:pt x="13999" y="8947"/>
                    <a:pt x="14082" y="10635"/>
                  </a:cubicBezTo>
                  <a:cubicBezTo>
                    <a:pt x="14058" y="10610"/>
                    <a:pt x="14028" y="10600"/>
                    <a:pt x="13999" y="10600"/>
                  </a:cubicBezTo>
                  <a:cubicBezTo>
                    <a:pt x="9404" y="10688"/>
                    <a:pt x="4805" y="10630"/>
                    <a:pt x="210" y="10703"/>
                  </a:cubicBezTo>
                  <a:cubicBezTo>
                    <a:pt x="122" y="10713"/>
                    <a:pt x="122" y="10835"/>
                    <a:pt x="210" y="10844"/>
                  </a:cubicBezTo>
                  <a:cubicBezTo>
                    <a:pt x="2114" y="10915"/>
                    <a:pt x="4022" y="10941"/>
                    <a:pt x="5931" y="10941"/>
                  </a:cubicBezTo>
                  <a:cubicBezTo>
                    <a:pt x="8622" y="10941"/>
                    <a:pt x="11314" y="10890"/>
                    <a:pt x="13999" y="10844"/>
                  </a:cubicBezTo>
                  <a:cubicBezTo>
                    <a:pt x="14067" y="10844"/>
                    <a:pt x="14121" y="10786"/>
                    <a:pt x="14116" y="10717"/>
                  </a:cubicBezTo>
                  <a:lnTo>
                    <a:pt x="14116" y="10717"/>
                  </a:lnTo>
                  <a:cubicBezTo>
                    <a:pt x="14127" y="10724"/>
                    <a:pt x="14138" y="10726"/>
                    <a:pt x="14149" y="10726"/>
                  </a:cubicBezTo>
                  <a:cubicBezTo>
                    <a:pt x="14181" y="10726"/>
                    <a:pt x="14209" y="10702"/>
                    <a:pt x="14209" y="10669"/>
                  </a:cubicBezTo>
                  <a:cubicBezTo>
                    <a:pt x="14262" y="8835"/>
                    <a:pt x="14209" y="6996"/>
                    <a:pt x="14189" y="5157"/>
                  </a:cubicBezTo>
                  <a:cubicBezTo>
                    <a:pt x="14180" y="3562"/>
                    <a:pt x="14423" y="1708"/>
                    <a:pt x="13970" y="157"/>
                  </a:cubicBezTo>
                  <a:cubicBezTo>
                    <a:pt x="13960" y="118"/>
                    <a:pt x="13926" y="95"/>
                    <a:pt x="13891" y="95"/>
                  </a:cubicBezTo>
                  <a:cubicBezTo>
                    <a:pt x="13873" y="95"/>
                    <a:pt x="13854" y="100"/>
                    <a:pt x="13838" y="113"/>
                  </a:cubicBezTo>
                  <a:cubicBezTo>
                    <a:pt x="13843" y="53"/>
                    <a:pt x="13794" y="1"/>
                    <a:pt x="137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812;p58">
              <a:extLst>
                <a:ext uri="{FF2B5EF4-FFF2-40B4-BE49-F238E27FC236}">
                  <a16:creationId xmlns:a16="http://schemas.microsoft.com/office/drawing/2014/main" xmlns="" id="{117087E2-0BED-A4CD-D415-783A39BC51FA}"/>
                </a:ext>
              </a:extLst>
            </p:cNvPr>
            <p:cNvSpPr/>
            <p:nvPr/>
          </p:nvSpPr>
          <p:spPr>
            <a:xfrm>
              <a:off x="3439362" y="3004913"/>
              <a:ext cx="21676" cy="236632"/>
            </a:xfrm>
            <a:custGeom>
              <a:avLst/>
              <a:gdLst/>
              <a:ahLst/>
              <a:cxnLst/>
              <a:rect l="l" t="t" r="r" b="b"/>
              <a:pathLst>
                <a:path w="843" h="9203" extrusionOk="0">
                  <a:moveTo>
                    <a:pt x="797" y="1"/>
                  </a:moveTo>
                  <a:cubicBezTo>
                    <a:pt x="773" y="1"/>
                    <a:pt x="750" y="15"/>
                    <a:pt x="750" y="45"/>
                  </a:cubicBezTo>
                  <a:cubicBezTo>
                    <a:pt x="682" y="957"/>
                    <a:pt x="623" y="1864"/>
                    <a:pt x="570" y="2781"/>
                  </a:cubicBezTo>
                  <a:cubicBezTo>
                    <a:pt x="490" y="2797"/>
                    <a:pt x="410" y="2805"/>
                    <a:pt x="330" y="2805"/>
                  </a:cubicBezTo>
                  <a:cubicBezTo>
                    <a:pt x="240" y="2805"/>
                    <a:pt x="151" y="2794"/>
                    <a:pt x="63" y="2771"/>
                  </a:cubicBezTo>
                  <a:cubicBezTo>
                    <a:pt x="61" y="2771"/>
                    <a:pt x="59" y="2771"/>
                    <a:pt x="57" y="2771"/>
                  </a:cubicBezTo>
                  <a:cubicBezTo>
                    <a:pt x="13" y="2771"/>
                    <a:pt x="1" y="2830"/>
                    <a:pt x="43" y="2844"/>
                  </a:cubicBezTo>
                  <a:cubicBezTo>
                    <a:pt x="130" y="2875"/>
                    <a:pt x="222" y="2889"/>
                    <a:pt x="314" y="2889"/>
                  </a:cubicBezTo>
                  <a:cubicBezTo>
                    <a:pt x="399" y="2889"/>
                    <a:pt x="483" y="2877"/>
                    <a:pt x="565" y="2854"/>
                  </a:cubicBezTo>
                  <a:lnTo>
                    <a:pt x="565" y="2854"/>
                  </a:lnTo>
                  <a:cubicBezTo>
                    <a:pt x="443" y="4947"/>
                    <a:pt x="360" y="7044"/>
                    <a:pt x="326" y="9136"/>
                  </a:cubicBezTo>
                  <a:cubicBezTo>
                    <a:pt x="326" y="9180"/>
                    <a:pt x="360" y="9202"/>
                    <a:pt x="394" y="9202"/>
                  </a:cubicBezTo>
                  <a:cubicBezTo>
                    <a:pt x="428" y="9202"/>
                    <a:pt x="462" y="9180"/>
                    <a:pt x="462" y="9136"/>
                  </a:cubicBezTo>
                  <a:cubicBezTo>
                    <a:pt x="638" y="6112"/>
                    <a:pt x="750" y="3074"/>
                    <a:pt x="843" y="45"/>
                  </a:cubicBezTo>
                  <a:cubicBezTo>
                    <a:pt x="843" y="15"/>
                    <a:pt x="820" y="1"/>
                    <a:pt x="7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813;p58">
              <a:extLst>
                <a:ext uri="{FF2B5EF4-FFF2-40B4-BE49-F238E27FC236}">
                  <a16:creationId xmlns:a16="http://schemas.microsoft.com/office/drawing/2014/main" xmlns="" id="{7E82D7D7-657B-0461-8F25-868EA6883A00}"/>
                </a:ext>
              </a:extLst>
            </p:cNvPr>
            <p:cNvSpPr/>
            <p:nvPr/>
          </p:nvSpPr>
          <p:spPr>
            <a:xfrm>
              <a:off x="3449724" y="3000362"/>
              <a:ext cx="320866" cy="243780"/>
            </a:xfrm>
            <a:custGeom>
              <a:avLst/>
              <a:gdLst/>
              <a:ahLst/>
              <a:cxnLst/>
              <a:rect l="l" t="t" r="r" b="b"/>
              <a:pathLst>
                <a:path w="12479" h="9481" extrusionOk="0">
                  <a:moveTo>
                    <a:pt x="10851" y="8352"/>
                  </a:moveTo>
                  <a:cubicBezTo>
                    <a:pt x="10965" y="8352"/>
                    <a:pt x="11073" y="8361"/>
                    <a:pt x="11166" y="8387"/>
                  </a:cubicBezTo>
                  <a:cubicBezTo>
                    <a:pt x="11454" y="8470"/>
                    <a:pt x="11366" y="8860"/>
                    <a:pt x="11366" y="9152"/>
                  </a:cubicBezTo>
                  <a:lnTo>
                    <a:pt x="8956" y="9172"/>
                  </a:lnTo>
                  <a:cubicBezTo>
                    <a:pt x="8956" y="8928"/>
                    <a:pt x="8883" y="8509"/>
                    <a:pt x="9098" y="8382"/>
                  </a:cubicBezTo>
                  <a:cubicBezTo>
                    <a:pt x="9123" y="8367"/>
                    <a:pt x="9185" y="8362"/>
                    <a:pt x="9260" y="8362"/>
                  </a:cubicBezTo>
                  <a:cubicBezTo>
                    <a:pt x="9413" y="8362"/>
                    <a:pt x="9622" y="8383"/>
                    <a:pt x="9688" y="8387"/>
                  </a:cubicBezTo>
                  <a:lnTo>
                    <a:pt x="10181" y="8387"/>
                  </a:lnTo>
                  <a:cubicBezTo>
                    <a:pt x="10373" y="8387"/>
                    <a:pt x="10623" y="8352"/>
                    <a:pt x="10851" y="8352"/>
                  </a:cubicBezTo>
                  <a:close/>
                  <a:moveTo>
                    <a:pt x="12021" y="1"/>
                  </a:moveTo>
                  <a:cubicBezTo>
                    <a:pt x="12005" y="1"/>
                    <a:pt x="11988" y="7"/>
                    <a:pt x="11976" y="22"/>
                  </a:cubicBezTo>
                  <a:lnTo>
                    <a:pt x="11961" y="22"/>
                  </a:lnTo>
                  <a:cubicBezTo>
                    <a:pt x="10054" y="192"/>
                    <a:pt x="8142" y="304"/>
                    <a:pt x="6230" y="329"/>
                  </a:cubicBezTo>
                  <a:cubicBezTo>
                    <a:pt x="6161" y="330"/>
                    <a:pt x="6093" y="330"/>
                    <a:pt x="6024" y="330"/>
                  </a:cubicBezTo>
                  <a:cubicBezTo>
                    <a:pt x="4512" y="330"/>
                    <a:pt x="2978" y="166"/>
                    <a:pt x="1464" y="166"/>
                  </a:cubicBezTo>
                  <a:cubicBezTo>
                    <a:pt x="1140" y="166"/>
                    <a:pt x="816" y="174"/>
                    <a:pt x="494" y="192"/>
                  </a:cubicBezTo>
                  <a:cubicBezTo>
                    <a:pt x="459" y="192"/>
                    <a:pt x="445" y="246"/>
                    <a:pt x="484" y="251"/>
                  </a:cubicBezTo>
                  <a:cubicBezTo>
                    <a:pt x="1563" y="467"/>
                    <a:pt x="2711" y="512"/>
                    <a:pt x="3850" y="512"/>
                  </a:cubicBezTo>
                  <a:cubicBezTo>
                    <a:pt x="4585" y="512"/>
                    <a:pt x="5317" y="494"/>
                    <a:pt x="6025" y="490"/>
                  </a:cubicBezTo>
                  <a:cubicBezTo>
                    <a:pt x="8005" y="480"/>
                    <a:pt x="9986" y="382"/>
                    <a:pt x="11961" y="202"/>
                  </a:cubicBezTo>
                  <a:cubicBezTo>
                    <a:pt x="11966" y="202"/>
                    <a:pt x="11971" y="197"/>
                    <a:pt x="11976" y="197"/>
                  </a:cubicBezTo>
                  <a:cubicBezTo>
                    <a:pt x="12132" y="3187"/>
                    <a:pt x="12278" y="6153"/>
                    <a:pt x="12185" y="9148"/>
                  </a:cubicBezTo>
                  <a:lnTo>
                    <a:pt x="11542" y="9152"/>
                  </a:lnTo>
                  <a:cubicBezTo>
                    <a:pt x="11576" y="8884"/>
                    <a:pt x="11664" y="8421"/>
                    <a:pt x="11459" y="8245"/>
                  </a:cubicBezTo>
                  <a:cubicBezTo>
                    <a:pt x="11408" y="8201"/>
                    <a:pt x="11327" y="8197"/>
                    <a:pt x="11254" y="8197"/>
                  </a:cubicBezTo>
                  <a:cubicBezTo>
                    <a:pt x="11237" y="8197"/>
                    <a:pt x="11221" y="8197"/>
                    <a:pt x="11206" y="8197"/>
                  </a:cubicBezTo>
                  <a:cubicBezTo>
                    <a:pt x="11192" y="8197"/>
                    <a:pt x="11178" y="8197"/>
                    <a:pt x="11166" y="8196"/>
                  </a:cubicBezTo>
                  <a:cubicBezTo>
                    <a:pt x="11057" y="8193"/>
                    <a:pt x="10948" y="8192"/>
                    <a:pt x="10838" y="8192"/>
                  </a:cubicBezTo>
                  <a:cubicBezTo>
                    <a:pt x="10619" y="8192"/>
                    <a:pt x="10399" y="8196"/>
                    <a:pt x="10181" y="8196"/>
                  </a:cubicBezTo>
                  <a:cubicBezTo>
                    <a:pt x="9883" y="8196"/>
                    <a:pt x="9591" y="8196"/>
                    <a:pt x="9293" y="8201"/>
                  </a:cubicBezTo>
                  <a:cubicBezTo>
                    <a:pt x="9262" y="8201"/>
                    <a:pt x="9200" y="8196"/>
                    <a:pt x="9133" y="8196"/>
                  </a:cubicBezTo>
                  <a:cubicBezTo>
                    <a:pt x="9045" y="8196"/>
                    <a:pt x="8947" y="8206"/>
                    <a:pt x="8903" y="8250"/>
                  </a:cubicBezTo>
                  <a:cubicBezTo>
                    <a:pt x="8703" y="8445"/>
                    <a:pt x="8820" y="8909"/>
                    <a:pt x="8849" y="9172"/>
                  </a:cubicBezTo>
                  <a:cubicBezTo>
                    <a:pt x="5918" y="9196"/>
                    <a:pt x="2986" y="9240"/>
                    <a:pt x="59" y="9357"/>
                  </a:cubicBezTo>
                  <a:cubicBezTo>
                    <a:pt x="1" y="9372"/>
                    <a:pt x="1" y="9455"/>
                    <a:pt x="59" y="9474"/>
                  </a:cubicBezTo>
                  <a:cubicBezTo>
                    <a:pt x="587" y="9479"/>
                    <a:pt x="1115" y="9481"/>
                    <a:pt x="1643" y="9481"/>
                  </a:cubicBezTo>
                  <a:cubicBezTo>
                    <a:pt x="5167" y="9481"/>
                    <a:pt x="8698" y="9390"/>
                    <a:pt x="12215" y="9313"/>
                  </a:cubicBezTo>
                  <a:cubicBezTo>
                    <a:pt x="12224" y="9309"/>
                    <a:pt x="12229" y="9309"/>
                    <a:pt x="12239" y="9309"/>
                  </a:cubicBezTo>
                  <a:cubicBezTo>
                    <a:pt x="12247" y="9311"/>
                    <a:pt x="12255" y="9312"/>
                    <a:pt x="12262" y="9312"/>
                  </a:cubicBezTo>
                  <a:cubicBezTo>
                    <a:pt x="12305" y="9312"/>
                    <a:pt x="12346" y="9280"/>
                    <a:pt x="12346" y="9231"/>
                  </a:cubicBezTo>
                  <a:cubicBezTo>
                    <a:pt x="12478" y="6187"/>
                    <a:pt x="12473" y="3075"/>
                    <a:pt x="12078" y="51"/>
                  </a:cubicBezTo>
                  <a:cubicBezTo>
                    <a:pt x="12075" y="20"/>
                    <a:pt x="12049" y="1"/>
                    <a:pt x="120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2814;p58">
              <a:extLst>
                <a:ext uri="{FF2B5EF4-FFF2-40B4-BE49-F238E27FC236}">
                  <a16:creationId xmlns:a16="http://schemas.microsoft.com/office/drawing/2014/main" xmlns="" id="{0D2B6A96-323B-98F8-8770-77715DD94582}"/>
                </a:ext>
              </a:extLst>
            </p:cNvPr>
            <p:cNvSpPr/>
            <p:nvPr/>
          </p:nvSpPr>
          <p:spPr>
            <a:xfrm>
              <a:off x="3506806" y="3085265"/>
              <a:ext cx="10156" cy="45151"/>
            </a:xfrm>
            <a:custGeom>
              <a:avLst/>
              <a:gdLst/>
              <a:ahLst/>
              <a:cxnLst/>
              <a:rect l="l" t="t" r="r" b="b"/>
              <a:pathLst>
                <a:path w="395" h="1756" extrusionOk="0">
                  <a:moveTo>
                    <a:pt x="314" y="0"/>
                  </a:moveTo>
                  <a:cubicBezTo>
                    <a:pt x="289" y="0"/>
                    <a:pt x="266" y="14"/>
                    <a:pt x="259" y="46"/>
                  </a:cubicBezTo>
                  <a:cubicBezTo>
                    <a:pt x="137" y="534"/>
                    <a:pt x="0" y="1222"/>
                    <a:pt x="186" y="1704"/>
                  </a:cubicBezTo>
                  <a:cubicBezTo>
                    <a:pt x="197" y="1739"/>
                    <a:pt x="226" y="1756"/>
                    <a:pt x="256" y="1756"/>
                  </a:cubicBezTo>
                  <a:cubicBezTo>
                    <a:pt x="292" y="1756"/>
                    <a:pt x="329" y="1731"/>
                    <a:pt x="332" y="1685"/>
                  </a:cubicBezTo>
                  <a:cubicBezTo>
                    <a:pt x="361" y="1436"/>
                    <a:pt x="308" y="1178"/>
                    <a:pt x="308" y="929"/>
                  </a:cubicBezTo>
                  <a:cubicBezTo>
                    <a:pt x="312" y="646"/>
                    <a:pt x="337" y="363"/>
                    <a:pt x="386" y="85"/>
                  </a:cubicBezTo>
                  <a:cubicBezTo>
                    <a:pt x="395" y="34"/>
                    <a:pt x="352" y="0"/>
                    <a:pt x="3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815;p58">
              <a:extLst>
                <a:ext uri="{FF2B5EF4-FFF2-40B4-BE49-F238E27FC236}">
                  <a16:creationId xmlns:a16="http://schemas.microsoft.com/office/drawing/2014/main" xmlns="" id="{8BB5E5B7-3BD6-2E30-55FE-5356D894929C}"/>
                </a:ext>
              </a:extLst>
            </p:cNvPr>
            <p:cNvSpPr/>
            <p:nvPr/>
          </p:nvSpPr>
          <p:spPr>
            <a:xfrm>
              <a:off x="3536272" y="3098121"/>
              <a:ext cx="29595" cy="29184"/>
            </a:xfrm>
            <a:custGeom>
              <a:avLst/>
              <a:gdLst/>
              <a:ahLst/>
              <a:cxnLst/>
              <a:rect l="l" t="t" r="r" b="b"/>
              <a:pathLst>
                <a:path w="1151" h="1135" extrusionOk="0">
                  <a:moveTo>
                    <a:pt x="752" y="0"/>
                  </a:moveTo>
                  <a:cubicBezTo>
                    <a:pt x="730" y="0"/>
                    <a:pt x="709" y="10"/>
                    <a:pt x="698" y="34"/>
                  </a:cubicBezTo>
                  <a:cubicBezTo>
                    <a:pt x="654" y="141"/>
                    <a:pt x="620" y="248"/>
                    <a:pt x="596" y="366"/>
                  </a:cubicBezTo>
                  <a:cubicBezTo>
                    <a:pt x="430" y="351"/>
                    <a:pt x="259" y="341"/>
                    <a:pt x="93" y="327"/>
                  </a:cubicBezTo>
                  <a:cubicBezTo>
                    <a:pt x="90" y="326"/>
                    <a:pt x="87" y="326"/>
                    <a:pt x="85" y="326"/>
                  </a:cubicBezTo>
                  <a:cubicBezTo>
                    <a:pt x="1" y="326"/>
                    <a:pt x="4" y="464"/>
                    <a:pt x="93" y="478"/>
                  </a:cubicBezTo>
                  <a:cubicBezTo>
                    <a:pt x="249" y="497"/>
                    <a:pt x="401" y="522"/>
                    <a:pt x="557" y="546"/>
                  </a:cubicBezTo>
                  <a:cubicBezTo>
                    <a:pt x="522" y="726"/>
                    <a:pt x="493" y="912"/>
                    <a:pt x="469" y="1078"/>
                  </a:cubicBezTo>
                  <a:cubicBezTo>
                    <a:pt x="469" y="1113"/>
                    <a:pt x="498" y="1135"/>
                    <a:pt x="528" y="1135"/>
                  </a:cubicBezTo>
                  <a:cubicBezTo>
                    <a:pt x="548" y="1135"/>
                    <a:pt x="568" y="1126"/>
                    <a:pt x="581" y="1107"/>
                  </a:cubicBezTo>
                  <a:cubicBezTo>
                    <a:pt x="630" y="936"/>
                    <a:pt x="688" y="751"/>
                    <a:pt x="737" y="566"/>
                  </a:cubicBezTo>
                  <a:cubicBezTo>
                    <a:pt x="835" y="580"/>
                    <a:pt x="932" y="590"/>
                    <a:pt x="1030" y="590"/>
                  </a:cubicBezTo>
                  <a:cubicBezTo>
                    <a:pt x="1031" y="590"/>
                    <a:pt x="1033" y="590"/>
                    <a:pt x="1034" y="590"/>
                  </a:cubicBezTo>
                  <a:cubicBezTo>
                    <a:pt x="1128" y="590"/>
                    <a:pt x="1150" y="438"/>
                    <a:pt x="1054" y="419"/>
                  </a:cubicBezTo>
                  <a:cubicBezTo>
                    <a:pt x="966" y="405"/>
                    <a:pt x="874" y="390"/>
                    <a:pt x="781" y="380"/>
                  </a:cubicBezTo>
                  <a:cubicBezTo>
                    <a:pt x="805" y="278"/>
                    <a:pt x="820" y="175"/>
                    <a:pt x="825" y="68"/>
                  </a:cubicBezTo>
                  <a:cubicBezTo>
                    <a:pt x="828" y="28"/>
                    <a:pt x="789" y="0"/>
                    <a:pt x="7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816;p58">
              <a:extLst>
                <a:ext uri="{FF2B5EF4-FFF2-40B4-BE49-F238E27FC236}">
                  <a16:creationId xmlns:a16="http://schemas.microsoft.com/office/drawing/2014/main" xmlns="" id="{644B1258-433C-0EE0-904A-45C91E8BEB0A}"/>
                </a:ext>
              </a:extLst>
            </p:cNvPr>
            <p:cNvSpPr/>
            <p:nvPr/>
          </p:nvSpPr>
          <p:spPr>
            <a:xfrm>
              <a:off x="3588186" y="3076368"/>
              <a:ext cx="10465" cy="52274"/>
            </a:xfrm>
            <a:custGeom>
              <a:avLst/>
              <a:gdLst/>
              <a:ahLst/>
              <a:cxnLst/>
              <a:rect l="l" t="t" r="r" b="b"/>
              <a:pathLst>
                <a:path w="407" h="2033" extrusionOk="0">
                  <a:moveTo>
                    <a:pt x="210" y="1"/>
                  </a:moveTo>
                  <a:cubicBezTo>
                    <a:pt x="180" y="1"/>
                    <a:pt x="152" y="16"/>
                    <a:pt x="147" y="51"/>
                  </a:cubicBezTo>
                  <a:cubicBezTo>
                    <a:pt x="55" y="651"/>
                    <a:pt x="1" y="1402"/>
                    <a:pt x="235" y="1972"/>
                  </a:cubicBezTo>
                  <a:cubicBezTo>
                    <a:pt x="251" y="2012"/>
                    <a:pt x="291" y="2032"/>
                    <a:pt x="328" y="2032"/>
                  </a:cubicBezTo>
                  <a:cubicBezTo>
                    <a:pt x="369" y="2032"/>
                    <a:pt x="406" y="2007"/>
                    <a:pt x="401" y="1953"/>
                  </a:cubicBezTo>
                  <a:cubicBezTo>
                    <a:pt x="381" y="1636"/>
                    <a:pt x="294" y="1333"/>
                    <a:pt x="274" y="1016"/>
                  </a:cubicBezTo>
                  <a:cubicBezTo>
                    <a:pt x="255" y="699"/>
                    <a:pt x="255" y="382"/>
                    <a:pt x="284" y="70"/>
                  </a:cubicBezTo>
                  <a:cubicBezTo>
                    <a:pt x="289" y="26"/>
                    <a:pt x="249" y="1"/>
                    <a:pt x="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817;p58">
              <a:extLst>
                <a:ext uri="{FF2B5EF4-FFF2-40B4-BE49-F238E27FC236}">
                  <a16:creationId xmlns:a16="http://schemas.microsoft.com/office/drawing/2014/main" xmlns="" id="{B11D8BC2-8BE7-03ED-2D27-49947D5654DF}"/>
                </a:ext>
              </a:extLst>
            </p:cNvPr>
            <p:cNvSpPr/>
            <p:nvPr/>
          </p:nvSpPr>
          <p:spPr>
            <a:xfrm>
              <a:off x="3612715" y="3106940"/>
              <a:ext cx="24658" cy="6762"/>
            </a:xfrm>
            <a:custGeom>
              <a:avLst/>
              <a:gdLst/>
              <a:ahLst/>
              <a:cxnLst/>
              <a:rect l="l" t="t" r="r" b="b"/>
              <a:pathLst>
                <a:path w="959" h="263" extrusionOk="0">
                  <a:moveTo>
                    <a:pt x="94" y="0"/>
                  </a:moveTo>
                  <a:cubicBezTo>
                    <a:pt x="22" y="0"/>
                    <a:pt x="0" y="113"/>
                    <a:pt x="76" y="140"/>
                  </a:cubicBezTo>
                  <a:cubicBezTo>
                    <a:pt x="235" y="195"/>
                    <a:pt x="458" y="262"/>
                    <a:pt x="655" y="262"/>
                  </a:cubicBezTo>
                  <a:cubicBezTo>
                    <a:pt x="737" y="262"/>
                    <a:pt x="814" y="251"/>
                    <a:pt x="881" y="223"/>
                  </a:cubicBezTo>
                  <a:cubicBezTo>
                    <a:pt x="939" y="198"/>
                    <a:pt x="959" y="96"/>
                    <a:pt x="881" y="81"/>
                  </a:cubicBezTo>
                  <a:cubicBezTo>
                    <a:pt x="846" y="75"/>
                    <a:pt x="812" y="73"/>
                    <a:pt x="778" y="73"/>
                  </a:cubicBezTo>
                  <a:cubicBezTo>
                    <a:pt x="706" y="73"/>
                    <a:pt x="634" y="82"/>
                    <a:pt x="563" y="82"/>
                  </a:cubicBezTo>
                  <a:cubicBezTo>
                    <a:pt x="552" y="82"/>
                    <a:pt x="541" y="82"/>
                    <a:pt x="530" y="81"/>
                  </a:cubicBezTo>
                  <a:cubicBezTo>
                    <a:pt x="388" y="71"/>
                    <a:pt x="252" y="47"/>
                    <a:pt x="115" y="3"/>
                  </a:cubicBezTo>
                  <a:cubicBezTo>
                    <a:pt x="108" y="1"/>
                    <a:pt x="101" y="0"/>
                    <a:pt x="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818;p58">
              <a:extLst>
                <a:ext uri="{FF2B5EF4-FFF2-40B4-BE49-F238E27FC236}">
                  <a16:creationId xmlns:a16="http://schemas.microsoft.com/office/drawing/2014/main" xmlns="" id="{71BE22EB-8173-59F3-B77A-810DC7DC66A0}"/>
                </a:ext>
              </a:extLst>
            </p:cNvPr>
            <p:cNvSpPr/>
            <p:nvPr/>
          </p:nvSpPr>
          <p:spPr>
            <a:xfrm>
              <a:off x="3610838" y="3093698"/>
              <a:ext cx="33452" cy="7199"/>
            </a:xfrm>
            <a:custGeom>
              <a:avLst/>
              <a:gdLst/>
              <a:ahLst/>
              <a:cxnLst/>
              <a:rect l="l" t="t" r="r" b="b"/>
              <a:pathLst>
                <a:path w="1301" h="280" extrusionOk="0">
                  <a:moveTo>
                    <a:pt x="78" y="0"/>
                  </a:moveTo>
                  <a:cubicBezTo>
                    <a:pt x="16" y="0"/>
                    <a:pt x="1" y="114"/>
                    <a:pt x="71" y="123"/>
                  </a:cubicBezTo>
                  <a:cubicBezTo>
                    <a:pt x="437" y="181"/>
                    <a:pt x="822" y="279"/>
                    <a:pt x="1193" y="279"/>
                  </a:cubicBezTo>
                  <a:cubicBezTo>
                    <a:pt x="1281" y="279"/>
                    <a:pt x="1300" y="157"/>
                    <a:pt x="1217" y="133"/>
                  </a:cubicBezTo>
                  <a:cubicBezTo>
                    <a:pt x="856" y="40"/>
                    <a:pt x="456" y="40"/>
                    <a:pt x="86" y="1"/>
                  </a:cubicBezTo>
                  <a:cubicBezTo>
                    <a:pt x="83" y="1"/>
                    <a:pt x="81" y="0"/>
                    <a:pt x="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819;p58">
              <a:extLst>
                <a:ext uri="{FF2B5EF4-FFF2-40B4-BE49-F238E27FC236}">
                  <a16:creationId xmlns:a16="http://schemas.microsoft.com/office/drawing/2014/main" xmlns="" id="{C7173AFA-494E-578B-52D7-D816C939B9FD}"/>
                </a:ext>
              </a:extLst>
            </p:cNvPr>
            <p:cNvSpPr/>
            <p:nvPr/>
          </p:nvSpPr>
          <p:spPr>
            <a:xfrm>
              <a:off x="3655295" y="3082308"/>
              <a:ext cx="42246" cy="48442"/>
            </a:xfrm>
            <a:custGeom>
              <a:avLst/>
              <a:gdLst/>
              <a:ahLst/>
              <a:cxnLst/>
              <a:rect l="l" t="t" r="r" b="b"/>
              <a:pathLst>
                <a:path w="1643" h="1884" extrusionOk="0">
                  <a:moveTo>
                    <a:pt x="348" y="1"/>
                  </a:moveTo>
                  <a:cubicBezTo>
                    <a:pt x="240" y="1"/>
                    <a:pt x="133" y="45"/>
                    <a:pt x="49" y="151"/>
                  </a:cubicBezTo>
                  <a:cubicBezTo>
                    <a:pt x="1" y="207"/>
                    <a:pt x="49" y="283"/>
                    <a:pt x="105" y="283"/>
                  </a:cubicBezTo>
                  <a:cubicBezTo>
                    <a:pt x="122" y="283"/>
                    <a:pt x="140" y="276"/>
                    <a:pt x="157" y="259"/>
                  </a:cubicBezTo>
                  <a:cubicBezTo>
                    <a:pt x="220" y="186"/>
                    <a:pt x="284" y="156"/>
                    <a:pt x="344" y="156"/>
                  </a:cubicBezTo>
                  <a:cubicBezTo>
                    <a:pt x="518" y="156"/>
                    <a:pt x="664" y="401"/>
                    <a:pt x="679" y="571"/>
                  </a:cubicBezTo>
                  <a:cubicBezTo>
                    <a:pt x="683" y="693"/>
                    <a:pt x="674" y="815"/>
                    <a:pt x="649" y="937"/>
                  </a:cubicBezTo>
                  <a:cubicBezTo>
                    <a:pt x="600" y="1205"/>
                    <a:pt x="518" y="1468"/>
                    <a:pt x="396" y="1722"/>
                  </a:cubicBezTo>
                  <a:cubicBezTo>
                    <a:pt x="367" y="1784"/>
                    <a:pt x="399" y="1883"/>
                    <a:pt x="482" y="1883"/>
                  </a:cubicBezTo>
                  <a:cubicBezTo>
                    <a:pt x="484" y="1883"/>
                    <a:pt x="486" y="1883"/>
                    <a:pt x="488" y="1883"/>
                  </a:cubicBezTo>
                  <a:cubicBezTo>
                    <a:pt x="835" y="1844"/>
                    <a:pt x="1191" y="1824"/>
                    <a:pt x="1532" y="1756"/>
                  </a:cubicBezTo>
                  <a:cubicBezTo>
                    <a:pt x="1643" y="1732"/>
                    <a:pt x="1616" y="1561"/>
                    <a:pt x="1512" y="1561"/>
                  </a:cubicBezTo>
                  <a:cubicBezTo>
                    <a:pt x="1511" y="1561"/>
                    <a:pt x="1509" y="1561"/>
                    <a:pt x="1508" y="1561"/>
                  </a:cubicBezTo>
                  <a:cubicBezTo>
                    <a:pt x="1225" y="1571"/>
                    <a:pt x="942" y="1600"/>
                    <a:pt x="659" y="1644"/>
                  </a:cubicBezTo>
                  <a:cubicBezTo>
                    <a:pt x="825" y="1244"/>
                    <a:pt x="971" y="737"/>
                    <a:pt x="820" y="342"/>
                  </a:cubicBezTo>
                  <a:cubicBezTo>
                    <a:pt x="745" y="147"/>
                    <a:pt x="544" y="1"/>
                    <a:pt x="3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2240;p52">
            <a:extLst>
              <a:ext uri="{FF2B5EF4-FFF2-40B4-BE49-F238E27FC236}">
                <a16:creationId xmlns:a16="http://schemas.microsoft.com/office/drawing/2014/main" xmlns="" id="{323D7640-FE34-E510-6AE7-2F16E7154CBB}"/>
              </a:ext>
            </a:extLst>
          </p:cNvPr>
          <p:cNvSpPr/>
          <p:nvPr/>
        </p:nvSpPr>
        <p:spPr>
          <a:xfrm>
            <a:off x="806321" y="1973562"/>
            <a:ext cx="7074935" cy="3948267"/>
          </a:xfrm>
          <a:custGeom>
            <a:avLst/>
            <a:gdLst/>
            <a:ahLst/>
            <a:cxnLst/>
            <a:rect l="l" t="t" r="r" b="b"/>
            <a:pathLst>
              <a:path w="41270" h="57033" extrusionOk="0">
                <a:moveTo>
                  <a:pt x="2069" y="441"/>
                </a:moveTo>
                <a:cubicBezTo>
                  <a:pt x="2704" y="495"/>
                  <a:pt x="3344" y="509"/>
                  <a:pt x="3986" y="509"/>
                </a:cubicBezTo>
                <a:cubicBezTo>
                  <a:pt x="4741" y="509"/>
                  <a:pt x="5498" y="489"/>
                  <a:pt x="6248" y="489"/>
                </a:cubicBezTo>
                <a:cubicBezTo>
                  <a:pt x="6279" y="489"/>
                  <a:pt x="6310" y="489"/>
                  <a:pt x="6341" y="489"/>
                </a:cubicBezTo>
                <a:cubicBezTo>
                  <a:pt x="7913" y="493"/>
                  <a:pt x="9488" y="496"/>
                  <a:pt x="11059" y="499"/>
                </a:cubicBezTo>
                <a:cubicBezTo>
                  <a:pt x="12168" y="502"/>
                  <a:pt x="13277" y="503"/>
                  <a:pt x="14387" y="503"/>
                </a:cubicBezTo>
                <a:cubicBezTo>
                  <a:pt x="16424" y="503"/>
                  <a:pt x="18463" y="499"/>
                  <a:pt x="20503" y="493"/>
                </a:cubicBezTo>
                <a:cubicBezTo>
                  <a:pt x="21284" y="490"/>
                  <a:pt x="22065" y="489"/>
                  <a:pt x="22846" y="489"/>
                </a:cubicBezTo>
                <a:cubicBezTo>
                  <a:pt x="24680" y="489"/>
                  <a:pt x="26514" y="494"/>
                  <a:pt x="28347" y="494"/>
                </a:cubicBezTo>
                <a:cubicBezTo>
                  <a:pt x="28879" y="494"/>
                  <a:pt x="29410" y="494"/>
                  <a:pt x="29942" y="493"/>
                </a:cubicBezTo>
                <a:cubicBezTo>
                  <a:pt x="30029" y="493"/>
                  <a:pt x="30117" y="492"/>
                  <a:pt x="30205" y="492"/>
                </a:cubicBezTo>
                <a:cubicBezTo>
                  <a:pt x="31895" y="492"/>
                  <a:pt x="33598" y="527"/>
                  <a:pt x="35298" y="527"/>
                </a:cubicBezTo>
                <a:cubicBezTo>
                  <a:pt x="36471" y="527"/>
                  <a:pt x="37643" y="510"/>
                  <a:pt x="38810" y="455"/>
                </a:cubicBezTo>
                <a:cubicBezTo>
                  <a:pt x="39327" y="516"/>
                  <a:pt x="39844" y="537"/>
                  <a:pt x="40273" y="921"/>
                </a:cubicBezTo>
                <a:cubicBezTo>
                  <a:pt x="40735" y="1336"/>
                  <a:pt x="40735" y="1911"/>
                  <a:pt x="40793" y="2473"/>
                </a:cubicBezTo>
                <a:cubicBezTo>
                  <a:pt x="40783" y="2493"/>
                  <a:pt x="40776" y="2520"/>
                  <a:pt x="40776" y="2551"/>
                </a:cubicBezTo>
                <a:cubicBezTo>
                  <a:pt x="40773" y="2609"/>
                  <a:pt x="40773" y="2663"/>
                  <a:pt x="40773" y="2721"/>
                </a:cubicBezTo>
                <a:cubicBezTo>
                  <a:pt x="40766" y="2741"/>
                  <a:pt x="40759" y="2762"/>
                  <a:pt x="40759" y="2785"/>
                </a:cubicBezTo>
                <a:cubicBezTo>
                  <a:pt x="40756" y="3149"/>
                  <a:pt x="40753" y="3513"/>
                  <a:pt x="40746" y="3878"/>
                </a:cubicBezTo>
                <a:cubicBezTo>
                  <a:pt x="40677" y="6956"/>
                  <a:pt x="40671" y="10038"/>
                  <a:pt x="40685" y="13120"/>
                </a:cubicBezTo>
                <a:cubicBezTo>
                  <a:pt x="40681" y="17474"/>
                  <a:pt x="40701" y="21825"/>
                  <a:pt x="40726" y="26178"/>
                </a:cubicBezTo>
                <a:cubicBezTo>
                  <a:pt x="40726" y="31587"/>
                  <a:pt x="40726" y="37000"/>
                  <a:pt x="40722" y="42409"/>
                </a:cubicBezTo>
                <a:cubicBezTo>
                  <a:pt x="40718" y="46174"/>
                  <a:pt x="40715" y="49940"/>
                  <a:pt x="40715" y="53708"/>
                </a:cubicBezTo>
                <a:cubicBezTo>
                  <a:pt x="40715" y="53770"/>
                  <a:pt x="40732" y="53818"/>
                  <a:pt x="40762" y="53855"/>
                </a:cubicBezTo>
                <a:cubicBezTo>
                  <a:pt x="40701" y="54467"/>
                  <a:pt x="40729" y="55096"/>
                  <a:pt x="40558" y="55688"/>
                </a:cubicBezTo>
                <a:cubicBezTo>
                  <a:pt x="40280" y="56651"/>
                  <a:pt x="39514" y="56437"/>
                  <a:pt x="38800" y="56525"/>
                </a:cubicBezTo>
                <a:cubicBezTo>
                  <a:pt x="36353" y="56418"/>
                  <a:pt x="33900" y="56385"/>
                  <a:pt x="31445" y="56385"/>
                </a:cubicBezTo>
                <a:cubicBezTo>
                  <a:pt x="27680" y="56385"/>
                  <a:pt x="23911" y="56462"/>
                  <a:pt x="20156" y="56464"/>
                </a:cubicBezTo>
                <a:cubicBezTo>
                  <a:pt x="13995" y="56471"/>
                  <a:pt x="7831" y="56478"/>
                  <a:pt x="1671" y="56498"/>
                </a:cubicBezTo>
                <a:cubicBezTo>
                  <a:pt x="1334" y="56443"/>
                  <a:pt x="1017" y="56369"/>
                  <a:pt x="786" y="56005"/>
                </a:cubicBezTo>
                <a:cubicBezTo>
                  <a:pt x="507" y="55559"/>
                  <a:pt x="562" y="55049"/>
                  <a:pt x="466" y="54559"/>
                </a:cubicBezTo>
                <a:cubicBezTo>
                  <a:pt x="534" y="41068"/>
                  <a:pt x="528" y="27580"/>
                  <a:pt x="507" y="14089"/>
                </a:cubicBezTo>
                <a:cubicBezTo>
                  <a:pt x="507" y="12596"/>
                  <a:pt x="504" y="11103"/>
                  <a:pt x="501" y="9605"/>
                </a:cubicBezTo>
                <a:cubicBezTo>
                  <a:pt x="514" y="7528"/>
                  <a:pt x="524" y="5446"/>
                  <a:pt x="473" y="3371"/>
                </a:cubicBezTo>
                <a:cubicBezTo>
                  <a:pt x="493" y="2989"/>
                  <a:pt x="395" y="2540"/>
                  <a:pt x="497" y="2176"/>
                </a:cubicBezTo>
                <a:cubicBezTo>
                  <a:pt x="511" y="2126"/>
                  <a:pt x="511" y="2085"/>
                  <a:pt x="501" y="2044"/>
                </a:cubicBezTo>
                <a:cubicBezTo>
                  <a:pt x="542" y="1748"/>
                  <a:pt x="565" y="1441"/>
                  <a:pt x="722" y="1170"/>
                </a:cubicBezTo>
                <a:cubicBezTo>
                  <a:pt x="1017" y="659"/>
                  <a:pt x="1538" y="543"/>
                  <a:pt x="2069" y="441"/>
                </a:cubicBezTo>
                <a:close/>
                <a:moveTo>
                  <a:pt x="35287" y="1"/>
                </a:moveTo>
                <a:cubicBezTo>
                  <a:pt x="33607" y="1"/>
                  <a:pt x="31924" y="34"/>
                  <a:pt x="30254" y="34"/>
                </a:cubicBezTo>
                <a:cubicBezTo>
                  <a:pt x="30150" y="34"/>
                  <a:pt x="30046" y="33"/>
                  <a:pt x="29942" y="33"/>
                </a:cubicBezTo>
                <a:cubicBezTo>
                  <a:pt x="29410" y="32"/>
                  <a:pt x="28879" y="32"/>
                  <a:pt x="28347" y="32"/>
                </a:cubicBezTo>
                <a:cubicBezTo>
                  <a:pt x="26514" y="32"/>
                  <a:pt x="24680" y="37"/>
                  <a:pt x="22846" y="37"/>
                </a:cubicBezTo>
                <a:cubicBezTo>
                  <a:pt x="22065" y="37"/>
                  <a:pt x="21284" y="36"/>
                  <a:pt x="20503" y="33"/>
                </a:cubicBezTo>
                <a:cubicBezTo>
                  <a:pt x="18505" y="27"/>
                  <a:pt x="16510" y="25"/>
                  <a:pt x="14514" y="25"/>
                </a:cubicBezTo>
                <a:cubicBezTo>
                  <a:pt x="13363" y="25"/>
                  <a:pt x="12211" y="25"/>
                  <a:pt x="11059" y="27"/>
                </a:cubicBezTo>
                <a:cubicBezTo>
                  <a:pt x="9488" y="30"/>
                  <a:pt x="7913" y="33"/>
                  <a:pt x="6341" y="37"/>
                </a:cubicBezTo>
                <a:cubicBezTo>
                  <a:pt x="6313" y="37"/>
                  <a:pt x="6286" y="37"/>
                  <a:pt x="6258" y="37"/>
                </a:cubicBezTo>
                <a:cubicBezTo>
                  <a:pt x="5499" y="37"/>
                  <a:pt x="4734" y="16"/>
                  <a:pt x="3970" y="16"/>
                </a:cubicBezTo>
                <a:cubicBezTo>
                  <a:pt x="3182" y="16"/>
                  <a:pt x="2395" y="39"/>
                  <a:pt x="1620" y="129"/>
                </a:cubicBezTo>
                <a:cubicBezTo>
                  <a:pt x="1565" y="135"/>
                  <a:pt x="1528" y="166"/>
                  <a:pt x="1511" y="200"/>
                </a:cubicBezTo>
                <a:cubicBezTo>
                  <a:pt x="1123" y="272"/>
                  <a:pt x="783" y="452"/>
                  <a:pt x="507" y="782"/>
                </a:cubicBezTo>
                <a:cubicBezTo>
                  <a:pt x="17" y="1367"/>
                  <a:pt x="65" y="3027"/>
                  <a:pt x="85" y="3425"/>
                </a:cubicBezTo>
                <a:cubicBezTo>
                  <a:pt x="44" y="5112"/>
                  <a:pt x="52" y="6799"/>
                  <a:pt x="61" y="8490"/>
                </a:cubicBezTo>
                <a:cubicBezTo>
                  <a:pt x="58" y="9885"/>
                  <a:pt x="55" y="11279"/>
                  <a:pt x="52" y="12678"/>
                </a:cubicBezTo>
                <a:cubicBezTo>
                  <a:pt x="48" y="16080"/>
                  <a:pt x="0" y="19481"/>
                  <a:pt x="4" y="22883"/>
                </a:cubicBezTo>
                <a:cubicBezTo>
                  <a:pt x="11" y="29686"/>
                  <a:pt x="24" y="36490"/>
                  <a:pt x="35" y="43293"/>
                </a:cubicBezTo>
                <a:cubicBezTo>
                  <a:pt x="41" y="47167"/>
                  <a:pt x="75" y="51042"/>
                  <a:pt x="96" y="54913"/>
                </a:cubicBezTo>
                <a:cubicBezTo>
                  <a:pt x="93" y="54920"/>
                  <a:pt x="96" y="54923"/>
                  <a:pt x="96" y="54927"/>
                </a:cubicBezTo>
                <a:cubicBezTo>
                  <a:pt x="79" y="55464"/>
                  <a:pt x="248" y="56035"/>
                  <a:pt x="579" y="56423"/>
                </a:cubicBezTo>
                <a:cubicBezTo>
                  <a:pt x="855" y="56753"/>
                  <a:pt x="1306" y="56950"/>
                  <a:pt x="1746" y="56950"/>
                </a:cubicBezTo>
                <a:cubicBezTo>
                  <a:pt x="1838" y="56950"/>
                  <a:pt x="1929" y="56941"/>
                  <a:pt x="2018" y="56923"/>
                </a:cubicBezTo>
                <a:cubicBezTo>
                  <a:pt x="8065" y="56941"/>
                  <a:pt x="14111" y="56950"/>
                  <a:pt x="20156" y="56954"/>
                </a:cubicBezTo>
                <a:cubicBezTo>
                  <a:pt x="23921" y="56956"/>
                  <a:pt x="27700" y="57033"/>
                  <a:pt x="31475" y="57033"/>
                </a:cubicBezTo>
                <a:cubicBezTo>
                  <a:pt x="33878" y="57033"/>
                  <a:pt x="36281" y="57001"/>
                  <a:pt x="38677" y="56900"/>
                </a:cubicBezTo>
                <a:cubicBezTo>
                  <a:pt x="38864" y="56971"/>
                  <a:pt x="39074" y="57005"/>
                  <a:pt x="39288" y="57005"/>
                </a:cubicBezTo>
                <a:cubicBezTo>
                  <a:pt x="39830" y="57005"/>
                  <a:pt x="40404" y="56788"/>
                  <a:pt x="40709" y="56403"/>
                </a:cubicBezTo>
                <a:cubicBezTo>
                  <a:pt x="41184" y="55807"/>
                  <a:pt x="41256" y="54712"/>
                  <a:pt x="41106" y="53900"/>
                </a:cubicBezTo>
                <a:cubicBezTo>
                  <a:pt x="41161" y="53862"/>
                  <a:pt x="41202" y="53797"/>
                  <a:pt x="41202" y="53708"/>
                </a:cubicBezTo>
                <a:cubicBezTo>
                  <a:pt x="41205" y="49603"/>
                  <a:pt x="41202" y="45500"/>
                  <a:pt x="41198" y="41398"/>
                </a:cubicBezTo>
                <a:cubicBezTo>
                  <a:pt x="41195" y="32213"/>
                  <a:pt x="41191" y="23032"/>
                  <a:pt x="41188" y="13848"/>
                </a:cubicBezTo>
                <a:cubicBezTo>
                  <a:pt x="41188" y="10470"/>
                  <a:pt x="41236" y="7085"/>
                  <a:pt x="41167" y="3707"/>
                </a:cubicBezTo>
                <a:cubicBezTo>
                  <a:pt x="41164" y="3401"/>
                  <a:pt x="41161" y="3095"/>
                  <a:pt x="41158" y="2785"/>
                </a:cubicBezTo>
                <a:cubicBezTo>
                  <a:pt x="41158" y="2762"/>
                  <a:pt x="41150" y="2741"/>
                  <a:pt x="41144" y="2721"/>
                </a:cubicBezTo>
                <a:cubicBezTo>
                  <a:pt x="41144" y="2683"/>
                  <a:pt x="41144" y="2642"/>
                  <a:pt x="41140" y="2605"/>
                </a:cubicBezTo>
                <a:cubicBezTo>
                  <a:pt x="41269" y="1908"/>
                  <a:pt x="41109" y="1105"/>
                  <a:pt x="40572" y="625"/>
                </a:cubicBezTo>
                <a:cubicBezTo>
                  <a:pt x="40145" y="246"/>
                  <a:pt x="39479" y="31"/>
                  <a:pt x="38859" y="31"/>
                </a:cubicBezTo>
                <a:cubicBezTo>
                  <a:pt x="38735" y="31"/>
                  <a:pt x="38612" y="40"/>
                  <a:pt x="38494" y="58"/>
                </a:cubicBezTo>
                <a:cubicBezTo>
                  <a:pt x="37428" y="14"/>
                  <a:pt x="36358" y="1"/>
                  <a:pt x="3528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7F8E61-61E6-DFA8-7A96-1D537064DC8B}"/>
              </a:ext>
            </a:extLst>
          </p:cNvPr>
          <p:cNvSpPr txBox="1"/>
          <p:nvPr/>
        </p:nvSpPr>
        <p:spPr>
          <a:xfrm>
            <a:off x="8593761" y="5882694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 smtClean="0"/>
              <a:t>gambar</a:t>
            </a:r>
            <a:r>
              <a:rPr lang="en-US" sz="1200" dirty="0" smtClean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559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37FCC1-3075-60ED-81F3-AE420FF3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034" y="159359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dirty="0" err="1">
                <a:latin typeface="+mn-lt"/>
              </a:rPr>
              <a:t>Mengamalkan</a:t>
            </a:r>
            <a:r>
              <a:rPr lang="en-ID" sz="4000" dirty="0">
                <a:latin typeface="+mn-lt"/>
              </a:rPr>
              <a:t> Al-</a:t>
            </a:r>
            <a:r>
              <a:rPr lang="en-ID" sz="4000" dirty="0" err="1">
                <a:latin typeface="+mn-lt"/>
              </a:rPr>
              <a:t>Ḥafīẓ</a:t>
            </a:r>
            <a:endParaRPr lang="en-ID" sz="4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106E97-6435-CDBE-5310-08A5223E1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29" y="2078770"/>
            <a:ext cx="6364705" cy="4351338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ID" dirty="0" err="1"/>
              <a:t>Memelihara</a:t>
            </a:r>
            <a:r>
              <a:rPr lang="en-ID" dirty="0"/>
              <a:t> </a:t>
            </a:r>
            <a:r>
              <a:rPr lang="en-ID" dirty="0" err="1"/>
              <a:t>kesehatan</a:t>
            </a:r>
            <a:r>
              <a:rPr lang="en-ID" dirty="0"/>
              <a:t> badan.</a:t>
            </a:r>
          </a:p>
          <a:p>
            <a:pPr>
              <a:spcBef>
                <a:spcPts val="1800"/>
              </a:spcBef>
            </a:pPr>
            <a:r>
              <a:rPr lang="en-ID" dirty="0" err="1"/>
              <a:t>Menjaga</a:t>
            </a:r>
            <a:r>
              <a:rPr lang="en-ID" dirty="0"/>
              <a:t> </a:t>
            </a:r>
            <a:r>
              <a:rPr lang="en-ID" dirty="0" err="1"/>
              <a:t>kelestarian</a:t>
            </a:r>
            <a:r>
              <a:rPr lang="en-ID" dirty="0"/>
              <a:t> </a:t>
            </a:r>
            <a:r>
              <a:rPr lang="en-ID" dirty="0" err="1"/>
              <a:t>lingkungan</a:t>
            </a:r>
            <a:r>
              <a:rPr lang="en-ID" dirty="0"/>
              <a:t> dan </a:t>
            </a:r>
            <a:r>
              <a:rPr lang="en-ID" dirty="0" err="1"/>
              <a:t>alam</a:t>
            </a:r>
            <a:r>
              <a:rPr lang="en-ID" dirty="0"/>
              <a:t>.</a:t>
            </a:r>
          </a:p>
          <a:p>
            <a:pPr>
              <a:spcBef>
                <a:spcPts val="1800"/>
              </a:spcBef>
            </a:pPr>
            <a:r>
              <a:rPr lang="en-ID" dirty="0" err="1"/>
              <a:t>Menjaga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perbuatan</a:t>
            </a:r>
            <a:r>
              <a:rPr lang="en-ID" dirty="0"/>
              <a:t> yang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baik</a:t>
            </a:r>
            <a:r>
              <a:rPr lang="en-ID" dirty="0"/>
              <a:t>.</a:t>
            </a:r>
          </a:p>
          <a:p>
            <a:pPr>
              <a:spcBef>
                <a:spcPts val="1800"/>
              </a:spcBef>
            </a:pPr>
            <a:r>
              <a:rPr lang="en-ID" dirty="0" err="1"/>
              <a:t>Menjaga</a:t>
            </a:r>
            <a:r>
              <a:rPr lang="en-ID" dirty="0"/>
              <a:t> </a:t>
            </a:r>
            <a:r>
              <a:rPr lang="en-ID" dirty="0" err="1"/>
              <a:t>hati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sifat</a:t>
            </a:r>
            <a:r>
              <a:rPr lang="en-ID" dirty="0"/>
              <a:t> </a:t>
            </a:r>
            <a:r>
              <a:rPr lang="en-ID" dirty="0" err="1"/>
              <a:t>iri</a:t>
            </a:r>
            <a:r>
              <a:rPr lang="en-ID" dirty="0"/>
              <a:t>, </a:t>
            </a:r>
            <a:r>
              <a:rPr lang="en-ID" dirty="0" err="1"/>
              <a:t>dengki</a:t>
            </a:r>
            <a:r>
              <a:rPr lang="en-ID" dirty="0"/>
              <a:t>, dan </a:t>
            </a:r>
            <a:r>
              <a:rPr lang="en-ID" dirty="0" err="1"/>
              <a:t>sombong</a:t>
            </a:r>
            <a:r>
              <a:rPr lang="en-ID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A78320-C0A7-B588-009B-727CDF813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39BCA0-1398-A4CF-433D-AD2130DED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115" y1="61495" x2="46115" y2="61495"/>
                        <a14:foregroundMark x1="47705" y1="61495" x2="47705" y2="61495"/>
                        <a14:foregroundMark x1="43732" y1="44121" x2="43732" y2="44121"/>
                        <a14:foregroundMark x1="44261" y1="44485" x2="44261" y2="44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475" y="1720442"/>
            <a:ext cx="5495885" cy="4003001"/>
          </a:xfrm>
          <a:prstGeom prst="rect">
            <a:avLst/>
          </a:prstGeom>
        </p:spPr>
      </p:pic>
      <p:grpSp>
        <p:nvGrpSpPr>
          <p:cNvPr id="17" name="Google Shape;3442;p64">
            <a:extLst>
              <a:ext uri="{FF2B5EF4-FFF2-40B4-BE49-F238E27FC236}">
                <a16:creationId xmlns:a16="http://schemas.microsoft.com/office/drawing/2014/main" xmlns="" id="{5A9AD351-F830-FF83-C4DB-3F912D383FD1}"/>
              </a:ext>
            </a:extLst>
          </p:cNvPr>
          <p:cNvGrpSpPr/>
          <p:nvPr/>
        </p:nvGrpSpPr>
        <p:grpSpPr>
          <a:xfrm>
            <a:off x="299871" y="427892"/>
            <a:ext cx="6686714" cy="794079"/>
            <a:chOff x="4411970" y="3131459"/>
            <a:chExt cx="710520" cy="117397"/>
          </a:xfrm>
        </p:grpSpPr>
        <p:sp>
          <p:nvSpPr>
            <p:cNvPr id="18" name="Google Shape;3443;p64">
              <a:extLst>
                <a:ext uri="{FF2B5EF4-FFF2-40B4-BE49-F238E27FC236}">
                  <a16:creationId xmlns:a16="http://schemas.microsoft.com/office/drawing/2014/main" xmlns="" id="{C57762A7-90C2-5DC2-9C90-D78EF55F77BD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44;p64">
              <a:extLst>
                <a:ext uri="{FF2B5EF4-FFF2-40B4-BE49-F238E27FC236}">
                  <a16:creationId xmlns:a16="http://schemas.microsoft.com/office/drawing/2014/main" xmlns="" id="{CC41E9C5-9311-E73E-7D42-A0ABD563B0F7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solidFill>
              <a:srgbClr val="1DD0D8"/>
            </a:solidFill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8" name="Google Shape;2255;p53">
            <a:extLst>
              <a:ext uri="{FF2B5EF4-FFF2-40B4-BE49-F238E27FC236}">
                <a16:creationId xmlns:a16="http://schemas.microsoft.com/office/drawing/2014/main" xmlns="" id="{A35D977D-7C60-49E6-ACFF-F47D48EC64B8}"/>
              </a:ext>
            </a:extLst>
          </p:cNvPr>
          <p:cNvSpPr/>
          <p:nvPr/>
        </p:nvSpPr>
        <p:spPr>
          <a:xfrm>
            <a:off x="535042" y="1810463"/>
            <a:ext cx="6299143" cy="3900908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2255;p53">
            <a:extLst>
              <a:ext uri="{FF2B5EF4-FFF2-40B4-BE49-F238E27FC236}">
                <a16:creationId xmlns:a16="http://schemas.microsoft.com/office/drawing/2014/main" xmlns="" id="{DA75BF8E-4DE1-A961-C94C-311F511762A0}"/>
              </a:ext>
            </a:extLst>
          </p:cNvPr>
          <p:cNvSpPr/>
          <p:nvPr/>
        </p:nvSpPr>
        <p:spPr>
          <a:xfrm rot="10800000">
            <a:off x="687442" y="1962862"/>
            <a:ext cx="6299143" cy="3900908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3866CD-AAD9-8466-4D79-61E836099B01}"/>
              </a:ext>
            </a:extLst>
          </p:cNvPr>
          <p:cNvSpPr txBox="1"/>
          <p:nvPr/>
        </p:nvSpPr>
        <p:spPr>
          <a:xfrm>
            <a:off x="8380138" y="5331942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82988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424661-71F1-54DF-907C-7F01FD766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0C19F2B-4A4C-719E-F8E0-9FE5ED30A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37" b="98182" l="0" r="99294">
                        <a14:foregroundMark x1="90288" y1="89414" x2="90288" y2="89414"/>
                        <a14:foregroundMark x1="73308" y1="83960" x2="73308" y2="83960"/>
                        <a14:foregroundMark x1="88434" y1="90505" x2="88434" y2="90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265" y="1788535"/>
            <a:ext cx="5476412" cy="3988817"/>
          </a:xfrm>
          <a:prstGeom prst="rect">
            <a:avLst/>
          </a:prstGeom>
        </p:spPr>
      </p:pic>
      <p:sp>
        <p:nvSpPr>
          <p:cNvPr id="3" name="Content Placeholder 8">
            <a:extLst>
              <a:ext uri="{FF2B5EF4-FFF2-40B4-BE49-F238E27FC236}">
                <a16:creationId xmlns:a16="http://schemas.microsoft.com/office/drawing/2014/main" xmlns="" id="{24516BF5-AFBA-8524-D578-A6D5D5805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568" y="2205027"/>
            <a:ext cx="5257800" cy="435133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ID" dirty="0"/>
              <a:t>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sifat</a:t>
            </a:r>
            <a:r>
              <a:rPr lang="en-ID" dirty="0"/>
              <a:t> Al-</a:t>
            </a:r>
            <a:r>
              <a:rPr lang="en-ID" sz="2800" dirty="0" err="1"/>
              <a:t>Waliy</a:t>
            </a:r>
            <a:r>
              <a:rPr lang="en-ID" sz="2800" dirty="0"/>
              <a:t>.</a:t>
            </a:r>
          </a:p>
          <a:p>
            <a:pPr>
              <a:spcBef>
                <a:spcPts val="1800"/>
              </a:spcBef>
            </a:pPr>
            <a:r>
              <a:rPr lang="en-ID" dirty="0"/>
              <a:t>Al-</a:t>
            </a:r>
            <a:r>
              <a:rPr lang="en-ID" sz="2800" dirty="0" err="1"/>
              <a:t>Waliy</a:t>
            </a:r>
            <a:r>
              <a:rPr lang="en-ID" sz="2800" dirty="0"/>
              <a:t> </a:t>
            </a:r>
            <a:r>
              <a:rPr lang="en-ID" sz="2800" dirty="0" err="1"/>
              <a:t>memiliki</a:t>
            </a:r>
            <a:r>
              <a:rPr lang="en-ID" sz="2800" dirty="0"/>
              <a:t> arti </a:t>
            </a:r>
            <a:r>
              <a:rPr lang="en-ID" sz="2800" dirty="0" err="1"/>
              <a:t>Maha</a:t>
            </a:r>
            <a:r>
              <a:rPr lang="en-ID" sz="2800" dirty="0"/>
              <a:t> </a:t>
            </a:r>
            <a:r>
              <a:rPr lang="en-ID" sz="2800" dirty="0" err="1"/>
              <a:t>Melindungi</a:t>
            </a:r>
            <a:r>
              <a:rPr lang="en-ID" sz="2800" dirty="0"/>
              <a:t>.</a:t>
            </a:r>
          </a:p>
          <a:p>
            <a:pPr>
              <a:spcBef>
                <a:spcPts val="1800"/>
              </a:spcBef>
            </a:pPr>
            <a:r>
              <a:rPr lang="en-ID" dirty="0"/>
              <a:t>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melindungi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, </a:t>
            </a:r>
            <a:r>
              <a:rPr lang="en-ID" dirty="0" err="1"/>
              <a:t>hewan</a:t>
            </a:r>
            <a:r>
              <a:rPr lang="en-ID" dirty="0"/>
              <a:t>, dan </a:t>
            </a:r>
            <a:r>
              <a:rPr lang="en-ID" dirty="0" err="1"/>
              <a:t>tumbuhan</a:t>
            </a:r>
            <a:r>
              <a:rPr lang="en-ID" dirty="0"/>
              <a:t>.</a:t>
            </a:r>
          </a:p>
          <a:p>
            <a:pPr>
              <a:spcBef>
                <a:spcPts val="1800"/>
              </a:spcBef>
            </a:pPr>
            <a:r>
              <a:rPr lang="en-ID" sz="2800" dirty="0"/>
              <a:t>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melindungi</a:t>
            </a:r>
            <a:r>
              <a:rPr lang="en-ID" dirty="0"/>
              <a:t> </a:t>
            </a:r>
            <a:r>
              <a:rPr lang="en-ID" dirty="0" err="1"/>
              <a:t>segala</a:t>
            </a:r>
            <a:r>
              <a:rPr lang="en-ID" dirty="0"/>
              <a:t> </a:t>
            </a:r>
            <a:r>
              <a:rPr lang="en-ID" dirty="0" err="1"/>
              <a:t>sesuatu</a:t>
            </a:r>
            <a:r>
              <a:rPr lang="en-ID" dirty="0"/>
              <a:t> yang </a:t>
            </a:r>
            <a:r>
              <a:rPr lang="en-ID" dirty="0" err="1"/>
              <a:t>dikehendaki</a:t>
            </a:r>
            <a:r>
              <a:rPr lang="en-ID" dirty="0"/>
              <a:t>-Nya.</a:t>
            </a:r>
            <a:endParaRPr lang="en-ID" sz="2800" dirty="0"/>
          </a:p>
          <a:p>
            <a:pPr>
              <a:spcBef>
                <a:spcPts val="1800"/>
              </a:spcBef>
            </a:pPr>
            <a:endParaRPr lang="en-ID" dirty="0"/>
          </a:p>
        </p:txBody>
      </p:sp>
      <p:grpSp>
        <p:nvGrpSpPr>
          <p:cNvPr id="4" name="Google Shape;3426;p64">
            <a:extLst>
              <a:ext uri="{FF2B5EF4-FFF2-40B4-BE49-F238E27FC236}">
                <a16:creationId xmlns:a16="http://schemas.microsoft.com/office/drawing/2014/main" xmlns="" id="{BD1D3DCF-FD20-F1C8-37B9-DE24FE7E20C9}"/>
              </a:ext>
            </a:extLst>
          </p:cNvPr>
          <p:cNvGrpSpPr/>
          <p:nvPr/>
        </p:nvGrpSpPr>
        <p:grpSpPr>
          <a:xfrm>
            <a:off x="514197" y="425675"/>
            <a:ext cx="5055331" cy="1332757"/>
            <a:chOff x="4411992" y="4340222"/>
            <a:chExt cx="779416" cy="242840"/>
          </a:xfrm>
        </p:grpSpPr>
        <p:sp>
          <p:nvSpPr>
            <p:cNvPr id="6" name="Google Shape;3427;p64">
              <a:extLst>
                <a:ext uri="{FF2B5EF4-FFF2-40B4-BE49-F238E27FC236}">
                  <a16:creationId xmlns:a16="http://schemas.microsoft.com/office/drawing/2014/main" xmlns="" id="{B90AD475-D66D-7259-39EC-AD3D44A982C9}"/>
                </a:ext>
              </a:extLst>
            </p:cNvPr>
            <p:cNvSpPr/>
            <p:nvPr/>
          </p:nvSpPr>
          <p:spPr>
            <a:xfrm>
              <a:off x="4411992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rgbClr val="1DD0D8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28;p64">
              <a:extLst>
                <a:ext uri="{FF2B5EF4-FFF2-40B4-BE49-F238E27FC236}">
                  <a16:creationId xmlns:a16="http://schemas.microsoft.com/office/drawing/2014/main" xmlns="" id="{C6C01F5A-0291-E355-6246-505340611000}"/>
                </a:ext>
              </a:extLst>
            </p:cNvPr>
            <p:cNvSpPr/>
            <p:nvPr/>
          </p:nvSpPr>
          <p:spPr>
            <a:xfrm>
              <a:off x="4457031" y="4384845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chemeClr val="tx1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29;p64">
              <a:extLst>
                <a:ext uri="{FF2B5EF4-FFF2-40B4-BE49-F238E27FC236}">
                  <a16:creationId xmlns:a16="http://schemas.microsoft.com/office/drawing/2014/main" xmlns="" id="{9A63D141-C320-5D98-C9DA-C26E0797B5A6}"/>
                </a:ext>
              </a:extLst>
            </p:cNvPr>
            <p:cNvSpPr/>
            <p:nvPr/>
          </p:nvSpPr>
          <p:spPr>
            <a:xfrm>
              <a:off x="4533362" y="4383907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rgbClr val="1DD0D8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307159-1085-DF4B-6925-79FF8B48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617" y="500062"/>
            <a:ext cx="3013364" cy="1325563"/>
          </a:xfrm>
        </p:spPr>
        <p:txBody>
          <a:bodyPr/>
          <a:lstStyle/>
          <a:p>
            <a:r>
              <a:rPr lang="en-ID" b="1" dirty="0"/>
              <a:t>Al-</a:t>
            </a:r>
            <a:r>
              <a:rPr lang="en-ID" b="1" dirty="0" err="1"/>
              <a:t>Waliy</a:t>
            </a:r>
            <a:endParaRPr lang="en-ID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B481FA-348E-5FFF-8C34-54CB928E6639}"/>
              </a:ext>
            </a:extLst>
          </p:cNvPr>
          <p:cNvSpPr txBox="1"/>
          <p:nvPr/>
        </p:nvSpPr>
        <p:spPr>
          <a:xfrm>
            <a:off x="1087256" y="730200"/>
            <a:ext cx="333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" name="Google Shape;2240;p52">
            <a:extLst>
              <a:ext uri="{FF2B5EF4-FFF2-40B4-BE49-F238E27FC236}">
                <a16:creationId xmlns:a16="http://schemas.microsoft.com/office/drawing/2014/main" xmlns="" id="{F51E08BF-985B-FB63-25C6-EE5EBC9B51B3}"/>
              </a:ext>
            </a:extLst>
          </p:cNvPr>
          <p:cNvSpPr/>
          <p:nvPr/>
        </p:nvSpPr>
        <p:spPr>
          <a:xfrm>
            <a:off x="626208" y="1993098"/>
            <a:ext cx="5599447" cy="3800801"/>
          </a:xfrm>
          <a:custGeom>
            <a:avLst/>
            <a:gdLst/>
            <a:ahLst/>
            <a:cxnLst/>
            <a:rect l="l" t="t" r="r" b="b"/>
            <a:pathLst>
              <a:path w="41270" h="57033" extrusionOk="0">
                <a:moveTo>
                  <a:pt x="2069" y="441"/>
                </a:moveTo>
                <a:cubicBezTo>
                  <a:pt x="2704" y="495"/>
                  <a:pt x="3344" y="509"/>
                  <a:pt x="3986" y="509"/>
                </a:cubicBezTo>
                <a:cubicBezTo>
                  <a:pt x="4741" y="509"/>
                  <a:pt x="5498" y="489"/>
                  <a:pt x="6248" y="489"/>
                </a:cubicBezTo>
                <a:cubicBezTo>
                  <a:pt x="6279" y="489"/>
                  <a:pt x="6310" y="489"/>
                  <a:pt x="6341" y="489"/>
                </a:cubicBezTo>
                <a:cubicBezTo>
                  <a:pt x="7913" y="493"/>
                  <a:pt x="9488" y="496"/>
                  <a:pt x="11059" y="499"/>
                </a:cubicBezTo>
                <a:cubicBezTo>
                  <a:pt x="12168" y="502"/>
                  <a:pt x="13277" y="503"/>
                  <a:pt x="14387" y="503"/>
                </a:cubicBezTo>
                <a:cubicBezTo>
                  <a:pt x="16424" y="503"/>
                  <a:pt x="18463" y="499"/>
                  <a:pt x="20503" y="493"/>
                </a:cubicBezTo>
                <a:cubicBezTo>
                  <a:pt x="21284" y="490"/>
                  <a:pt x="22065" y="489"/>
                  <a:pt x="22846" y="489"/>
                </a:cubicBezTo>
                <a:cubicBezTo>
                  <a:pt x="24680" y="489"/>
                  <a:pt x="26514" y="494"/>
                  <a:pt x="28347" y="494"/>
                </a:cubicBezTo>
                <a:cubicBezTo>
                  <a:pt x="28879" y="494"/>
                  <a:pt x="29410" y="494"/>
                  <a:pt x="29942" y="493"/>
                </a:cubicBezTo>
                <a:cubicBezTo>
                  <a:pt x="30029" y="493"/>
                  <a:pt x="30117" y="492"/>
                  <a:pt x="30205" y="492"/>
                </a:cubicBezTo>
                <a:cubicBezTo>
                  <a:pt x="31895" y="492"/>
                  <a:pt x="33598" y="527"/>
                  <a:pt x="35298" y="527"/>
                </a:cubicBezTo>
                <a:cubicBezTo>
                  <a:pt x="36471" y="527"/>
                  <a:pt x="37643" y="510"/>
                  <a:pt x="38810" y="455"/>
                </a:cubicBezTo>
                <a:cubicBezTo>
                  <a:pt x="39327" y="516"/>
                  <a:pt x="39844" y="537"/>
                  <a:pt x="40273" y="921"/>
                </a:cubicBezTo>
                <a:cubicBezTo>
                  <a:pt x="40735" y="1336"/>
                  <a:pt x="40735" y="1911"/>
                  <a:pt x="40793" y="2473"/>
                </a:cubicBezTo>
                <a:cubicBezTo>
                  <a:pt x="40783" y="2493"/>
                  <a:pt x="40776" y="2520"/>
                  <a:pt x="40776" y="2551"/>
                </a:cubicBezTo>
                <a:cubicBezTo>
                  <a:pt x="40773" y="2609"/>
                  <a:pt x="40773" y="2663"/>
                  <a:pt x="40773" y="2721"/>
                </a:cubicBezTo>
                <a:cubicBezTo>
                  <a:pt x="40766" y="2741"/>
                  <a:pt x="40759" y="2762"/>
                  <a:pt x="40759" y="2785"/>
                </a:cubicBezTo>
                <a:cubicBezTo>
                  <a:pt x="40756" y="3149"/>
                  <a:pt x="40753" y="3513"/>
                  <a:pt x="40746" y="3878"/>
                </a:cubicBezTo>
                <a:cubicBezTo>
                  <a:pt x="40677" y="6956"/>
                  <a:pt x="40671" y="10038"/>
                  <a:pt x="40685" y="13120"/>
                </a:cubicBezTo>
                <a:cubicBezTo>
                  <a:pt x="40681" y="17474"/>
                  <a:pt x="40701" y="21825"/>
                  <a:pt x="40726" y="26178"/>
                </a:cubicBezTo>
                <a:cubicBezTo>
                  <a:pt x="40726" y="31587"/>
                  <a:pt x="40726" y="37000"/>
                  <a:pt x="40722" y="42409"/>
                </a:cubicBezTo>
                <a:cubicBezTo>
                  <a:pt x="40718" y="46174"/>
                  <a:pt x="40715" y="49940"/>
                  <a:pt x="40715" y="53708"/>
                </a:cubicBezTo>
                <a:cubicBezTo>
                  <a:pt x="40715" y="53770"/>
                  <a:pt x="40732" y="53818"/>
                  <a:pt x="40762" y="53855"/>
                </a:cubicBezTo>
                <a:cubicBezTo>
                  <a:pt x="40701" y="54467"/>
                  <a:pt x="40729" y="55096"/>
                  <a:pt x="40558" y="55688"/>
                </a:cubicBezTo>
                <a:cubicBezTo>
                  <a:pt x="40280" y="56651"/>
                  <a:pt x="39514" y="56437"/>
                  <a:pt x="38800" y="56525"/>
                </a:cubicBezTo>
                <a:cubicBezTo>
                  <a:pt x="36353" y="56418"/>
                  <a:pt x="33900" y="56385"/>
                  <a:pt x="31445" y="56385"/>
                </a:cubicBezTo>
                <a:cubicBezTo>
                  <a:pt x="27680" y="56385"/>
                  <a:pt x="23911" y="56462"/>
                  <a:pt x="20156" y="56464"/>
                </a:cubicBezTo>
                <a:cubicBezTo>
                  <a:pt x="13995" y="56471"/>
                  <a:pt x="7831" y="56478"/>
                  <a:pt x="1671" y="56498"/>
                </a:cubicBezTo>
                <a:cubicBezTo>
                  <a:pt x="1334" y="56443"/>
                  <a:pt x="1017" y="56369"/>
                  <a:pt x="786" y="56005"/>
                </a:cubicBezTo>
                <a:cubicBezTo>
                  <a:pt x="507" y="55559"/>
                  <a:pt x="562" y="55049"/>
                  <a:pt x="466" y="54559"/>
                </a:cubicBezTo>
                <a:cubicBezTo>
                  <a:pt x="534" y="41068"/>
                  <a:pt x="528" y="27580"/>
                  <a:pt x="507" y="14089"/>
                </a:cubicBezTo>
                <a:cubicBezTo>
                  <a:pt x="507" y="12596"/>
                  <a:pt x="504" y="11103"/>
                  <a:pt x="501" y="9605"/>
                </a:cubicBezTo>
                <a:cubicBezTo>
                  <a:pt x="514" y="7528"/>
                  <a:pt x="524" y="5446"/>
                  <a:pt x="473" y="3371"/>
                </a:cubicBezTo>
                <a:cubicBezTo>
                  <a:pt x="493" y="2989"/>
                  <a:pt x="395" y="2540"/>
                  <a:pt x="497" y="2176"/>
                </a:cubicBezTo>
                <a:cubicBezTo>
                  <a:pt x="511" y="2126"/>
                  <a:pt x="511" y="2085"/>
                  <a:pt x="501" y="2044"/>
                </a:cubicBezTo>
                <a:cubicBezTo>
                  <a:pt x="542" y="1748"/>
                  <a:pt x="565" y="1441"/>
                  <a:pt x="722" y="1170"/>
                </a:cubicBezTo>
                <a:cubicBezTo>
                  <a:pt x="1017" y="659"/>
                  <a:pt x="1538" y="543"/>
                  <a:pt x="2069" y="441"/>
                </a:cubicBezTo>
                <a:close/>
                <a:moveTo>
                  <a:pt x="35287" y="1"/>
                </a:moveTo>
                <a:cubicBezTo>
                  <a:pt x="33607" y="1"/>
                  <a:pt x="31924" y="34"/>
                  <a:pt x="30254" y="34"/>
                </a:cubicBezTo>
                <a:cubicBezTo>
                  <a:pt x="30150" y="34"/>
                  <a:pt x="30046" y="33"/>
                  <a:pt x="29942" y="33"/>
                </a:cubicBezTo>
                <a:cubicBezTo>
                  <a:pt x="29410" y="32"/>
                  <a:pt x="28879" y="32"/>
                  <a:pt x="28347" y="32"/>
                </a:cubicBezTo>
                <a:cubicBezTo>
                  <a:pt x="26514" y="32"/>
                  <a:pt x="24680" y="37"/>
                  <a:pt x="22846" y="37"/>
                </a:cubicBezTo>
                <a:cubicBezTo>
                  <a:pt x="22065" y="37"/>
                  <a:pt x="21284" y="36"/>
                  <a:pt x="20503" y="33"/>
                </a:cubicBezTo>
                <a:cubicBezTo>
                  <a:pt x="18505" y="27"/>
                  <a:pt x="16510" y="25"/>
                  <a:pt x="14514" y="25"/>
                </a:cubicBezTo>
                <a:cubicBezTo>
                  <a:pt x="13363" y="25"/>
                  <a:pt x="12211" y="25"/>
                  <a:pt x="11059" y="27"/>
                </a:cubicBezTo>
                <a:cubicBezTo>
                  <a:pt x="9488" y="30"/>
                  <a:pt x="7913" y="33"/>
                  <a:pt x="6341" y="37"/>
                </a:cubicBezTo>
                <a:cubicBezTo>
                  <a:pt x="6313" y="37"/>
                  <a:pt x="6286" y="37"/>
                  <a:pt x="6258" y="37"/>
                </a:cubicBezTo>
                <a:cubicBezTo>
                  <a:pt x="5499" y="37"/>
                  <a:pt x="4734" y="16"/>
                  <a:pt x="3970" y="16"/>
                </a:cubicBezTo>
                <a:cubicBezTo>
                  <a:pt x="3182" y="16"/>
                  <a:pt x="2395" y="39"/>
                  <a:pt x="1620" y="129"/>
                </a:cubicBezTo>
                <a:cubicBezTo>
                  <a:pt x="1565" y="135"/>
                  <a:pt x="1528" y="166"/>
                  <a:pt x="1511" y="200"/>
                </a:cubicBezTo>
                <a:cubicBezTo>
                  <a:pt x="1123" y="272"/>
                  <a:pt x="783" y="452"/>
                  <a:pt x="507" y="782"/>
                </a:cubicBezTo>
                <a:cubicBezTo>
                  <a:pt x="17" y="1367"/>
                  <a:pt x="65" y="3027"/>
                  <a:pt x="85" y="3425"/>
                </a:cubicBezTo>
                <a:cubicBezTo>
                  <a:pt x="44" y="5112"/>
                  <a:pt x="52" y="6799"/>
                  <a:pt x="61" y="8490"/>
                </a:cubicBezTo>
                <a:cubicBezTo>
                  <a:pt x="58" y="9885"/>
                  <a:pt x="55" y="11279"/>
                  <a:pt x="52" y="12678"/>
                </a:cubicBezTo>
                <a:cubicBezTo>
                  <a:pt x="48" y="16080"/>
                  <a:pt x="0" y="19481"/>
                  <a:pt x="4" y="22883"/>
                </a:cubicBezTo>
                <a:cubicBezTo>
                  <a:pt x="11" y="29686"/>
                  <a:pt x="24" y="36490"/>
                  <a:pt x="35" y="43293"/>
                </a:cubicBezTo>
                <a:cubicBezTo>
                  <a:pt x="41" y="47167"/>
                  <a:pt x="75" y="51042"/>
                  <a:pt x="96" y="54913"/>
                </a:cubicBezTo>
                <a:cubicBezTo>
                  <a:pt x="93" y="54920"/>
                  <a:pt x="96" y="54923"/>
                  <a:pt x="96" y="54927"/>
                </a:cubicBezTo>
                <a:cubicBezTo>
                  <a:pt x="79" y="55464"/>
                  <a:pt x="248" y="56035"/>
                  <a:pt x="579" y="56423"/>
                </a:cubicBezTo>
                <a:cubicBezTo>
                  <a:pt x="855" y="56753"/>
                  <a:pt x="1306" y="56950"/>
                  <a:pt x="1746" y="56950"/>
                </a:cubicBezTo>
                <a:cubicBezTo>
                  <a:pt x="1838" y="56950"/>
                  <a:pt x="1929" y="56941"/>
                  <a:pt x="2018" y="56923"/>
                </a:cubicBezTo>
                <a:cubicBezTo>
                  <a:pt x="8065" y="56941"/>
                  <a:pt x="14111" y="56950"/>
                  <a:pt x="20156" y="56954"/>
                </a:cubicBezTo>
                <a:cubicBezTo>
                  <a:pt x="23921" y="56956"/>
                  <a:pt x="27700" y="57033"/>
                  <a:pt x="31475" y="57033"/>
                </a:cubicBezTo>
                <a:cubicBezTo>
                  <a:pt x="33878" y="57033"/>
                  <a:pt x="36281" y="57001"/>
                  <a:pt x="38677" y="56900"/>
                </a:cubicBezTo>
                <a:cubicBezTo>
                  <a:pt x="38864" y="56971"/>
                  <a:pt x="39074" y="57005"/>
                  <a:pt x="39288" y="57005"/>
                </a:cubicBezTo>
                <a:cubicBezTo>
                  <a:pt x="39830" y="57005"/>
                  <a:pt x="40404" y="56788"/>
                  <a:pt x="40709" y="56403"/>
                </a:cubicBezTo>
                <a:cubicBezTo>
                  <a:pt x="41184" y="55807"/>
                  <a:pt x="41256" y="54712"/>
                  <a:pt x="41106" y="53900"/>
                </a:cubicBezTo>
                <a:cubicBezTo>
                  <a:pt x="41161" y="53862"/>
                  <a:pt x="41202" y="53797"/>
                  <a:pt x="41202" y="53708"/>
                </a:cubicBezTo>
                <a:cubicBezTo>
                  <a:pt x="41205" y="49603"/>
                  <a:pt x="41202" y="45500"/>
                  <a:pt x="41198" y="41398"/>
                </a:cubicBezTo>
                <a:cubicBezTo>
                  <a:pt x="41195" y="32213"/>
                  <a:pt x="41191" y="23032"/>
                  <a:pt x="41188" y="13848"/>
                </a:cubicBezTo>
                <a:cubicBezTo>
                  <a:pt x="41188" y="10470"/>
                  <a:pt x="41236" y="7085"/>
                  <a:pt x="41167" y="3707"/>
                </a:cubicBezTo>
                <a:cubicBezTo>
                  <a:pt x="41164" y="3401"/>
                  <a:pt x="41161" y="3095"/>
                  <a:pt x="41158" y="2785"/>
                </a:cubicBezTo>
                <a:cubicBezTo>
                  <a:pt x="41158" y="2762"/>
                  <a:pt x="41150" y="2741"/>
                  <a:pt x="41144" y="2721"/>
                </a:cubicBezTo>
                <a:cubicBezTo>
                  <a:pt x="41144" y="2683"/>
                  <a:pt x="41144" y="2642"/>
                  <a:pt x="41140" y="2605"/>
                </a:cubicBezTo>
                <a:cubicBezTo>
                  <a:pt x="41269" y="1908"/>
                  <a:pt x="41109" y="1105"/>
                  <a:pt x="40572" y="625"/>
                </a:cubicBezTo>
                <a:cubicBezTo>
                  <a:pt x="40145" y="246"/>
                  <a:pt x="39479" y="31"/>
                  <a:pt x="38859" y="31"/>
                </a:cubicBezTo>
                <a:cubicBezTo>
                  <a:pt x="38735" y="31"/>
                  <a:pt x="38612" y="40"/>
                  <a:pt x="38494" y="58"/>
                </a:cubicBezTo>
                <a:cubicBezTo>
                  <a:pt x="37428" y="14"/>
                  <a:pt x="36358" y="1"/>
                  <a:pt x="3528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D445E49-06FE-B5F9-82C8-BAC2ED6437E7}"/>
              </a:ext>
            </a:extLst>
          </p:cNvPr>
          <p:cNvSpPr txBox="1"/>
          <p:nvPr/>
        </p:nvSpPr>
        <p:spPr>
          <a:xfrm>
            <a:off x="8077544" y="5664840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5819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5299E-309F-01B1-1357-CA3E8E55D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082" y="160845"/>
            <a:ext cx="565098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Mengamalkan</a:t>
            </a:r>
            <a:r>
              <a:rPr lang="en-ID" sz="4000" b="1" dirty="0"/>
              <a:t> Al-</a:t>
            </a:r>
            <a:r>
              <a:rPr lang="en-ID" sz="4000" b="1" dirty="0" err="1"/>
              <a:t>Waliy</a:t>
            </a:r>
            <a:endParaRPr lang="en-ID" sz="4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F62563-D11E-A2A7-852B-68B8997ED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grpSp>
        <p:nvGrpSpPr>
          <p:cNvPr id="8" name="Google Shape;827;p40">
            <a:extLst>
              <a:ext uri="{FF2B5EF4-FFF2-40B4-BE49-F238E27FC236}">
                <a16:creationId xmlns:a16="http://schemas.microsoft.com/office/drawing/2014/main" xmlns="" id="{3F4BB8E3-0969-323F-1046-709283E7594B}"/>
              </a:ext>
            </a:extLst>
          </p:cNvPr>
          <p:cNvGrpSpPr/>
          <p:nvPr/>
        </p:nvGrpSpPr>
        <p:grpSpPr>
          <a:xfrm>
            <a:off x="2659778" y="1464731"/>
            <a:ext cx="2577239" cy="2864565"/>
            <a:chOff x="2835183" y="1155955"/>
            <a:chExt cx="1464189" cy="1627426"/>
          </a:xfrm>
          <a:solidFill>
            <a:schemeClr val="tx1"/>
          </a:solidFill>
        </p:grpSpPr>
        <p:sp>
          <p:nvSpPr>
            <p:cNvPr id="9" name="Google Shape;828;p40">
              <a:extLst>
                <a:ext uri="{FF2B5EF4-FFF2-40B4-BE49-F238E27FC236}">
                  <a16:creationId xmlns:a16="http://schemas.microsoft.com/office/drawing/2014/main" xmlns="" id="{C93A50B4-5CCF-5399-7C9F-E67DE692389D}"/>
                </a:ext>
              </a:extLst>
            </p:cNvPr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29;p40">
              <a:extLst>
                <a:ext uri="{FF2B5EF4-FFF2-40B4-BE49-F238E27FC236}">
                  <a16:creationId xmlns:a16="http://schemas.microsoft.com/office/drawing/2014/main" xmlns="" id="{7F0F39FA-06E3-EFD7-A5C5-E25FC38E9E5D}"/>
                </a:ext>
              </a:extLst>
            </p:cNvPr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31;p40">
              <a:extLst>
                <a:ext uri="{FF2B5EF4-FFF2-40B4-BE49-F238E27FC236}">
                  <a16:creationId xmlns:a16="http://schemas.microsoft.com/office/drawing/2014/main" xmlns="" id="{BC545FA2-A988-D805-F929-53168AA7F8D2}"/>
                </a:ext>
              </a:extLst>
            </p:cNvPr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32;p40">
              <a:extLst>
                <a:ext uri="{FF2B5EF4-FFF2-40B4-BE49-F238E27FC236}">
                  <a16:creationId xmlns:a16="http://schemas.microsoft.com/office/drawing/2014/main" xmlns="" id="{03249062-8077-E217-6C5B-015CC50D0373}"/>
                </a:ext>
              </a:extLst>
            </p:cNvPr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33;p40">
              <a:extLst>
                <a:ext uri="{FF2B5EF4-FFF2-40B4-BE49-F238E27FC236}">
                  <a16:creationId xmlns:a16="http://schemas.microsoft.com/office/drawing/2014/main" xmlns="" id="{97000247-4B91-FC42-2350-892E08751093}"/>
                </a:ext>
              </a:extLst>
            </p:cNvPr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895DFE-41B0-947E-E37B-9DBEAF76BCB7}"/>
              </a:ext>
            </a:extLst>
          </p:cNvPr>
          <p:cNvSpPr txBox="1"/>
          <p:nvPr/>
        </p:nvSpPr>
        <p:spPr>
          <a:xfrm>
            <a:off x="3091033" y="2825366"/>
            <a:ext cx="18531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 err="1"/>
              <a:t>Melindungi</a:t>
            </a:r>
            <a:r>
              <a:rPr lang="en-ID" sz="2400" dirty="0"/>
              <a:t> </a:t>
            </a:r>
            <a:r>
              <a:rPr lang="en-ID" sz="2400" dirty="0" err="1"/>
              <a:t>diri</a:t>
            </a:r>
            <a:r>
              <a:rPr lang="en-ID" sz="2400" dirty="0"/>
              <a:t> </a:t>
            </a:r>
            <a:r>
              <a:rPr lang="en-ID" sz="2400" dirty="0" err="1"/>
              <a:t>sendiri</a:t>
            </a:r>
            <a:r>
              <a:rPr lang="en-ID" sz="24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4161FEC-03BF-07F1-03DF-0863DFAFA0FC}"/>
              </a:ext>
            </a:extLst>
          </p:cNvPr>
          <p:cNvSpPr txBox="1"/>
          <p:nvPr/>
        </p:nvSpPr>
        <p:spPr>
          <a:xfrm>
            <a:off x="7075678" y="2456034"/>
            <a:ext cx="23056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400" dirty="0" err="1"/>
              <a:t>Saling</a:t>
            </a:r>
            <a:r>
              <a:rPr lang="en-ID" sz="2400" dirty="0"/>
              <a:t> </a:t>
            </a:r>
            <a:r>
              <a:rPr lang="en-ID" sz="2400" dirty="0" err="1"/>
              <a:t>membantu</a:t>
            </a:r>
            <a:r>
              <a:rPr lang="en-ID" sz="2400" dirty="0"/>
              <a:t> dan </a:t>
            </a:r>
            <a:r>
              <a:rPr lang="en-ID" sz="2400" dirty="0" err="1"/>
              <a:t>melindungi</a:t>
            </a:r>
            <a:r>
              <a:rPr lang="en-ID" sz="2400" dirty="0"/>
              <a:t> </a:t>
            </a:r>
            <a:r>
              <a:rPr lang="en-ID" sz="2400" dirty="0" err="1"/>
              <a:t>teman</a:t>
            </a:r>
            <a:r>
              <a:rPr lang="en-ID" sz="2400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4A914B0-F268-8026-DA42-16F6C7DBD09B}"/>
              </a:ext>
            </a:extLst>
          </p:cNvPr>
          <p:cNvSpPr txBox="1"/>
          <p:nvPr/>
        </p:nvSpPr>
        <p:spPr>
          <a:xfrm>
            <a:off x="9401202" y="4296623"/>
            <a:ext cx="21471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400" dirty="0" err="1"/>
              <a:t>Mendoakan</a:t>
            </a:r>
            <a:r>
              <a:rPr lang="en-ID" sz="2400" dirty="0"/>
              <a:t> </a:t>
            </a:r>
            <a:r>
              <a:rPr lang="en-ID" sz="2400" dirty="0" err="1"/>
              <a:t>keselamatan</a:t>
            </a:r>
            <a:r>
              <a:rPr lang="en-ID" sz="2400" dirty="0"/>
              <a:t> </a:t>
            </a:r>
            <a:r>
              <a:rPr lang="en-ID" sz="2400" dirty="0" err="1"/>
              <a:t>keluarga</a:t>
            </a:r>
            <a:r>
              <a:rPr lang="en-ID" sz="2400" dirty="0"/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45837E0-536D-3755-41C2-5E997C2F46D9}"/>
              </a:ext>
            </a:extLst>
          </p:cNvPr>
          <p:cNvSpPr txBox="1"/>
          <p:nvPr/>
        </p:nvSpPr>
        <p:spPr>
          <a:xfrm>
            <a:off x="5130420" y="4267516"/>
            <a:ext cx="199612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400" dirty="0" err="1"/>
              <a:t>Memohon</a:t>
            </a:r>
            <a:r>
              <a:rPr lang="en-ID" sz="2400" dirty="0"/>
              <a:t> </a:t>
            </a:r>
            <a:r>
              <a:rPr lang="en-ID" sz="2400" dirty="0" err="1"/>
              <a:t>perlindungan</a:t>
            </a:r>
            <a:r>
              <a:rPr lang="en-ID" sz="2400" dirty="0"/>
              <a:t> </a:t>
            </a:r>
            <a:r>
              <a:rPr lang="en-ID" sz="2400" dirty="0" err="1"/>
              <a:t>kepada</a:t>
            </a:r>
            <a:r>
              <a:rPr lang="en-ID" sz="2400" dirty="0"/>
              <a:t> </a:t>
            </a:r>
          </a:p>
          <a:p>
            <a:pPr algn="ctr"/>
            <a:r>
              <a:rPr lang="en-ID" sz="2400" dirty="0"/>
              <a:t>Allah </a:t>
            </a:r>
            <a:r>
              <a:rPr lang="en-ID" sz="2400" dirty="0" err="1"/>
              <a:t>Swt</a:t>
            </a:r>
            <a:r>
              <a:rPr lang="en-ID" sz="2400" dirty="0"/>
              <a:t>.</a:t>
            </a:r>
          </a:p>
        </p:txBody>
      </p:sp>
      <p:grpSp>
        <p:nvGrpSpPr>
          <p:cNvPr id="25" name="Google Shape;827;p40">
            <a:extLst>
              <a:ext uri="{FF2B5EF4-FFF2-40B4-BE49-F238E27FC236}">
                <a16:creationId xmlns:a16="http://schemas.microsoft.com/office/drawing/2014/main" xmlns="" id="{901DAC68-CBA7-CEEF-68A4-141C8EF0DC38}"/>
              </a:ext>
            </a:extLst>
          </p:cNvPr>
          <p:cNvGrpSpPr/>
          <p:nvPr/>
        </p:nvGrpSpPr>
        <p:grpSpPr>
          <a:xfrm>
            <a:off x="4897215" y="3240865"/>
            <a:ext cx="2577239" cy="2864565"/>
            <a:chOff x="2835183" y="1155955"/>
            <a:chExt cx="1464189" cy="1627426"/>
          </a:xfrm>
          <a:solidFill>
            <a:schemeClr val="tx1"/>
          </a:solidFill>
        </p:grpSpPr>
        <p:sp>
          <p:nvSpPr>
            <p:cNvPr id="26" name="Google Shape;828;p40">
              <a:extLst>
                <a:ext uri="{FF2B5EF4-FFF2-40B4-BE49-F238E27FC236}">
                  <a16:creationId xmlns:a16="http://schemas.microsoft.com/office/drawing/2014/main" xmlns="" id="{B4E364EF-22AD-748B-BFD3-F7CFC95293B3}"/>
                </a:ext>
              </a:extLst>
            </p:cNvPr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29;p40">
              <a:extLst>
                <a:ext uri="{FF2B5EF4-FFF2-40B4-BE49-F238E27FC236}">
                  <a16:creationId xmlns:a16="http://schemas.microsoft.com/office/drawing/2014/main" xmlns="" id="{4805BE6C-D83F-52AC-3DA6-B1C196824D0F}"/>
                </a:ext>
              </a:extLst>
            </p:cNvPr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1;p40">
              <a:extLst>
                <a:ext uri="{FF2B5EF4-FFF2-40B4-BE49-F238E27FC236}">
                  <a16:creationId xmlns:a16="http://schemas.microsoft.com/office/drawing/2014/main" xmlns="" id="{86DAA607-52B8-782A-59E7-75152C03B2A1}"/>
                </a:ext>
              </a:extLst>
            </p:cNvPr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2;p40">
              <a:extLst>
                <a:ext uri="{FF2B5EF4-FFF2-40B4-BE49-F238E27FC236}">
                  <a16:creationId xmlns:a16="http://schemas.microsoft.com/office/drawing/2014/main" xmlns="" id="{755AEAA2-44BB-82D1-CFC3-4E4132A4E7A5}"/>
                </a:ext>
              </a:extLst>
            </p:cNvPr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3;p40">
              <a:extLst>
                <a:ext uri="{FF2B5EF4-FFF2-40B4-BE49-F238E27FC236}">
                  <a16:creationId xmlns:a16="http://schemas.microsoft.com/office/drawing/2014/main" xmlns="" id="{D90416C4-BEC9-A3F5-2161-78E54D00AF1A}"/>
                </a:ext>
              </a:extLst>
            </p:cNvPr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827;p40">
            <a:extLst>
              <a:ext uri="{FF2B5EF4-FFF2-40B4-BE49-F238E27FC236}">
                <a16:creationId xmlns:a16="http://schemas.microsoft.com/office/drawing/2014/main" xmlns="" id="{C6CC9C0E-3EE5-8A4C-BCFF-EAF02A74AD09}"/>
              </a:ext>
            </a:extLst>
          </p:cNvPr>
          <p:cNvGrpSpPr/>
          <p:nvPr/>
        </p:nvGrpSpPr>
        <p:grpSpPr>
          <a:xfrm>
            <a:off x="6986585" y="1392742"/>
            <a:ext cx="2577239" cy="2864565"/>
            <a:chOff x="2835183" y="1155955"/>
            <a:chExt cx="1464189" cy="1627426"/>
          </a:xfrm>
          <a:solidFill>
            <a:schemeClr val="tx1"/>
          </a:solidFill>
        </p:grpSpPr>
        <p:sp>
          <p:nvSpPr>
            <p:cNvPr id="32" name="Google Shape;828;p40">
              <a:extLst>
                <a:ext uri="{FF2B5EF4-FFF2-40B4-BE49-F238E27FC236}">
                  <a16:creationId xmlns:a16="http://schemas.microsoft.com/office/drawing/2014/main" xmlns="" id="{A5378B80-B2ED-C13C-6FE5-F88C909B6452}"/>
                </a:ext>
              </a:extLst>
            </p:cNvPr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29;p40">
              <a:extLst>
                <a:ext uri="{FF2B5EF4-FFF2-40B4-BE49-F238E27FC236}">
                  <a16:creationId xmlns:a16="http://schemas.microsoft.com/office/drawing/2014/main" xmlns="" id="{CF93D42D-3EFB-435B-9553-09B88C433CA4}"/>
                </a:ext>
              </a:extLst>
            </p:cNvPr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1;p40">
              <a:extLst>
                <a:ext uri="{FF2B5EF4-FFF2-40B4-BE49-F238E27FC236}">
                  <a16:creationId xmlns:a16="http://schemas.microsoft.com/office/drawing/2014/main" xmlns="" id="{75263E4B-19EC-6DBE-45B0-1AC7B6BA4035}"/>
                </a:ext>
              </a:extLst>
            </p:cNvPr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2;p40">
              <a:extLst>
                <a:ext uri="{FF2B5EF4-FFF2-40B4-BE49-F238E27FC236}">
                  <a16:creationId xmlns:a16="http://schemas.microsoft.com/office/drawing/2014/main" xmlns="" id="{76BA8F3A-7780-FDC4-6346-A5949D457B23}"/>
                </a:ext>
              </a:extLst>
            </p:cNvPr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33;p40">
              <a:extLst>
                <a:ext uri="{FF2B5EF4-FFF2-40B4-BE49-F238E27FC236}">
                  <a16:creationId xmlns:a16="http://schemas.microsoft.com/office/drawing/2014/main" xmlns="" id="{75B11A5D-7FAD-FABA-80E2-77B325B3C4A7}"/>
                </a:ext>
              </a:extLst>
            </p:cNvPr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827;p40">
            <a:extLst>
              <a:ext uri="{FF2B5EF4-FFF2-40B4-BE49-F238E27FC236}">
                <a16:creationId xmlns:a16="http://schemas.microsoft.com/office/drawing/2014/main" xmlns="" id="{72A2D8D8-C6E8-5B6C-A7A7-136BB252CD81}"/>
              </a:ext>
            </a:extLst>
          </p:cNvPr>
          <p:cNvGrpSpPr/>
          <p:nvPr/>
        </p:nvGrpSpPr>
        <p:grpSpPr>
          <a:xfrm>
            <a:off x="9258598" y="3149406"/>
            <a:ext cx="2577239" cy="2864565"/>
            <a:chOff x="2835183" y="1155955"/>
            <a:chExt cx="1464189" cy="1627426"/>
          </a:xfrm>
          <a:solidFill>
            <a:schemeClr val="tx1"/>
          </a:solidFill>
        </p:grpSpPr>
        <p:sp>
          <p:nvSpPr>
            <p:cNvPr id="38" name="Google Shape;828;p40">
              <a:extLst>
                <a:ext uri="{FF2B5EF4-FFF2-40B4-BE49-F238E27FC236}">
                  <a16:creationId xmlns:a16="http://schemas.microsoft.com/office/drawing/2014/main" xmlns="" id="{9E799323-7124-918E-02F0-92361E514144}"/>
                </a:ext>
              </a:extLst>
            </p:cNvPr>
            <p:cNvSpPr/>
            <p:nvPr/>
          </p:nvSpPr>
          <p:spPr>
            <a:xfrm>
              <a:off x="2835183" y="1155955"/>
              <a:ext cx="1464189" cy="1627426"/>
            </a:xfrm>
            <a:custGeom>
              <a:avLst/>
              <a:gdLst/>
              <a:ahLst/>
              <a:cxnLst/>
              <a:rect l="l" t="t" r="r" b="b"/>
              <a:pathLst>
                <a:path w="38222" h="42486" extrusionOk="0">
                  <a:moveTo>
                    <a:pt x="17971" y="204"/>
                  </a:moveTo>
                  <a:cubicBezTo>
                    <a:pt x="19850" y="204"/>
                    <a:pt x="22031" y="1132"/>
                    <a:pt x="23184" y="2284"/>
                  </a:cubicBezTo>
                  <a:cubicBezTo>
                    <a:pt x="25289" y="4590"/>
                    <a:pt x="25790" y="7096"/>
                    <a:pt x="25489" y="8976"/>
                  </a:cubicBezTo>
                  <a:cubicBezTo>
                    <a:pt x="25489" y="9076"/>
                    <a:pt x="25389" y="9177"/>
                    <a:pt x="25389" y="9177"/>
                  </a:cubicBezTo>
                  <a:cubicBezTo>
                    <a:pt x="25389" y="9603"/>
                    <a:pt x="25289" y="9904"/>
                    <a:pt x="25063" y="10229"/>
                  </a:cubicBezTo>
                  <a:cubicBezTo>
                    <a:pt x="24662" y="11157"/>
                    <a:pt x="24036" y="12109"/>
                    <a:pt x="22983" y="13036"/>
                  </a:cubicBezTo>
                  <a:cubicBezTo>
                    <a:pt x="22031" y="13989"/>
                    <a:pt x="20778" y="14490"/>
                    <a:pt x="19324" y="14615"/>
                  </a:cubicBezTo>
                  <a:cubicBezTo>
                    <a:pt x="18869" y="14642"/>
                    <a:pt x="18438" y="14662"/>
                    <a:pt x="18025" y="14662"/>
                  </a:cubicBezTo>
                  <a:cubicBezTo>
                    <a:pt x="16912" y="14662"/>
                    <a:pt x="15925" y="14519"/>
                    <a:pt x="14938" y="13989"/>
                  </a:cubicBezTo>
                  <a:cubicBezTo>
                    <a:pt x="14838" y="13863"/>
                    <a:pt x="14637" y="13763"/>
                    <a:pt x="14412" y="13663"/>
                  </a:cubicBezTo>
                  <a:cubicBezTo>
                    <a:pt x="13585" y="13237"/>
                    <a:pt x="12632" y="12736"/>
                    <a:pt x="12006" y="11984"/>
                  </a:cubicBezTo>
                  <a:cubicBezTo>
                    <a:pt x="11605" y="11482"/>
                    <a:pt x="11179" y="10731"/>
                    <a:pt x="10978" y="10004"/>
                  </a:cubicBezTo>
                  <a:cubicBezTo>
                    <a:pt x="10978" y="9904"/>
                    <a:pt x="10978" y="9803"/>
                    <a:pt x="10878" y="9803"/>
                  </a:cubicBezTo>
                  <a:cubicBezTo>
                    <a:pt x="10452" y="8224"/>
                    <a:pt x="10552" y="6470"/>
                    <a:pt x="11179" y="5091"/>
                  </a:cubicBezTo>
                  <a:cubicBezTo>
                    <a:pt x="12131" y="3011"/>
                    <a:pt x="13785" y="1457"/>
                    <a:pt x="16291" y="505"/>
                  </a:cubicBezTo>
                  <a:cubicBezTo>
                    <a:pt x="16818" y="304"/>
                    <a:pt x="17444" y="204"/>
                    <a:pt x="17971" y="204"/>
                  </a:cubicBezTo>
                  <a:close/>
                  <a:moveTo>
                    <a:pt x="25590" y="9177"/>
                  </a:moveTo>
                  <a:cubicBezTo>
                    <a:pt x="27469" y="9703"/>
                    <a:pt x="29048" y="10430"/>
                    <a:pt x="30076" y="11583"/>
                  </a:cubicBezTo>
                  <a:cubicBezTo>
                    <a:pt x="33434" y="15016"/>
                    <a:pt x="38221" y="22861"/>
                    <a:pt x="32482" y="35593"/>
                  </a:cubicBezTo>
                  <a:cubicBezTo>
                    <a:pt x="30803" y="39252"/>
                    <a:pt x="23710" y="42184"/>
                    <a:pt x="16517" y="42184"/>
                  </a:cubicBezTo>
                  <a:lnTo>
                    <a:pt x="16191" y="42184"/>
                  </a:lnTo>
                  <a:cubicBezTo>
                    <a:pt x="9499" y="42184"/>
                    <a:pt x="4612" y="39553"/>
                    <a:pt x="2732" y="35067"/>
                  </a:cubicBezTo>
                  <a:cubicBezTo>
                    <a:pt x="527" y="30054"/>
                    <a:pt x="326" y="24515"/>
                    <a:pt x="1981" y="19728"/>
                  </a:cubicBezTo>
                  <a:cubicBezTo>
                    <a:pt x="3459" y="15543"/>
                    <a:pt x="6166" y="12109"/>
                    <a:pt x="9299" y="10630"/>
                  </a:cubicBezTo>
                  <a:cubicBezTo>
                    <a:pt x="9725" y="10430"/>
                    <a:pt x="10251" y="10229"/>
                    <a:pt x="10753" y="10004"/>
                  </a:cubicBezTo>
                  <a:cubicBezTo>
                    <a:pt x="10978" y="10856"/>
                    <a:pt x="11379" y="11583"/>
                    <a:pt x="11905" y="12209"/>
                  </a:cubicBezTo>
                  <a:cubicBezTo>
                    <a:pt x="12432" y="12836"/>
                    <a:pt x="13484" y="13362"/>
                    <a:pt x="14311" y="13863"/>
                  </a:cubicBezTo>
                  <a:cubicBezTo>
                    <a:pt x="14512" y="13989"/>
                    <a:pt x="14738" y="14089"/>
                    <a:pt x="14838" y="14189"/>
                  </a:cubicBezTo>
                  <a:cubicBezTo>
                    <a:pt x="15890" y="14716"/>
                    <a:pt x="16918" y="14916"/>
                    <a:pt x="18071" y="14916"/>
                  </a:cubicBezTo>
                  <a:cubicBezTo>
                    <a:pt x="18497" y="14916"/>
                    <a:pt x="18898" y="14916"/>
                    <a:pt x="19424" y="14816"/>
                  </a:cubicBezTo>
                  <a:cubicBezTo>
                    <a:pt x="20903" y="14716"/>
                    <a:pt x="22156" y="14189"/>
                    <a:pt x="23184" y="13237"/>
                  </a:cubicBezTo>
                  <a:cubicBezTo>
                    <a:pt x="24236" y="12310"/>
                    <a:pt x="24863" y="11257"/>
                    <a:pt x="25289" y="10330"/>
                  </a:cubicBezTo>
                  <a:cubicBezTo>
                    <a:pt x="25489" y="10004"/>
                    <a:pt x="25590" y="9603"/>
                    <a:pt x="25590" y="9277"/>
                  </a:cubicBezTo>
                  <a:lnTo>
                    <a:pt x="25590" y="9177"/>
                  </a:lnTo>
                  <a:close/>
                  <a:moveTo>
                    <a:pt x="18075" y="1"/>
                  </a:moveTo>
                  <a:cubicBezTo>
                    <a:pt x="17442" y="1"/>
                    <a:pt x="16833" y="95"/>
                    <a:pt x="16291" y="304"/>
                  </a:cubicBezTo>
                  <a:cubicBezTo>
                    <a:pt x="13685" y="1232"/>
                    <a:pt x="11905" y="2911"/>
                    <a:pt x="10978" y="4991"/>
                  </a:cubicBezTo>
                  <a:cubicBezTo>
                    <a:pt x="10352" y="6470"/>
                    <a:pt x="10251" y="8224"/>
                    <a:pt x="10652" y="9803"/>
                  </a:cubicBezTo>
                  <a:cubicBezTo>
                    <a:pt x="10126" y="10004"/>
                    <a:pt x="9625" y="10104"/>
                    <a:pt x="9199" y="10430"/>
                  </a:cubicBezTo>
                  <a:cubicBezTo>
                    <a:pt x="5966" y="11883"/>
                    <a:pt x="3234" y="15342"/>
                    <a:pt x="1780" y="19628"/>
                  </a:cubicBezTo>
                  <a:cubicBezTo>
                    <a:pt x="1" y="24515"/>
                    <a:pt x="326" y="30054"/>
                    <a:pt x="2507" y="35167"/>
                  </a:cubicBezTo>
                  <a:cubicBezTo>
                    <a:pt x="4387" y="39778"/>
                    <a:pt x="9399" y="42385"/>
                    <a:pt x="16191" y="42485"/>
                  </a:cubicBezTo>
                  <a:lnTo>
                    <a:pt x="16517" y="42485"/>
                  </a:lnTo>
                  <a:cubicBezTo>
                    <a:pt x="23810" y="42485"/>
                    <a:pt x="31028" y="39453"/>
                    <a:pt x="32683" y="35693"/>
                  </a:cubicBezTo>
                  <a:cubicBezTo>
                    <a:pt x="33936" y="32786"/>
                    <a:pt x="35414" y="28400"/>
                    <a:pt x="35314" y="23688"/>
                  </a:cubicBezTo>
                  <a:cubicBezTo>
                    <a:pt x="35189" y="19001"/>
                    <a:pt x="33535" y="14816"/>
                    <a:pt x="30302" y="11357"/>
                  </a:cubicBezTo>
                  <a:cubicBezTo>
                    <a:pt x="29149" y="10104"/>
                    <a:pt x="27469" y="9377"/>
                    <a:pt x="25690" y="8976"/>
                  </a:cubicBezTo>
                  <a:cubicBezTo>
                    <a:pt x="26016" y="6971"/>
                    <a:pt x="25489" y="4465"/>
                    <a:pt x="23284" y="2084"/>
                  </a:cubicBezTo>
                  <a:cubicBezTo>
                    <a:pt x="22187" y="893"/>
                    <a:pt x="20020" y="1"/>
                    <a:pt x="18075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29;p40">
              <a:extLst>
                <a:ext uri="{FF2B5EF4-FFF2-40B4-BE49-F238E27FC236}">
                  <a16:creationId xmlns:a16="http://schemas.microsoft.com/office/drawing/2014/main" xmlns="" id="{A7272F5B-C803-45BE-7E68-6342D65FE990}"/>
                </a:ext>
              </a:extLst>
            </p:cNvPr>
            <p:cNvSpPr/>
            <p:nvPr/>
          </p:nvSpPr>
          <p:spPr>
            <a:xfrm>
              <a:off x="2867821" y="1529754"/>
              <a:ext cx="271753" cy="313756"/>
            </a:xfrm>
            <a:custGeom>
              <a:avLst/>
              <a:gdLst/>
              <a:ahLst/>
              <a:cxnLst/>
              <a:rect l="l" t="t" r="r" b="b"/>
              <a:pathLst>
                <a:path w="7094" h="8191" extrusionOk="0">
                  <a:moveTo>
                    <a:pt x="7019" y="1"/>
                  </a:moveTo>
                  <a:cubicBezTo>
                    <a:pt x="7004" y="1"/>
                    <a:pt x="6993" y="12"/>
                    <a:pt x="6993" y="45"/>
                  </a:cubicBezTo>
                  <a:cubicBezTo>
                    <a:pt x="3760" y="1724"/>
                    <a:pt x="1254" y="4532"/>
                    <a:pt x="101" y="7990"/>
                  </a:cubicBezTo>
                  <a:cubicBezTo>
                    <a:pt x="1" y="8090"/>
                    <a:pt x="101" y="8191"/>
                    <a:pt x="101" y="8191"/>
                  </a:cubicBezTo>
                  <a:lnTo>
                    <a:pt x="201" y="8191"/>
                  </a:lnTo>
                  <a:cubicBezTo>
                    <a:pt x="201" y="8191"/>
                    <a:pt x="302" y="8191"/>
                    <a:pt x="302" y="8090"/>
                  </a:cubicBezTo>
                  <a:cubicBezTo>
                    <a:pt x="1454" y="4732"/>
                    <a:pt x="3860" y="1825"/>
                    <a:pt x="7094" y="246"/>
                  </a:cubicBezTo>
                  <a:lnTo>
                    <a:pt x="7094" y="45"/>
                  </a:lnTo>
                  <a:cubicBezTo>
                    <a:pt x="7094" y="45"/>
                    <a:pt x="7049" y="1"/>
                    <a:pt x="7019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31;p40">
              <a:extLst>
                <a:ext uri="{FF2B5EF4-FFF2-40B4-BE49-F238E27FC236}">
                  <a16:creationId xmlns:a16="http://schemas.microsoft.com/office/drawing/2014/main" xmlns="" id="{B2150C1B-2283-329C-DA4F-1CCEECF42DB3}"/>
                </a:ext>
              </a:extLst>
            </p:cNvPr>
            <p:cNvSpPr/>
            <p:nvPr/>
          </p:nvSpPr>
          <p:spPr>
            <a:xfrm>
              <a:off x="3891269" y="2527074"/>
              <a:ext cx="248692" cy="212210"/>
            </a:xfrm>
            <a:custGeom>
              <a:avLst/>
              <a:gdLst/>
              <a:ahLst/>
              <a:cxnLst/>
              <a:rect l="l" t="t" r="r" b="b"/>
              <a:pathLst>
                <a:path w="6492" h="5540" extrusionOk="0">
                  <a:moveTo>
                    <a:pt x="6266" y="0"/>
                  </a:moveTo>
                  <a:cubicBezTo>
                    <a:pt x="4913" y="2406"/>
                    <a:pt x="2607" y="4386"/>
                    <a:pt x="101" y="5339"/>
                  </a:cubicBezTo>
                  <a:cubicBezTo>
                    <a:pt x="1" y="5339"/>
                    <a:pt x="1" y="5439"/>
                    <a:pt x="1" y="5439"/>
                  </a:cubicBezTo>
                  <a:cubicBezTo>
                    <a:pt x="1" y="5539"/>
                    <a:pt x="101" y="5539"/>
                    <a:pt x="101" y="5539"/>
                  </a:cubicBezTo>
                  <a:cubicBezTo>
                    <a:pt x="2833" y="4612"/>
                    <a:pt x="5013" y="2632"/>
                    <a:pt x="6492" y="126"/>
                  </a:cubicBezTo>
                  <a:cubicBezTo>
                    <a:pt x="6492" y="126"/>
                    <a:pt x="6492" y="0"/>
                    <a:pt x="6367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32;p40">
              <a:extLst>
                <a:ext uri="{FF2B5EF4-FFF2-40B4-BE49-F238E27FC236}">
                  <a16:creationId xmlns:a16="http://schemas.microsoft.com/office/drawing/2014/main" xmlns="" id="{B18B28EC-30A1-181A-A3C5-8822E48F2477}"/>
                </a:ext>
              </a:extLst>
            </p:cNvPr>
            <p:cNvSpPr/>
            <p:nvPr/>
          </p:nvSpPr>
          <p:spPr>
            <a:xfrm>
              <a:off x="2835183" y="1871337"/>
              <a:ext cx="32676" cy="84539"/>
            </a:xfrm>
            <a:custGeom>
              <a:avLst/>
              <a:gdLst/>
              <a:ahLst/>
              <a:cxnLst/>
              <a:rect l="l" t="t" r="r" b="b"/>
              <a:pathLst>
                <a:path w="853" h="2207" extrusionOk="0">
                  <a:moveTo>
                    <a:pt x="727" y="1"/>
                  </a:moveTo>
                  <a:cubicBezTo>
                    <a:pt x="727" y="1"/>
                    <a:pt x="627" y="1"/>
                    <a:pt x="627" y="101"/>
                  </a:cubicBezTo>
                  <a:cubicBezTo>
                    <a:pt x="326" y="727"/>
                    <a:pt x="101" y="1454"/>
                    <a:pt x="1" y="2081"/>
                  </a:cubicBezTo>
                  <a:cubicBezTo>
                    <a:pt x="1" y="2206"/>
                    <a:pt x="101" y="2206"/>
                    <a:pt x="101" y="2206"/>
                  </a:cubicBezTo>
                  <a:cubicBezTo>
                    <a:pt x="226" y="2206"/>
                    <a:pt x="326" y="2206"/>
                    <a:pt x="326" y="2081"/>
                  </a:cubicBezTo>
                  <a:cubicBezTo>
                    <a:pt x="326" y="1454"/>
                    <a:pt x="527" y="727"/>
                    <a:pt x="853" y="201"/>
                  </a:cubicBezTo>
                  <a:cubicBezTo>
                    <a:pt x="853" y="101"/>
                    <a:pt x="853" y="1"/>
                    <a:pt x="727" y="1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33;p40">
              <a:extLst>
                <a:ext uri="{FF2B5EF4-FFF2-40B4-BE49-F238E27FC236}">
                  <a16:creationId xmlns:a16="http://schemas.microsoft.com/office/drawing/2014/main" xmlns="" id="{B98D38D2-9C65-3721-0735-BF392B4A77E1}"/>
                </a:ext>
              </a:extLst>
            </p:cNvPr>
            <p:cNvSpPr/>
            <p:nvPr/>
          </p:nvSpPr>
          <p:spPr>
            <a:xfrm>
              <a:off x="4127470" y="1743660"/>
              <a:ext cx="55699" cy="111391"/>
            </a:xfrm>
            <a:custGeom>
              <a:avLst/>
              <a:gdLst/>
              <a:ahLst/>
              <a:cxnLst/>
              <a:rect l="l" t="t" r="r" b="b"/>
              <a:pathLst>
                <a:path w="1454" h="2908" extrusionOk="0">
                  <a:moveTo>
                    <a:pt x="100" y="0"/>
                  </a:moveTo>
                  <a:cubicBezTo>
                    <a:pt x="0" y="0"/>
                    <a:pt x="0" y="100"/>
                    <a:pt x="100" y="201"/>
                  </a:cubicBezTo>
                  <a:cubicBezTo>
                    <a:pt x="627" y="927"/>
                    <a:pt x="1053" y="1880"/>
                    <a:pt x="1253" y="2807"/>
                  </a:cubicBezTo>
                  <a:lnTo>
                    <a:pt x="1354" y="2907"/>
                  </a:lnTo>
                  <a:cubicBezTo>
                    <a:pt x="1454" y="2807"/>
                    <a:pt x="1454" y="2807"/>
                    <a:pt x="1454" y="2707"/>
                  </a:cubicBezTo>
                  <a:cubicBezTo>
                    <a:pt x="1253" y="1780"/>
                    <a:pt x="827" y="827"/>
                    <a:pt x="201" y="0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3442;p64">
            <a:extLst>
              <a:ext uri="{FF2B5EF4-FFF2-40B4-BE49-F238E27FC236}">
                <a16:creationId xmlns:a16="http://schemas.microsoft.com/office/drawing/2014/main" xmlns="" id="{5333026C-B547-68CD-F845-1C73B716EC0C}"/>
              </a:ext>
            </a:extLst>
          </p:cNvPr>
          <p:cNvGrpSpPr/>
          <p:nvPr/>
        </p:nvGrpSpPr>
        <p:grpSpPr>
          <a:xfrm>
            <a:off x="299871" y="427892"/>
            <a:ext cx="6686714" cy="794079"/>
            <a:chOff x="4411970" y="3131459"/>
            <a:chExt cx="710520" cy="117397"/>
          </a:xfrm>
        </p:grpSpPr>
        <p:sp>
          <p:nvSpPr>
            <p:cNvPr id="44" name="Google Shape;3443;p64">
              <a:extLst>
                <a:ext uri="{FF2B5EF4-FFF2-40B4-BE49-F238E27FC236}">
                  <a16:creationId xmlns:a16="http://schemas.microsoft.com/office/drawing/2014/main" xmlns="" id="{441B2446-5C09-A004-FF5C-276D7D02973F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44;p64">
              <a:extLst>
                <a:ext uri="{FF2B5EF4-FFF2-40B4-BE49-F238E27FC236}">
                  <a16:creationId xmlns:a16="http://schemas.microsoft.com/office/drawing/2014/main" xmlns="" id="{CFDD8A6D-2317-2D96-7DCC-6794A9FC561C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solidFill>
              <a:srgbClr val="1DD0D8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2B7B50A6-8B36-9CC9-6FC6-09F75468594C}"/>
              </a:ext>
            </a:extLst>
          </p:cNvPr>
          <p:cNvSpPr txBox="1"/>
          <p:nvPr/>
        </p:nvSpPr>
        <p:spPr>
          <a:xfrm>
            <a:off x="3714587" y="1638771"/>
            <a:ext cx="38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dirty="0"/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C6BAF21-E41E-3CF7-2CE9-4094A710FD8B}"/>
              </a:ext>
            </a:extLst>
          </p:cNvPr>
          <p:cNvSpPr txBox="1"/>
          <p:nvPr/>
        </p:nvSpPr>
        <p:spPr>
          <a:xfrm>
            <a:off x="5939531" y="3429000"/>
            <a:ext cx="38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dirty="0"/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DFA9FE2B-BDB9-AD58-165D-11D337FD9658}"/>
              </a:ext>
            </a:extLst>
          </p:cNvPr>
          <p:cNvSpPr txBox="1"/>
          <p:nvPr/>
        </p:nvSpPr>
        <p:spPr>
          <a:xfrm>
            <a:off x="8003879" y="1571478"/>
            <a:ext cx="38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dirty="0"/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0411766-6A31-CE1D-757B-45CB65A3B547}"/>
              </a:ext>
            </a:extLst>
          </p:cNvPr>
          <p:cNvSpPr txBox="1"/>
          <p:nvPr/>
        </p:nvSpPr>
        <p:spPr>
          <a:xfrm>
            <a:off x="10254577" y="3333197"/>
            <a:ext cx="387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600" dirty="0"/>
              <a:t>4</a:t>
            </a:r>
          </a:p>
        </p:txBody>
      </p:sp>
      <p:pic>
        <p:nvPicPr>
          <p:cNvPr id="4" name="Picture 2" descr="Muslim girl in safari outfit on white Free Vector">
            <a:extLst>
              <a:ext uri="{FF2B5EF4-FFF2-40B4-BE49-F238E27FC236}">
                <a16:creationId xmlns:a16="http://schemas.microsoft.com/office/drawing/2014/main" xmlns="" id="{54FD6404-3563-06AC-02FB-90B7A335E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77" y="1503228"/>
            <a:ext cx="2070872" cy="422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0D0786-D709-6389-CC73-088E34B594EB}"/>
              </a:ext>
            </a:extLst>
          </p:cNvPr>
          <p:cNvSpPr txBox="1"/>
          <p:nvPr/>
        </p:nvSpPr>
        <p:spPr>
          <a:xfrm>
            <a:off x="456555" y="5730176"/>
            <a:ext cx="257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</p:spTree>
    <p:extLst>
      <p:ext uri="{BB962C8B-B14F-4D97-AF65-F5344CB8AC3E}">
        <p14:creationId xmlns:p14="http://schemas.microsoft.com/office/powerpoint/2010/main" val="1836243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>
            <a:extLst>
              <a:ext uri="{FF2B5EF4-FFF2-40B4-BE49-F238E27FC236}">
                <a16:creationId xmlns:a16="http://schemas.microsoft.com/office/drawing/2014/main" xmlns="" id="{73A0C34B-37D7-B5FD-3379-6B5F9F2D2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222" y="2336243"/>
            <a:ext cx="6460958" cy="4351338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ID" dirty="0"/>
              <a:t>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sifat</a:t>
            </a:r>
            <a:r>
              <a:rPr lang="en-ID" dirty="0"/>
              <a:t> </a:t>
            </a:r>
            <a:r>
              <a:rPr lang="en-ID" sz="2800" dirty="0"/>
              <a:t>Al-’</a:t>
            </a:r>
            <a:r>
              <a:rPr lang="en-ID" sz="2800" dirty="0" err="1"/>
              <a:t>Alīm</a:t>
            </a:r>
            <a:r>
              <a:rPr lang="en-ID" sz="2800" dirty="0"/>
              <a:t>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D" sz="2800" dirty="0"/>
              <a:t>Al-’</a:t>
            </a:r>
            <a:r>
              <a:rPr lang="en-ID" sz="2800" dirty="0" err="1"/>
              <a:t>Alīm</a:t>
            </a:r>
            <a:r>
              <a:rPr lang="en-ID" sz="2800" dirty="0"/>
              <a:t> </a:t>
            </a:r>
            <a:r>
              <a:rPr lang="en-ID" sz="2800" dirty="0" err="1"/>
              <a:t>memiliki</a:t>
            </a:r>
            <a:r>
              <a:rPr lang="en-ID" sz="2800" dirty="0"/>
              <a:t> arti </a:t>
            </a:r>
            <a:r>
              <a:rPr lang="en-ID" sz="2800" dirty="0" err="1"/>
              <a:t>Maha</a:t>
            </a:r>
            <a:r>
              <a:rPr lang="en-ID" sz="2800" dirty="0"/>
              <a:t> </a:t>
            </a:r>
            <a:r>
              <a:rPr lang="en-ID" sz="2800" dirty="0" err="1"/>
              <a:t>Mengetahui</a:t>
            </a:r>
            <a:r>
              <a:rPr lang="en-ID" sz="2800" dirty="0"/>
              <a:t>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D" dirty="0"/>
              <a:t>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mengetahui</a:t>
            </a:r>
            <a:r>
              <a:rPr lang="en-ID" dirty="0"/>
              <a:t> </a:t>
            </a:r>
            <a:r>
              <a:rPr lang="en-ID" dirty="0" err="1"/>
              <a:t>segala</a:t>
            </a:r>
            <a:r>
              <a:rPr lang="en-ID" dirty="0"/>
              <a:t> </a:t>
            </a:r>
            <a:r>
              <a:rPr lang="en-ID" dirty="0" err="1"/>
              <a:t>sesuatu</a:t>
            </a:r>
            <a:r>
              <a:rPr lang="en-ID" dirty="0"/>
              <a:t>.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ID" sz="2800" dirty="0"/>
              <a:t>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mengetahui</a:t>
            </a:r>
            <a:r>
              <a:rPr lang="en-ID" dirty="0"/>
              <a:t> </a:t>
            </a:r>
            <a:r>
              <a:rPr lang="en-ID" dirty="0" err="1"/>
              <a:t>ucapan</a:t>
            </a:r>
            <a:r>
              <a:rPr lang="en-ID" dirty="0"/>
              <a:t> dan </a:t>
            </a:r>
            <a:r>
              <a:rPr lang="en-ID" dirty="0" err="1"/>
              <a:t>perbuatan</a:t>
            </a:r>
            <a:r>
              <a:rPr lang="en-ID" dirty="0"/>
              <a:t> </a:t>
            </a:r>
            <a:r>
              <a:rPr lang="en-ID" dirty="0" err="1"/>
              <a:t>manusia</a:t>
            </a:r>
            <a:r>
              <a:rPr lang="en-ID" dirty="0"/>
              <a:t>.</a:t>
            </a:r>
          </a:p>
          <a:p>
            <a:pPr marL="0" indent="0">
              <a:spcBef>
                <a:spcPts val="2400"/>
              </a:spcBef>
              <a:buNone/>
            </a:pPr>
            <a:endParaRPr lang="en-ID" sz="2800" dirty="0"/>
          </a:p>
          <a:p>
            <a:pPr marL="0" indent="0">
              <a:spcBef>
                <a:spcPts val="2400"/>
              </a:spcBef>
              <a:buNone/>
            </a:pPr>
            <a:endParaRPr lang="en-ID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9F281F-67C3-E3DE-204A-93C23973D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2050" name="Picture 2" descr="Arab muslim girl in traditional clothing in sitting position isolated">
            <a:extLst>
              <a:ext uri="{FF2B5EF4-FFF2-40B4-BE49-F238E27FC236}">
                <a16:creationId xmlns:a16="http://schemas.microsoft.com/office/drawing/2014/main" xmlns="" id="{354A456D-A5F1-2770-F214-D84BE7731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313" y1="93610" x2="23313" y2="93610"/>
                        <a14:foregroundMark x1="58589" y1="22843" x2="58589" y2="22843"/>
                        <a14:foregroundMark x1="64110" y1="23962" x2="64110" y2="23962"/>
                        <a14:foregroundMark x1="42638" y1="22045" x2="42638" y2="22045"/>
                        <a14:foregroundMark x1="38957" y1="21406" x2="36810" y2="22045"/>
                        <a14:foregroundMark x1="40491" y1="16933" x2="40491" y2="16933"/>
                        <a14:foregroundMark x1="64110" y1="17572" x2="64110" y2="17572"/>
                        <a14:foregroundMark x1="60736" y1="26198" x2="60736" y2="26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28558" y="2147476"/>
            <a:ext cx="2018913" cy="387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oogle Shape;3426;p64">
            <a:extLst>
              <a:ext uri="{FF2B5EF4-FFF2-40B4-BE49-F238E27FC236}">
                <a16:creationId xmlns:a16="http://schemas.microsoft.com/office/drawing/2014/main" xmlns="" id="{BA72D5EA-9919-9824-6550-0D86955C084C}"/>
              </a:ext>
            </a:extLst>
          </p:cNvPr>
          <p:cNvGrpSpPr/>
          <p:nvPr/>
        </p:nvGrpSpPr>
        <p:grpSpPr>
          <a:xfrm>
            <a:off x="514197" y="397965"/>
            <a:ext cx="5055331" cy="1332757"/>
            <a:chOff x="4411992" y="4340222"/>
            <a:chExt cx="779416" cy="242840"/>
          </a:xfrm>
        </p:grpSpPr>
        <p:sp>
          <p:nvSpPr>
            <p:cNvPr id="5" name="Google Shape;3427;p64">
              <a:extLst>
                <a:ext uri="{FF2B5EF4-FFF2-40B4-BE49-F238E27FC236}">
                  <a16:creationId xmlns:a16="http://schemas.microsoft.com/office/drawing/2014/main" xmlns="" id="{4960FFE8-137A-C65F-1775-A21FBC8B4A53}"/>
                </a:ext>
              </a:extLst>
            </p:cNvPr>
            <p:cNvSpPr/>
            <p:nvPr/>
          </p:nvSpPr>
          <p:spPr>
            <a:xfrm>
              <a:off x="4411992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rgbClr val="1DD0D8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28;p64">
              <a:extLst>
                <a:ext uri="{FF2B5EF4-FFF2-40B4-BE49-F238E27FC236}">
                  <a16:creationId xmlns:a16="http://schemas.microsoft.com/office/drawing/2014/main" xmlns="" id="{8B5B0DAB-DCBE-1BB8-1052-2D74EA1B526E}"/>
                </a:ext>
              </a:extLst>
            </p:cNvPr>
            <p:cNvSpPr/>
            <p:nvPr/>
          </p:nvSpPr>
          <p:spPr>
            <a:xfrm>
              <a:off x="4457031" y="4384845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chemeClr val="tx1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29;p64">
              <a:extLst>
                <a:ext uri="{FF2B5EF4-FFF2-40B4-BE49-F238E27FC236}">
                  <a16:creationId xmlns:a16="http://schemas.microsoft.com/office/drawing/2014/main" xmlns="" id="{7C5F3C64-23DF-0A2B-C6D8-ACB4E739B79D}"/>
                </a:ext>
              </a:extLst>
            </p:cNvPr>
            <p:cNvSpPr/>
            <p:nvPr/>
          </p:nvSpPr>
          <p:spPr>
            <a:xfrm>
              <a:off x="4533362" y="4383907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rgbClr val="1DD0D8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53777E-6F89-0E39-BF88-BE68828F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015" y="521437"/>
            <a:ext cx="2833255" cy="1325563"/>
          </a:xfrm>
        </p:spPr>
        <p:txBody>
          <a:bodyPr/>
          <a:lstStyle/>
          <a:p>
            <a:r>
              <a:rPr lang="en-ID" sz="4400" dirty="0"/>
              <a:t>Al-’</a:t>
            </a:r>
            <a:r>
              <a:rPr lang="en-ID" sz="4400" dirty="0" err="1"/>
              <a:t>Alīm</a:t>
            </a:r>
            <a:endParaRPr lang="en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B4BFD6-F87C-BAB6-1AD3-261991B9038D}"/>
              </a:ext>
            </a:extLst>
          </p:cNvPr>
          <p:cNvSpPr txBox="1"/>
          <p:nvPr/>
        </p:nvSpPr>
        <p:spPr>
          <a:xfrm>
            <a:off x="1048297" y="707713"/>
            <a:ext cx="333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4" name="Google Shape;2240;p52">
            <a:extLst>
              <a:ext uri="{FF2B5EF4-FFF2-40B4-BE49-F238E27FC236}">
                <a16:creationId xmlns:a16="http://schemas.microsoft.com/office/drawing/2014/main" xmlns="" id="{BD5C309B-71C4-874D-5382-227F24157575}"/>
              </a:ext>
            </a:extLst>
          </p:cNvPr>
          <p:cNvSpPr/>
          <p:nvPr/>
        </p:nvSpPr>
        <p:spPr>
          <a:xfrm>
            <a:off x="4460209" y="2050302"/>
            <a:ext cx="6928228" cy="3434006"/>
          </a:xfrm>
          <a:custGeom>
            <a:avLst/>
            <a:gdLst/>
            <a:ahLst/>
            <a:cxnLst/>
            <a:rect l="l" t="t" r="r" b="b"/>
            <a:pathLst>
              <a:path w="41270" h="57033" extrusionOk="0">
                <a:moveTo>
                  <a:pt x="2069" y="441"/>
                </a:moveTo>
                <a:cubicBezTo>
                  <a:pt x="2704" y="495"/>
                  <a:pt x="3344" y="509"/>
                  <a:pt x="3986" y="509"/>
                </a:cubicBezTo>
                <a:cubicBezTo>
                  <a:pt x="4741" y="509"/>
                  <a:pt x="5498" y="489"/>
                  <a:pt x="6248" y="489"/>
                </a:cubicBezTo>
                <a:cubicBezTo>
                  <a:pt x="6279" y="489"/>
                  <a:pt x="6310" y="489"/>
                  <a:pt x="6341" y="489"/>
                </a:cubicBezTo>
                <a:cubicBezTo>
                  <a:pt x="7913" y="493"/>
                  <a:pt x="9488" y="496"/>
                  <a:pt x="11059" y="499"/>
                </a:cubicBezTo>
                <a:cubicBezTo>
                  <a:pt x="12168" y="502"/>
                  <a:pt x="13277" y="503"/>
                  <a:pt x="14387" y="503"/>
                </a:cubicBezTo>
                <a:cubicBezTo>
                  <a:pt x="16424" y="503"/>
                  <a:pt x="18463" y="499"/>
                  <a:pt x="20503" y="493"/>
                </a:cubicBezTo>
                <a:cubicBezTo>
                  <a:pt x="21284" y="490"/>
                  <a:pt x="22065" y="489"/>
                  <a:pt x="22846" y="489"/>
                </a:cubicBezTo>
                <a:cubicBezTo>
                  <a:pt x="24680" y="489"/>
                  <a:pt x="26514" y="494"/>
                  <a:pt x="28347" y="494"/>
                </a:cubicBezTo>
                <a:cubicBezTo>
                  <a:pt x="28879" y="494"/>
                  <a:pt x="29410" y="494"/>
                  <a:pt x="29942" y="493"/>
                </a:cubicBezTo>
                <a:cubicBezTo>
                  <a:pt x="30029" y="493"/>
                  <a:pt x="30117" y="492"/>
                  <a:pt x="30205" y="492"/>
                </a:cubicBezTo>
                <a:cubicBezTo>
                  <a:pt x="31895" y="492"/>
                  <a:pt x="33598" y="527"/>
                  <a:pt x="35298" y="527"/>
                </a:cubicBezTo>
                <a:cubicBezTo>
                  <a:pt x="36471" y="527"/>
                  <a:pt x="37643" y="510"/>
                  <a:pt x="38810" y="455"/>
                </a:cubicBezTo>
                <a:cubicBezTo>
                  <a:pt x="39327" y="516"/>
                  <a:pt x="39844" y="537"/>
                  <a:pt x="40273" y="921"/>
                </a:cubicBezTo>
                <a:cubicBezTo>
                  <a:pt x="40735" y="1336"/>
                  <a:pt x="40735" y="1911"/>
                  <a:pt x="40793" y="2473"/>
                </a:cubicBezTo>
                <a:cubicBezTo>
                  <a:pt x="40783" y="2493"/>
                  <a:pt x="40776" y="2520"/>
                  <a:pt x="40776" y="2551"/>
                </a:cubicBezTo>
                <a:cubicBezTo>
                  <a:pt x="40773" y="2609"/>
                  <a:pt x="40773" y="2663"/>
                  <a:pt x="40773" y="2721"/>
                </a:cubicBezTo>
                <a:cubicBezTo>
                  <a:pt x="40766" y="2741"/>
                  <a:pt x="40759" y="2762"/>
                  <a:pt x="40759" y="2785"/>
                </a:cubicBezTo>
                <a:cubicBezTo>
                  <a:pt x="40756" y="3149"/>
                  <a:pt x="40753" y="3513"/>
                  <a:pt x="40746" y="3878"/>
                </a:cubicBezTo>
                <a:cubicBezTo>
                  <a:pt x="40677" y="6956"/>
                  <a:pt x="40671" y="10038"/>
                  <a:pt x="40685" y="13120"/>
                </a:cubicBezTo>
                <a:cubicBezTo>
                  <a:pt x="40681" y="17474"/>
                  <a:pt x="40701" y="21825"/>
                  <a:pt x="40726" y="26178"/>
                </a:cubicBezTo>
                <a:cubicBezTo>
                  <a:pt x="40726" y="31587"/>
                  <a:pt x="40726" y="37000"/>
                  <a:pt x="40722" y="42409"/>
                </a:cubicBezTo>
                <a:cubicBezTo>
                  <a:pt x="40718" y="46174"/>
                  <a:pt x="40715" y="49940"/>
                  <a:pt x="40715" y="53708"/>
                </a:cubicBezTo>
                <a:cubicBezTo>
                  <a:pt x="40715" y="53770"/>
                  <a:pt x="40732" y="53818"/>
                  <a:pt x="40762" y="53855"/>
                </a:cubicBezTo>
                <a:cubicBezTo>
                  <a:pt x="40701" y="54467"/>
                  <a:pt x="40729" y="55096"/>
                  <a:pt x="40558" y="55688"/>
                </a:cubicBezTo>
                <a:cubicBezTo>
                  <a:pt x="40280" y="56651"/>
                  <a:pt x="39514" y="56437"/>
                  <a:pt x="38800" y="56525"/>
                </a:cubicBezTo>
                <a:cubicBezTo>
                  <a:pt x="36353" y="56418"/>
                  <a:pt x="33900" y="56385"/>
                  <a:pt x="31445" y="56385"/>
                </a:cubicBezTo>
                <a:cubicBezTo>
                  <a:pt x="27680" y="56385"/>
                  <a:pt x="23911" y="56462"/>
                  <a:pt x="20156" y="56464"/>
                </a:cubicBezTo>
                <a:cubicBezTo>
                  <a:pt x="13995" y="56471"/>
                  <a:pt x="7831" y="56478"/>
                  <a:pt x="1671" y="56498"/>
                </a:cubicBezTo>
                <a:cubicBezTo>
                  <a:pt x="1334" y="56443"/>
                  <a:pt x="1017" y="56369"/>
                  <a:pt x="786" y="56005"/>
                </a:cubicBezTo>
                <a:cubicBezTo>
                  <a:pt x="507" y="55559"/>
                  <a:pt x="562" y="55049"/>
                  <a:pt x="466" y="54559"/>
                </a:cubicBezTo>
                <a:cubicBezTo>
                  <a:pt x="534" y="41068"/>
                  <a:pt x="528" y="27580"/>
                  <a:pt x="507" y="14089"/>
                </a:cubicBezTo>
                <a:cubicBezTo>
                  <a:pt x="507" y="12596"/>
                  <a:pt x="504" y="11103"/>
                  <a:pt x="501" y="9605"/>
                </a:cubicBezTo>
                <a:cubicBezTo>
                  <a:pt x="514" y="7528"/>
                  <a:pt x="524" y="5446"/>
                  <a:pt x="473" y="3371"/>
                </a:cubicBezTo>
                <a:cubicBezTo>
                  <a:pt x="493" y="2989"/>
                  <a:pt x="395" y="2540"/>
                  <a:pt x="497" y="2176"/>
                </a:cubicBezTo>
                <a:cubicBezTo>
                  <a:pt x="511" y="2126"/>
                  <a:pt x="511" y="2085"/>
                  <a:pt x="501" y="2044"/>
                </a:cubicBezTo>
                <a:cubicBezTo>
                  <a:pt x="542" y="1748"/>
                  <a:pt x="565" y="1441"/>
                  <a:pt x="722" y="1170"/>
                </a:cubicBezTo>
                <a:cubicBezTo>
                  <a:pt x="1017" y="659"/>
                  <a:pt x="1538" y="543"/>
                  <a:pt x="2069" y="441"/>
                </a:cubicBezTo>
                <a:close/>
                <a:moveTo>
                  <a:pt x="35287" y="1"/>
                </a:moveTo>
                <a:cubicBezTo>
                  <a:pt x="33607" y="1"/>
                  <a:pt x="31924" y="34"/>
                  <a:pt x="30254" y="34"/>
                </a:cubicBezTo>
                <a:cubicBezTo>
                  <a:pt x="30150" y="34"/>
                  <a:pt x="30046" y="33"/>
                  <a:pt x="29942" y="33"/>
                </a:cubicBezTo>
                <a:cubicBezTo>
                  <a:pt x="29410" y="32"/>
                  <a:pt x="28879" y="32"/>
                  <a:pt x="28347" y="32"/>
                </a:cubicBezTo>
                <a:cubicBezTo>
                  <a:pt x="26514" y="32"/>
                  <a:pt x="24680" y="37"/>
                  <a:pt x="22846" y="37"/>
                </a:cubicBezTo>
                <a:cubicBezTo>
                  <a:pt x="22065" y="37"/>
                  <a:pt x="21284" y="36"/>
                  <a:pt x="20503" y="33"/>
                </a:cubicBezTo>
                <a:cubicBezTo>
                  <a:pt x="18505" y="27"/>
                  <a:pt x="16510" y="25"/>
                  <a:pt x="14514" y="25"/>
                </a:cubicBezTo>
                <a:cubicBezTo>
                  <a:pt x="13363" y="25"/>
                  <a:pt x="12211" y="25"/>
                  <a:pt x="11059" y="27"/>
                </a:cubicBezTo>
                <a:cubicBezTo>
                  <a:pt x="9488" y="30"/>
                  <a:pt x="7913" y="33"/>
                  <a:pt x="6341" y="37"/>
                </a:cubicBezTo>
                <a:cubicBezTo>
                  <a:pt x="6313" y="37"/>
                  <a:pt x="6286" y="37"/>
                  <a:pt x="6258" y="37"/>
                </a:cubicBezTo>
                <a:cubicBezTo>
                  <a:pt x="5499" y="37"/>
                  <a:pt x="4734" y="16"/>
                  <a:pt x="3970" y="16"/>
                </a:cubicBezTo>
                <a:cubicBezTo>
                  <a:pt x="3182" y="16"/>
                  <a:pt x="2395" y="39"/>
                  <a:pt x="1620" y="129"/>
                </a:cubicBezTo>
                <a:cubicBezTo>
                  <a:pt x="1565" y="135"/>
                  <a:pt x="1528" y="166"/>
                  <a:pt x="1511" y="200"/>
                </a:cubicBezTo>
                <a:cubicBezTo>
                  <a:pt x="1123" y="272"/>
                  <a:pt x="783" y="452"/>
                  <a:pt x="507" y="782"/>
                </a:cubicBezTo>
                <a:cubicBezTo>
                  <a:pt x="17" y="1367"/>
                  <a:pt x="65" y="3027"/>
                  <a:pt x="85" y="3425"/>
                </a:cubicBezTo>
                <a:cubicBezTo>
                  <a:pt x="44" y="5112"/>
                  <a:pt x="52" y="6799"/>
                  <a:pt x="61" y="8490"/>
                </a:cubicBezTo>
                <a:cubicBezTo>
                  <a:pt x="58" y="9885"/>
                  <a:pt x="55" y="11279"/>
                  <a:pt x="52" y="12678"/>
                </a:cubicBezTo>
                <a:cubicBezTo>
                  <a:pt x="48" y="16080"/>
                  <a:pt x="0" y="19481"/>
                  <a:pt x="4" y="22883"/>
                </a:cubicBezTo>
                <a:cubicBezTo>
                  <a:pt x="11" y="29686"/>
                  <a:pt x="24" y="36490"/>
                  <a:pt x="35" y="43293"/>
                </a:cubicBezTo>
                <a:cubicBezTo>
                  <a:pt x="41" y="47167"/>
                  <a:pt x="75" y="51042"/>
                  <a:pt x="96" y="54913"/>
                </a:cubicBezTo>
                <a:cubicBezTo>
                  <a:pt x="93" y="54920"/>
                  <a:pt x="96" y="54923"/>
                  <a:pt x="96" y="54927"/>
                </a:cubicBezTo>
                <a:cubicBezTo>
                  <a:pt x="79" y="55464"/>
                  <a:pt x="248" y="56035"/>
                  <a:pt x="579" y="56423"/>
                </a:cubicBezTo>
                <a:cubicBezTo>
                  <a:pt x="855" y="56753"/>
                  <a:pt x="1306" y="56950"/>
                  <a:pt x="1746" y="56950"/>
                </a:cubicBezTo>
                <a:cubicBezTo>
                  <a:pt x="1838" y="56950"/>
                  <a:pt x="1929" y="56941"/>
                  <a:pt x="2018" y="56923"/>
                </a:cubicBezTo>
                <a:cubicBezTo>
                  <a:pt x="8065" y="56941"/>
                  <a:pt x="14111" y="56950"/>
                  <a:pt x="20156" y="56954"/>
                </a:cubicBezTo>
                <a:cubicBezTo>
                  <a:pt x="23921" y="56956"/>
                  <a:pt x="27700" y="57033"/>
                  <a:pt x="31475" y="57033"/>
                </a:cubicBezTo>
                <a:cubicBezTo>
                  <a:pt x="33878" y="57033"/>
                  <a:pt x="36281" y="57001"/>
                  <a:pt x="38677" y="56900"/>
                </a:cubicBezTo>
                <a:cubicBezTo>
                  <a:pt x="38864" y="56971"/>
                  <a:pt x="39074" y="57005"/>
                  <a:pt x="39288" y="57005"/>
                </a:cubicBezTo>
                <a:cubicBezTo>
                  <a:pt x="39830" y="57005"/>
                  <a:pt x="40404" y="56788"/>
                  <a:pt x="40709" y="56403"/>
                </a:cubicBezTo>
                <a:cubicBezTo>
                  <a:pt x="41184" y="55807"/>
                  <a:pt x="41256" y="54712"/>
                  <a:pt x="41106" y="53900"/>
                </a:cubicBezTo>
                <a:cubicBezTo>
                  <a:pt x="41161" y="53862"/>
                  <a:pt x="41202" y="53797"/>
                  <a:pt x="41202" y="53708"/>
                </a:cubicBezTo>
                <a:cubicBezTo>
                  <a:pt x="41205" y="49603"/>
                  <a:pt x="41202" y="45500"/>
                  <a:pt x="41198" y="41398"/>
                </a:cubicBezTo>
                <a:cubicBezTo>
                  <a:pt x="41195" y="32213"/>
                  <a:pt x="41191" y="23032"/>
                  <a:pt x="41188" y="13848"/>
                </a:cubicBezTo>
                <a:cubicBezTo>
                  <a:pt x="41188" y="10470"/>
                  <a:pt x="41236" y="7085"/>
                  <a:pt x="41167" y="3707"/>
                </a:cubicBezTo>
                <a:cubicBezTo>
                  <a:pt x="41164" y="3401"/>
                  <a:pt x="41161" y="3095"/>
                  <a:pt x="41158" y="2785"/>
                </a:cubicBezTo>
                <a:cubicBezTo>
                  <a:pt x="41158" y="2762"/>
                  <a:pt x="41150" y="2741"/>
                  <a:pt x="41144" y="2721"/>
                </a:cubicBezTo>
                <a:cubicBezTo>
                  <a:pt x="41144" y="2683"/>
                  <a:pt x="41144" y="2642"/>
                  <a:pt x="41140" y="2605"/>
                </a:cubicBezTo>
                <a:cubicBezTo>
                  <a:pt x="41269" y="1908"/>
                  <a:pt x="41109" y="1105"/>
                  <a:pt x="40572" y="625"/>
                </a:cubicBezTo>
                <a:cubicBezTo>
                  <a:pt x="40145" y="246"/>
                  <a:pt x="39479" y="31"/>
                  <a:pt x="38859" y="31"/>
                </a:cubicBezTo>
                <a:cubicBezTo>
                  <a:pt x="38735" y="31"/>
                  <a:pt x="38612" y="40"/>
                  <a:pt x="38494" y="58"/>
                </a:cubicBezTo>
                <a:cubicBezTo>
                  <a:pt x="37428" y="14"/>
                  <a:pt x="36358" y="1"/>
                  <a:pt x="3528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13C1693-C4C8-57CB-98A6-699C94E2354D}"/>
              </a:ext>
            </a:extLst>
          </p:cNvPr>
          <p:cNvSpPr txBox="1"/>
          <p:nvPr/>
        </p:nvSpPr>
        <p:spPr>
          <a:xfrm>
            <a:off x="806322" y="5784784"/>
            <a:ext cx="257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</p:spTree>
    <p:extLst>
      <p:ext uri="{BB962C8B-B14F-4D97-AF65-F5344CB8AC3E}">
        <p14:creationId xmlns:p14="http://schemas.microsoft.com/office/powerpoint/2010/main" val="327419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3AF028-6042-7839-CAEC-8C0F1CE1B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8792" y="198235"/>
            <a:ext cx="10515600" cy="1325563"/>
          </a:xfrm>
        </p:spPr>
        <p:txBody>
          <a:bodyPr>
            <a:normAutofit/>
          </a:bodyPr>
          <a:lstStyle/>
          <a:p>
            <a:r>
              <a:rPr lang="en-ID" sz="4000" b="1" dirty="0" err="1"/>
              <a:t>Mengamalkan</a:t>
            </a:r>
            <a:r>
              <a:rPr lang="en-ID" sz="4000" b="1" dirty="0"/>
              <a:t> Al-’</a:t>
            </a:r>
            <a:r>
              <a:rPr lang="en-ID" sz="4000" b="1" dirty="0" err="1"/>
              <a:t>Alīm</a:t>
            </a:r>
            <a:endParaRPr lang="en-ID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EFE1DA-DFCB-6D29-7C7B-0F56DF4E9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50768" cy="4351338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perbuatan</a:t>
            </a:r>
            <a:r>
              <a:rPr lang="en-ID" dirty="0"/>
              <a:t> yang </a:t>
            </a:r>
            <a:r>
              <a:rPr lang="en-ID" dirty="0" err="1"/>
              <a:t>baik</a:t>
            </a:r>
            <a:r>
              <a:rPr lang="en-ID" dirty="0"/>
              <a:t>.</a:t>
            </a:r>
          </a:p>
          <a:p>
            <a:pPr>
              <a:spcBef>
                <a:spcPts val="1800"/>
              </a:spcBef>
            </a:pPr>
            <a:r>
              <a:rPr lang="en-ID" dirty="0" err="1"/>
              <a:t>Menjauhi</a:t>
            </a:r>
            <a:r>
              <a:rPr lang="en-ID" dirty="0"/>
              <a:t> </a:t>
            </a:r>
            <a:r>
              <a:rPr lang="en-ID" dirty="0" err="1"/>
              <a:t>perbuatan</a:t>
            </a:r>
            <a:r>
              <a:rPr lang="en-ID" dirty="0"/>
              <a:t> yang </a:t>
            </a:r>
            <a:r>
              <a:rPr lang="en-ID" dirty="0" err="1"/>
              <a:t>tercela</a:t>
            </a:r>
            <a:r>
              <a:rPr lang="en-ID" dirty="0"/>
              <a:t>.</a:t>
            </a:r>
          </a:p>
          <a:p>
            <a:pPr>
              <a:spcBef>
                <a:spcPts val="1800"/>
              </a:spcBef>
            </a:pPr>
            <a:r>
              <a:rPr lang="en-ID" dirty="0" err="1"/>
              <a:t>Bersungguh-sungguh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menuntut</a:t>
            </a:r>
            <a:r>
              <a:rPr lang="en-ID" dirty="0"/>
              <a:t> </a:t>
            </a:r>
            <a:r>
              <a:rPr lang="en-ID" dirty="0" err="1"/>
              <a:t>ilmu</a:t>
            </a:r>
            <a:r>
              <a:rPr lang="en-ID" dirty="0"/>
              <a:t>.</a:t>
            </a:r>
          </a:p>
          <a:p>
            <a:pPr>
              <a:spcBef>
                <a:spcPts val="1800"/>
              </a:spcBef>
            </a:pPr>
            <a:r>
              <a:rPr lang="en-ID" dirty="0" err="1"/>
              <a:t>Tidak</a:t>
            </a:r>
            <a:r>
              <a:rPr lang="en-ID" dirty="0"/>
              <a:t> malas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membaca</a:t>
            </a:r>
            <a:r>
              <a:rPr lang="en-ID" dirty="0"/>
              <a:t> dan </a:t>
            </a:r>
            <a:r>
              <a:rPr lang="en-ID" dirty="0" err="1"/>
              <a:t>menulis</a:t>
            </a:r>
            <a:r>
              <a:rPr lang="en-ID" dirty="0"/>
              <a:t>.</a:t>
            </a:r>
          </a:p>
          <a:p>
            <a:pPr>
              <a:spcBef>
                <a:spcPts val="1800"/>
              </a:spcBef>
            </a:pPr>
            <a:r>
              <a:rPr lang="en-ID" dirty="0" err="1"/>
              <a:t>Rendah</a:t>
            </a:r>
            <a:r>
              <a:rPr lang="en-ID" dirty="0"/>
              <a:t> </a:t>
            </a:r>
            <a:r>
              <a:rPr lang="en-ID" dirty="0" err="1"/>
              <a:t>hati</a:t>
            </a:r>
            <a:r>
              <a:rPr lang="en-ID" dirty="0"/>
              <a:t> dan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sombong</a:t>
            </a:r>
            <a:r>
              <a:rPr lang="en-ID" dirty="0"/>
              <a:t>.</a:t>
            </a:r>
          </a:p>
          <a:p>
            <a:pPr>
              <a:spcBef>
                <a:spcPts val="1800"/>
              </a:spcBef>
            </a:pPr>
            <a:r>
              <a:rPr lang="en-ID" dirty="0" err="1"/>
              <a:t>Menasihati</a:t>
            </a:r>
            <a:r>
              <a:rPr lang="en-ID" dirty="0"/>
              <a:t> </a:t>
            </a:r>
            <a:r>
              <a:rPr lang="en-ID" dirty="0" err="1"/>
              <a:t>teman</a:t>
            </a:r>
            <a:r>
              <a:rPr lang="en-ID" dirty="0"/>
              <a:t> yang </a:t>
            </a:r>
            <a:r>
              <a:rPr lang="en-ID" dirty="0" err="1"/>
              <a:t>berbuat</a:t>
            </a:r>
            <a:r>
              <a:rPr lang="en-ID" dirty="0"/>
              <a:t> salah.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9D226C-19BA-AFE1-8117-A41643308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413597-A355-52DF-7958-87BEA32811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6" b="95636" l="9947" r="89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576" y="2206512"/>
            <a:ext cx="4707816" cy="3429000"/>
          </a:xfrm>
          <a:prstGeom prst="rect">
            <a:avLst/>
          </a:prstGeom>
        </p:spPr>
      </p:pic>
      <p:grpSp>
        <p:nvGrpSpPr>
          <p:cNvPr id="4" name="Google Shape;3442;p64">
            <a:extLst>
              <a:ext uri="{FF2B5EF4-FFF2-40B4-BE49-F238E27FC236}">
                <a16:creationId xmlns:a16="http://schemas.microsoft.com/office/drawing/2014/main" xmlns="" id="{E51DD912-77DB-0E30-7B02-7338E1AAF6E2}"/>
              </a:ext>
            </a:extLst>
          </p:cNvPr>
          <p:cNvGrpSpPr/>
          <p:nvPr/>
        </p:nvGrpSpPr>
        <p:grpSpPr>
          <a:xfrm>
            <a:off x="299871" y="427892"/>
            <a:ext cx="6686714" cy="794079"/>
            <a:chOff x="4411970" y="3131459"/>
            <a:chExt cx="710520" cy="117397"/>
          </a:xfrm>
        </p:grpSpPr>
        <p:sp>
          <p:nvSpPr>
            <p:cNvPr id="6" name="Google Shape;3443;p64">
              <a:extLst>
                <a:ext uri="{FF2B5EF4-FFF2-40B4-BE49-F238E27FC236}">
                  <a16:creationId xmlns:a16="http://schemas.microsoft.com/office/drawing/2014/main" xmlns="" id="{57519B68-9CE8-3D01-4B42-0519D7A2267A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44;p64">
              <a:extLst>
                <a:ext uri="{FF2B5EF4-FFF2-40B4-BE49-F238E27FC236}">
                  <a16:creationId xmlns:a16="http://schemas.microsoft.com/office/drawing/2014/main" xmlns="" id="{A72D097D-9112-4C9F-F73A-F66535AD6D2E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solidFill>
              <a:srgbClr val="1DD0D8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8" name="Google Shape;2255;p53">
            <a:extLst>
              <a:ext uri="{FF2B5EF4-FFF2-40B4-BE49-F238E27FC236}">
                <a16:creationId xmlns:a16="http://schemas.microsoft.com/office/drawing/2014/main" xmlns="" id="{C52418DE-F187-84ED-5FFB-6DD48C6FF432}"/>
              </a:ext>
            </a:extLst>
          </p:cNvPr>
          <p:cNvSpPr/>
          <p:nvPr/>
        </p:nvSpPr>
        <p:spPr>
          <a:xfrm>
            <a:off x="439380" y="1601335"/>
            <a:ext cx="7582402" cy="4095775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255;p53">
            <a:extLst>
              <a:ext uri="{FF2B5EF4-FFF2-40B4-BE49-F238E27FC236}">
                <a16:creationId xmlns:a16="http://schemas.microsoft.com/office/drawing/2014/main" xmlns="" id="{786A2E42-9756-C98B-1DA9-8455B0739C5D}"/>
              </a:ext>
            </a:extLst>
          </p:cNvPr>
          <p:cNvSpPr/>
          <p:nvPr/>
        </p:nvSpPr>
        <p:spPr>
          <a:xfrm rot="10800000">
            <a:off x="591780" y="1753735"/>
            <a:ext cx="7582402" cy="4095773"/>
          </a:xfrm>
          <a:custGeom>
            <a:avLst/>
            <a:gdLst/>
            <a:ahLst/>
            <a:cxnLst/>
            <a:rect l="l" t="t" r="r" b="b"/>
            <a:pathLst>
              <a:path w="51129" h="40715" extrusionOk="0">
                <a:moveTo>
                  <a:pt x="46146" y="0"/>
                </a:moveTo>
                <a:cubicBezTo>
                  <a:pt x="43518" y="0"/>
                  <a:pt x="40883" y="81"/>
                  <a:pt x="38271" y="81"/>
                </a:cubicBezTo>
                <a:cubicBezTo>
                  <a:pt x="34057" y="81"/>
                  <a:pt x="29843" y="84"/>
                  <a:pt x="25633" y="87"/>
                </a:cubicBezTo>
                <a:cubicBezTo>
                  <a:pt x="21419" y="91"/>
                  <a:pt x="17205" y="91"/>
                  <a:pt x="12991" y="91"/>
                </a:cubicBezTo>
                <a:cubicBezTo>
                  <a:pt x="10957" y="87"/>
                  <a:pt x="8923" y="87"/>
                  <a:pt x="6889" y="84"/>
                </a:cubicBezTo>
                <a:cubicBezTo>
                  <a:pt x="5591" y="84"/>
                  <a:pt x="4255" y="16"/>
                  <a:pt x="2930" y="16"/>
                </a:cubicBezTo>
                <a:cubicBezTo>
                  <a:pt x="2082" y="16"/>
                  <a:pt x="1239" y="44"/>
                  <a:pt x="413" y="136"/>
                </a:cubicBezTo>
                <a:cubicBezTo>
                  <a:pt x="396" y="118"/>
                  <a:pt x="374" y="110"/>
                  <a:pt x="351" y="110"/>
                </a:cubicBezTo>
                <a:cubicBezTo>
                  <a:pt x="315" y="110"/>
                  <a:pt x="279" y="132"/>
                  <a:pt x="267" y="176"/>
                </a:cubicBezTo>
                <a:cubicBezTo>
                  <a:pt x="191" y="230"/>
                  <a:pt x="185" y="336"/>
                  <a:pt x="249" y="401"/>
                </a:cubicBezTo>
                <a:cubicBezTo>
                  <a:pt x="65" y="3542"/>
                  <a:pt x="171" y="6727"/>
                  <a:pt x="150" y="9872"/>
                </a:cubicBezTo>
                <a:cubicBezTo>
                  <a:pt x="134" y="13098"/>
                  <a:pt x="141" y="16320"/>
                  <a:pt x="141" y="19543"/>
                </a:cubicBezTo>
                <a:cubicBezTo>
                  <a:pt x="137" y="22691"/>
                  <a:pt x="137" y="25842"/>
                  <a:pt x="137" y="28990"/>
                </a:cubicBezTo>
                <a:cubicBezTo>
                  <a:pt x="134" y="32026"/>
                  <a:pt x="1" y="35115"/>
                  <a:pt x="202" y="38150"/>
                </a:cubicBezTo>
                <a:cubicBezTo>
                  <a:pt x="137" y="38972"/>
                  <a:pt x="93" y="39793"/>
                  <a:pt x="205" y="40607"/>
                </a:cubicBezTo>
                <a:cubicBezTo>
                  <a:pt x="215" y="40679"/>
                  <a:pt x="283" y="40715"/>
                  <a:pt x="350" y="40715"/>
                </a:cubicBezTo>
                <a:cubicBezTo>
                  <a:pt x="417" y="40715"/>
                  <a:pt x="484" y="40679"/>
                  <a:pt x="495" y="40607"/>
                </a:cubicBezTo>
                <a:cubicBezTo>
                  <a:pt x="611" y="39793"/>
                  <a:pt x="567" y="38972"/>
                  <a:pt x="502" y="38150"/>
                </a:cubicBezTo>
                <a:cubicBezTo>
                  <a:pt x="696" y="35191"/>
                  <a:pt x="567" y="32178"/>
                  <a:pt x="567" y="29215"/>
                </a:cubicBezTo>
                <a:cubicBezTo>
                  <a:pt x="567" y="25992"/>
                  <a:pt x="563" y="22766"/>
                  <a:pt x="563" y="19543"/>
                </a:cubicBezTo>
                <a:cubicBezTo>
                  <a:pt x="563" y="16395"/>
                  <a:pt x="570" y="13248"/>
                  <a:pt x="553" y="10096"/>
                </a:cubicBezTo>
                <a:cubicBezTo>
                  <a:pt x="532" y="6897"/>
                  <a:pt x="641" y="3655"/>
                  <a:pt x="457" y="459"/>
                </a:cubicBezTo>
                <a:lnTo>
                  <a:pt x="457" y="459"/>
                </a:lnTo>
                <a:cubicBezTo>
                  <a:pt x="1266" y="545"/>
                  <a:pt x="2091" y="572"/>
                  <a:pt x="2921" y="572"/>
                </a:cubicBezTo>
                <a:cubicBezTo>
                  <a:pt x="4250" y="572"/>
                  <a:pt x="5590" y="503"/>
                  <a:pt x="6889" y="503"/>
                </a:cubicBezTo>
                <a:cubicBezTo>
                  <a:pt x="8923" y="499"/>
                  <a:pt x="10957" y="499"/>
                  <a:pt x="12991" y="499"/>
                </a:cubicBezTo>
                <a:cubicBezTo>
                  <a:pt x="14396" y="498"/>
                  <a:pt x="15800" y="498"/>
                  <a:pt x="17205" y="498"/>
                </a:cubicBezTo>
                <a:cubicBezTo>
                  <a:pt x="20014" y="498"/>
                  <a:pt x="22823" y="499"/>
                  <a:pt x="25633" y="499"/>
                </a:cubicBezTo>
                <a:cubicBezTo>
                  <a:pt x="29843" y="503"/>
                  <a:pt x="34057" y="507"/>
                  <a:pt x="38271" y="507"/>
                </a:cubicBezTo>
                <a:cubicBezTo>
                  <a:pt x="40885" y="507"/>
                  <a:pt x="43524" y="589"/>
                  <a:pt x="46155" y="589"/>
                </a:cubicBezTo>
                <a:cubicBezTo>
                  <a:pt x="47745" y="589"/>
                  <a:pt x="49333" y="559"/>
                  <a:pt x="50911" y="463"/>
                </a:cubicBezTo>
                <a:cubicBezTo>
                  <a:pt x="51128" y="449"/>
                  <a:pt x="51128" y="139"/>
                  <a:pt x="50911" y="125"/>
                </a:cubicBezTo>
                <a:cubicBezTo>
                  <a:pt x="49330" y="30"/>
                  <a:pt x="47740" y="0"/>
                  <a:pt x="4614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8EC0C40-343B-6CBD-0554-1853978CD4C5}"/>
              </a:ext>
            </a:extLst>
          </p:cNvPr>
          <p:cNvSpPr txBox="1"/>
          <p:nvPr/>
        </p:nvSpPr>
        <p:spPr>
          <a:xfrm>
            <a:off x="8727339" y="5481623"/>
            <a:ext cx="2414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Sumber</a:t>
            </a:r>
            <a:r>
              <a:rPr lang="en-US" sz="1200" dirty="0"/>
              <a:t> </a:t>
            </a:r>
            <a:r>
              <a:rPr lang="en-US" sz="1200" dirty="0" err="1"/>
              <a:t>gambar</a:t>
            </a:r>
            <a:r>
              <a:rPr lang="en-US" sz="1200" dirty="0"/>
              <a:t>: </a:t>
            </a:r>
            <a:r>
              <a:rPr lang="en-US" sz="1200" dirty="0" err="1"/>
              <a:t>dokumen</a:t>
            </a:r>
            <a:r>
              <a:rPr lang="en-US" sz="1200" dirty="0"/>
              <a:t> </a:t>
            </a:r>
            <a:r>
              <a:rPr lang="en-US" sz="1200" dirty="0" err="1"/>
              <a:t>penerbit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68322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1EB4B6-2469-0514-8CFF-74D24979B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1336"/>
            <a:ext cx="12192000" cy="706665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xmlns="" id="{4281BF7B-AB3A-B6C5-594F-0BCCC2CE0E94}"/>
              </a:ext>
            </a:extLst>
          </p:cNvPr>
          <p:cNvSpPr txBox="1">
            <a:spLocks/>
          </p:cNvSpPr>
          <p:nvPr/>
        </p:nvSpPr>
        <p:spPr>
          <a:xfrm>
            <a:off x="3746560" y="1909412"/>
            <a:ext cx="78635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D" dirty="0"/>
              <a:t>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sifat</a:t>
            </a:r>
            <a:r>
              <a:rPr lang="en-ID" dirty="0"/>
              <a:t> </a:t>
            </a:r>
            <a:r>
              <a:rPr lang="en-ID" sz="2800" dirty="0"/>
              <a:t>Al-</a:t>
            </a:r>
            <a:r>
              <a:rPr lang="en-ID" sz="2800" dirty="0" err="1"/>
              <a:t>Khabīr</a:t>
            </a:r>
            <a:r>
              <a:rPr lang="en-ID" dirty="0"/>
              <a:t>.</a:t>
            </a:r>
          </a:p>
          <a:p>
            <a:r>
              <a:rPr lang="en-ID" sz="2800" dirty="0"/>
              <a:t>Al-</a:t>
            </a:r>
            <a:r>
              <a:rPr lang="en-ID" sz="2800" dirty="0" err="1"/>
              <a:t>Khabīr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arti </a:t>
            </a:r>
            <a:r>
              <a:rPr lang="en-ID" dirty="0" err="1"/>
              <a:t>Mahateliti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Mahawaspada</a:t>
            </a:r>
            <a:r>
              <a:rPr lang="en-ID" dirty="0"/>
              <a:t>.</a:t>
            </a:r>
          </a:p>
          <a:p>
            <a:r>
              <a:rPr lang="en-ID" dirty="0"/>
              <a:t>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menciptakan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yang </a:t>
            </a:r>
            <a:r>
              <a:rPr lang="en-ID" dirty="0" err="1"/>
              <a:t>ada</a:t>
            </a:r>
            <a:r>
              <a:rPr lang="en-ID" dirty="0"/>
              <a:t> di </a:t>
            </a:r>
            <a:r>
              <a:rPr lang="en-ID" dirty="0" err="1"/>
              <a:t>bumi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teliti</a:t>
            </a:r>
            <a:r>
              <a:rPr lang="en-ID" dirty="0"/>
              <a:t>.</a:t>
            </a:r>
          </a:p>
          <a:p>
            <a:r>
              <a:rPr lang="en-ID" sz="2800" dirty="0"/>
              <a:t>Al-</a:t>
            </a:r>
            <a:r>
              <a:rPr lang="en-ID" sz="2800" dirty="0" err="1"/>
              <a:t>Khabīr</a:t>
            </a:r>
            <a:r>
              <a:rPr lang="en-ID" sz="2800" dirty="0"/>
              <a:t> juga </a:t>
            </a:r>
            <a:r>
              <a:rPr lang="en-ID" sz="2800" dirty="0" err="1"/>
              <a:t>memiliki</a:t>
            </a:r>
            <a:r>
              <a:rPr lang="en-ID" sz="2800" dirty="0"/>
              <a:t> arti </a:t>
            </a:r>
            <a:r>
              <a:rPr lang="en-ID" sz="2800" dirty="0" err="1"/>
              <a:t>Maha</a:t>
            </a:r>
            <a:r>
              <a:rPr lang="en-ID" sz="2800" dirty="0"/>
              <a:t> </a:t>
            </a:r>
            <a:r>
              <a:rPr lang="en-ID" sz="2800" dirty="0" err="1"/>
              <a:t>Mengetahui</a:t>
            </a:r>
            <a:r>
              <a:rPr lang="en-ID" sz="2800" dirty="0"/>
              <a:t> </a:t>
            </a:r>
            <a:r>
              <a:rPr lang="en-ID" sz="2800" dirty="0" err="1"/>
              <a:t>secara</a:t>
            </a:r>
            <a:r>
              <a:rPr lang="en-ID" sz="2800" dirty="0"/>
              <a:t> </a:t>
            </a:r>
            <a:r>
              <a:rPr lang="en-ID" sz="2800" dirty="0" err="1"/>
              <a:t>mendalam</a:t>
            </a:r>
            <a:r>
              <a:rPr lang="en-ID" sz="2800" dirty="0"/>
              <a:t>.</a:t>
            </a:r>
          </a:p>
          <a:p>
            <a:r>
              <a:rPr lang="en-ID" dirty="0"/>
              <a:t>Allah </a:t>
            </a:r>
            <a:r>
              <a:rPr lang="en-ID" dirty="0" err="1"/>
              <a:t>Swt</a:t>
            </a:r>
            <a:r>
              <a:rPr lang="en-ID" dirty="0"/>
              <a:t>. </a:t>
            </a:r>
            <a:r>
              <a:rPr lang="en-ID" dirty="0" err="1"/>
              <a:t>mengetahui</a:t>
            </a:r>
            <a:r>
              <a:rPr lang="en-ID" dirty="0"/>
              <a:t> </a:t>
            </a:r>
            <a:r>
              <a:rPr lang="en-ID" dirty="0" err="1"/>
              <a:t>setiap</a:t>
            </a:r>
            <a:r>
              <a:rPr lang="en-ID" dirty="0"/>
              <a:t> </a:t>
            </a:r>
            <a:r>
              <a:rPr lang="en-ID" dirty="0" err="1"/>
              <a:t>kejadian</a:t>
            </a:r>
            <a:r>
              <a:rPr lang="en-ID" dirty="0"/>
              <a:t> yang </a:t>
            </a:r>
            <a:r>
              <a:rPr lang="en-ID" dirty="0" err="1"/>
              <a:t>ada</a:t>
            </a:r>
            <a:r>
              <a:rPr lang="en-ID" dirty="0"/>
              <a:t> di </a:t>
            </a:r>
            <a:r>
              <a:rPr lang="en-ID" dirty="0" err="1"/>
              <a:t>bumi</a:t>
            </a:r>
            <a:r>
              <a:rPr lang="en-ID" dirty="0"/>
              <a:t>.</a:t>
            </a:r>
          </a:p>
          <a:p>
            <a:endParaRPr lang="en-ID" dirty="0"/>
          </a:p>
          <a:p>
            <a:endParaRPr lang="en-ID" dirty="0"/>
          </a:p>
        </p:txBody>
      </p:sp>
      <p:grpSp>
        <p:nvGrpSpPr>
          <p:cNvPr id="3" name="Google Shape;3426;p64">
            <a:extLst>
              <a:ext uri="{FF2B5EF4-FFF2-40B4-BE49-F238E27FC236}">
                <a16:creationId xmlns:a16="http://schemas.microsoft.com/office/drawing/2014/main" xmlns="" id="{FC58FF1B-C1C8-AC17-B164-985BD9493D83}"/>
              </a:ext>
            </a:extLst>
          </p:cNvPr>
          <p:cNvGrpSpPr/>
          <p:nvPr/>
        </p:nvGrpSpPr>
        <p:grpSpPr>
          <a:xfrm>
            <a:off x="514197" y="425675"/>
            <a:ext cx="5055331" cy="1332757"/>
            <a:chOff x="4411992" y="4340222"/>
            <a:chExt cx="779416" cy="242840"/>
          </a:xfrm>
        </p:grpSpPr>
        <p:sp>
          <p:nvSpPr>
            <p:cNvPr id="4" name="Google Shape;3427;p64">
              <a:extLst>
                <a:ext uri="{FF2B5EF4-FFF2-40B4-BE49-F238E27FC236}">
                  <a16:creationId xmlns:a16="http://schemas.microsoft.com/office/drawing/2014/main" xmlns="" id="{569DF4DA-75DB-8B38-8B05-90A737066CD2}"/>
                </a:ext>
              </a:extLst>
            </p:cNvPr>
            <p:cNvSpPr/>
            <p:nvPr/>
          </p:nvSpPr>
          <p:spPr>
            <a:xfrm>
              <a:off x="4411992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rgbClr val="1DD0D8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28;p64">
              <a:extLst>
                <a:ext uri="{FF2B5EF4-FFF2-40B4-BE49-F238E27FC236}">
                  <a16:creationId xmlns:a16="http://schemas.microsoft.com/office/drawing/2014/main" xmlns="" id="{F0139A3C-CEAD-EFAD-8F7F-49826374C4B1}"/>
                </a:ext>
              </a:extLst>
            </p:cNvPr>
            <p:cNvSpPr/>
            <p:nvPr/>
          </p:nvSpPr>
          <p:spPr>
            <a:xfrm>
              <a:off x="4457031" y="4384845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chemeClr val="tx1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29;p64">
              <a:extLst>
                <a:ext uri="{FF2B5EF4-FFF2-40B4-BE49-F238E27FC236}">
                  <a16:creationId xmlns:a16="http://schemas.microsoft.com/office/drawing/2014/main" xmlns="" id="{5141DEF1-3506-18F5-C472-19239573825E}"/>
                </a:ext>
              </a:extLst>
            </p:cNvPr>
            <p:cNvSpPr/>
            <p:nvPr/>
          </p:nvSpPr>
          <p:spPr>
            <a:xfrm>
              <a:off x="4533362" y="4383907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rgbClr val="1DD0D8"/>
            </a:solidFill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C65710-A6F2-8774-D752-45FBE0A77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701" y="549147"/>
            <a:ext cx="2658979" cy="1325563"/>
          </a:xfrm>
        </p:spPr>
        <p:txBody>
          <a:bodyPr/>
          <a:lstStyle/>
          <a:p>
            <a:r>
              <a:rPr lang="en-ID" sz="4400" dirty="0"/>
              <a:t>Al-</a:t>
            </a:r>
            <a:r>
              <a:rPr lang="en-ID" sz="4400" dirty="0" err="1"/>
              <a:t>Khabīr</a:t>
            </a:r>
            <a:endParaRPr lang="en-ID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D52A0EB-5D23-BEAC-811E-809E947411FF}"/>
              </a:ext>
            </a:extLst>
          </p:cNvPr>
          <p:cNvSpPr txBox="1"/>
          <p:nvPr/>
        </p:nvSpPr>
        <p:spPr>
          <a:xfrm>
            <a:off x="1048297" y="746983"/>
            <a:ext cx="333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4000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2" name="Google Shape;2240;p52">
            <a:extLst>
              <a:ext uri="{FF2B5EF4-FFF2-40B4-BE49-F238E27FC236}">
                <a16:creationId xmlns:a16="http://schemas.microsoft.com/office/drawing/2014/main" xmlns="" id="{7F57053E-5026-6A63-ED83-3E349E474561}"/>
              </a:ext>
            </a:extLst>
          </p:cNvPr>
          <p:cNvSpPr/>
          <p:nvPr/>
        </p:nvSpPr>
        <p:spPr>
          <a:xfrm>
            <a:off x="3312910" y="1779279"/>
            <a:ext cx="8402931" cy="4399439"/>
          </a:xfrm>
          <a:custGeom>
            <a:avLst/>
            <a:gdLst/>
            <a:ahLst/>
            <a:cxnLst/>
            <a:rect l="l" t="t" r="r" b="b"/>
            <a:pathLst>
              <a:path w="41270" h="57033" extrusionOk="0">
                <a:moveTo>
                  <a:pt x="2069" y="441"/>
                </a:moveTo>
                <a:cubicBezTo>
                  <a:pt x="2704" y="495"/>
                  <a:pt x="3344" y="509"/>
                  <a:pt x="3986" y="509"/>
                </a:cubicBezTo>
                <a:cubicBezTo>
                  <a:pt x="4741" y="509"/>
                  <a:pt x="5498" y="489"/>
                  <a:pt x="6248" y="489"/>
                </a:cubicBezTo>
                <a:cubicBezTo>
                  <a:pt x="6279" y="489"/>
                  <a:pt x="6310" y="489"/>
                  <a:pt x="6341" y="489"/>
                </a:cubicBezTo>
                <a:cubicBezTo>
                  <a:pt x="7913" y="493"/>
                  <a:pt x="9488" y="496"/>
                  <a:pt x="11059" y="499"/>
                </a:cubicBezTo>
                <a:cubicBezTo>
                  <a:pt x="12168" y="502"/>
                  <a:pt x="13277" y="503"/>
                  <a:pt x="14387" y="503"/>
                </a:cubicBezTo>
                <a:cubicBezTo>
                  <a:pt x="16424" y="503"/>
                  <a:pt x="18463" y="499"/>
                  <a:pt x="20503" y="493"/>
                </a:cubicBezTo>
                <a:cubicBezTo>
                  <a:pt x="21284" y="490"/>
                  <a:pt x="22065" y="489"/>
                  <a:pt x="22846" y="489"/>
                </a:cubicBezTo>
                <a:cubicBezTo>
                  <a:pt x="24680" y="489"/>
                  <a:pt x="26514" y="494"/>
                  <a:pt x="28347" y="494"/>
                </a:cubicBezTo>
                <a:cubicBezTo>
                  <a:pt x="28879" y="494"/>
                  <a:pt x="29410" y="494"/>
                  <a:pt x="29942" y="493"/>
                </a:cubicBezTo>
                <a:cubicBezTo>
                  <a:pt x="30029" y="493"/>
                  <a:pt x="30117" y="492"/>
                  <a:pt x="30205" y="492"/>
                </a:cubicBezTo>
                <a:cubicBezTo>
                  <a:pt x="31895" y="492"/>
                  <a:pt x="33598" y="527"/>
                  <a:pt x="35298" y="527"/>
                </a:cubicBezTo>
                <a:cubicBezTo>
                  <a:pt x="36471" y="527"/>
                  <a:pt x="37643" y="510"/>
                  <a:pt x="38810" y="455"/>
                </a:cubicBezTo>
                <a:cubicBezTo>
                  <a:pt x="39327" y="516"/>
                  <a:pt x="39844" y="537"/>
                  <a:pt x="40273" y="921"/>
                </a:cubicBezTo>
                <a:cubicBezTo>
                  <a:pt x="40735" y="1336"/>
                  <a:pt x="40735" y="1911"/>
                  <a:pt x="40793" y="2473"/>
                </a:cubicBezTo>
                <a:cubicBezTo>
                  <a:pt x="40783" y="2493"/>
                  <a:pt x="40776" y="2520"/>
                  <a:pt x="40776" y="2551"/>
                </a:cubicBezTo>
                <a:cubicBezTo>
                  <a:pt x="40773" y="2609"/>
                  <a:pt x="40773" y="2663"/>
                  <a:pt x="40773" y="2721"/>
                </a:cubicBezTo>
                <a:cubicBezTo>
                  <a:pt x="40766" y="2741"/>
                  <a:pt x="40759" y="2762"/>
                  <a:pt x="40759" y="2785"/>
                </a:cubicBezTo>
                <a:cubicBezTo>
                  <a:pt x="40756" y="3149"/>
                  <a:pt x="40753" y="3513"/>
                  <a:pt x="40746" y="3878"/>
                </a:cubicBezTo>
                <a:cubicBezTo>
                  <a:pt x="40677" y="6956"/>
                  <a:pt x="40671" y="10038"/>
                  <a:pt x="40685" y="13120"/>
                </a:cubicBezTo>
                <a:cubicBezTo>
                  <a:pt x="40681" y="17474"/>
                  <a:pt x="40701" y="21825"/>
                  <a:pt x="40726" y="26178"/>
                </a:cubicBezTo>
                <a:cubicBezTo>
                  <a:pt x="40726" y="31587"/>
                  <a:pt x="40726" y="37000"/>
                  <a:pt x="40722" y="42409"/>
                </a:cubicBezTo>
                <a:cubicBezTo>
                  <a:pt x="40718" y="46174"/>
                  <a:pt x="40715" y="49940"/>
                  <a:pt x="40715" y="53708"/>
                </a:cubicBezTo>
                <a:cubicBezTo>
                  <a:pt x="40715" y="53770"/>
                  <a:pt x="40732" y="53818"/>
                  <a:pt x="40762" y="53855"/>
                </a:cubicBezTo>
                <a:cubicBezTo>
                  <a:pt x="40701" y="54467"/>
                  <a:pt x="40729" y="55096"/>
                  <a:pt x="40558" y="55688"/>
                </a:cubicBezTo>
                <a:cubicBezTo>
                  <a:pt x="40280" y="56651"/>
                  <a:pt x="39514" y="56437"/>
                  <a:pt x="38800" y="56525"/>
                </a:cubicBezTo>
                <a:cubicBezTo>
                  <a:pt x="36353" y="56418"/>
                  <a:pt x="33900" y="56385"/>
                  <a:pt x="31445" y="56385"/>
                </a:cubicBezTo>
                <a:cubicBezTo>
                  <a:pt x="27680" y="56385"/>
                  <a:pt x="23911" y="56462"/>
                  <a:pt x="20156" y="56464"/>
                </a:cubicBezTo>
                <a:cubicBezTo>
                  <a:pt x="13995" y="56471"/>
                  <a:pt x="7831" y="56478"/>
                  <a:pt x="1671" y="56498"/>
                </a:cubicBezTo>
                <a:cubicBezTo>
                  <a:pt x="1334" y="56443"/>
                  <a:pt x="1017" y="56369"/>
                  <a:pt x="786" y="56005"/>
                </a:cubicBezTo>
                <a:cubicBezTo>
                  <a:pt x="507" y="55559"/>
                  <a:pt x="562" y="55049"/>
                  <a:pt x="466" y="54559"/>
                </a:cubicBezTo>
                <a:cubicBezTo>
                  <a:pt x="534" y="41068"/>
                  <a:pt x="528" y="27580"/>
                  <a:pt x="507" y="14089"/>
                </a:cubicBezTo>
                <a:cubicBezTo>
                  <a:pt x="507" y="12596"/>
                  <a:pt x="504" y="11103"/>
                  <a:pt x="501" y="9605"/>
                </a:cubicBezTo>
                <a:cubicBezTo>
                  <a:pt x="514" y="7528"/>
                  <a:pt x="524" y="5446"/>
                  <a:pt x="473" y="3371"/>
                </a:cubicBezTo>
                <a:cubicBezTo>
                  <a:pt x="493" y="2989"/>
                  <a:pt x="395" y="2540"/>
                  <a:pt x="497" y="2176"/>
                </a:cubicBezTo>
                <a:cubicBezTo>
                  <a:pt x="511" y="2126"/>
                  <a:pt x="511" y="2085"/>
                  <a:pt x="501" y="2044"/>
                </a:cubicBezTo>
                <a:cubicBezTo>
                  <a:pt x="542" y="1748"/>
                  <a:pt x="565" y="1441"/>
                  <a:pt x="722" y="1170"/>
                </a:cubicBezTo>
                <a:cubicBezTo>
                  <a:pt x="1017" y="659"/>
                  <a:pt x="1538" y="543"/>
                  <a:pt x="2069" y="441"/>
                </a:cubicBezTo>
                <a:close/>
                <a:moveTo>
                  <a:pt x="35287" y="1"/>
                </a:moveTo>
                <a:cubicBezTo>
                  <a:pt x="33607" y="1"/>
                  <a:pt x="31924" y="34"/>
                  <a:pt x="30254" y="34"/>
                </a:cubicBezTo>
                <a:cubicBezTo>
                  <a:pt x="30150" y="34"/>
                  <a:pt x="30046" y="33"/>
                  <a:pt x="29942" y="33"/>
                </a:cubicBezTo>
                <a:cubicBezTo>
                  <a:pt x="29410" y="32"/>
                  <a:pt x="28879" y="32"/>
                  <a:pt x="28347" y="32"/>
                </a:cubicBezTo>
                <a:cubicBezTo>
                  <a:pt x="26514" y="32"/>
                  <a:pt x="24680" y="37"/>
                  <a:pt x="22846" y="37"/>
                </a:cubicBezTo>
                <a:cubicBezTo>
                  <a:pt x="22065" y="37"/>
                  <a:pt x="21284" y="36"/>
                  <a:pt x="20503" y="33"/>
                </a:cubicBezTo>
                <a:cubicBezTo>
                  <a:pt x="18505" y="27"/>
                  <a:pt x="16510" y="25"/>
                  <a:pt x="14514" y="25"/>
                </a:cubicBezTo>
                <a:cubicBezTo>
                  <a:pt x="13363" y="25"/>
                  <a:pt x="12211" y="25"/>
                  <a:pt x="11059" y="27"/>
                </a:cubicBezTo>
                <a:cubicBezTo>
                  <a:pt x="9488" y="30"/>
                  <a:pt x="7913" y="33"/>
                  <a:pt x="6341" y="37"/>
                </a:cubicBezTo>
                <a:cubicBezTo>
                  <a:pt x="6313" y="37"/>
                  <a:pt x="6286" y="37"/>
                  <a:pt x="6258" y="37"/>
                </a:cubicBezTo>
                <a:cubicBezTo>
                  <a:pt x="5499" y="37"/>
                  <a:pt x="4734" y="16"/>
                  <a:pt x="3970" y="16"/>
                </a:cubicBezTo>
                <a:cubicBezTo>
                  <a:pt x="3182" y="16"/>
                  <a:pt x="2395" y="39"/>
                  <a:pt x="1620" y="129"/>
                </a:cubicBezTo>
                <a:cubicBezTo>
                  <a:pt x="1565" y="135"/>
                  <a:pt x="1528" y="166"/>
                  <a:pt x="1511" y="200"/>
                </a:cubicBezTo>
                <a:cubicBezTo>
                  <a:pt x="1123" y="272"/>
                  <a:pt x="783" y="452"/>
                  <a:pt x="507" y="782"/>
                </a:cubicBezTo>
                <a:cubicBezTo>
                  <a:pt x="17" y="1367"/>
                  <a:pt x="65" y="3027"/>
                  <a:pt x="85" y="3425"/>
                </a:cubicBezTo>
                <a:cubicBezTo>
                  <a:pt x="44" y="5112"/>
                  <a:pt x="52" y="6799"/>
                  <a:pt x="61" y="8490"/>
                </a:cubicBezTo>
                <a:cubicBezTo>
                  <a:pt x="58" y="9885"/>
                  <a:pt x="55" y="11279"/>
                  <a:pt x="52" y="12678"/>
                </a:cubicBezTo>
                <a:cubicBezTo>
                  <a:pt x="48" y="16080"/>
                  <a:pt x="0" y="19481"/>
                  <a:pt x="4" y="22883"/>
                </a:cubicBezTo>
                <a:cubicBezTo>
                  <a:pt x="11" y="29686"/>
                  <a:pt x="24" y="36490"/>
                  <a:pt x="35" y="43293"/>
                </a:cubicBezTo>
                <a:cubicBezTo>
                  <a:pt x="41" y="47167"/>
                  <a:pt x="75" y="51042"/>
                  <a:pt x="96" y="54913"/>
                </a:cubicBezTo>
                <a:cubicBezTo>
                  <a:pt x="93" y="54920"/>
                  <a:pt x="96" y="54923"/>
                  <a:pt x="96" y="54927"/>
                </a:cubicBezTo>
                <a:cubicBezTo>
                  <a:pt x="79" y="55464"/>
                  <a:pt x="248" y="56035"/>
                  <a:pt x="579" y="56423"/>
                </a:cubicBezTo>
                <a:cubicBezTo>
                  <a:pt x="855" y="56753"/>
                  <a:pt x="1306" y="56950"/>
                  <a:pt x="1746" y="56950"/>
                </a:cubicBezTo>
                <a:cubicBezTo>
                  <a:pt x="1838" y="56950"/>
                  <a:pt x="1929" y="56941"/>
                  <a:pt x="2018" y="56923"/>
                </a:cubicBezTo>
                <a:cubicBezTo>
                  <a:pt x="8065" y="56941"/>
                  <a:pt x="14111" y="56950"/>
                  <a:pt x="20156" y="56954"/>
                </a:cubicBezTo>
                <a:cubicBezTo>
                  <a:pt x="23921" y="56956"/>
                  <a:pt x="27700" y="57033"/>
                  <a:pt x="31475" y="57033"/>
                </a:cubicBezTo>
                <a:cubicBezTo>
                  <a:pt x="33878" y="57033"/>
                  <a:pt x="36281" y="57001"/>
                  <a:pt x="38677" y="56900"/>
                </a:cubicBezTo>
                <a:cubicBezTo>
                  <a:pt x="38864" y="56971"/>
                  <a:pt x="39074" y="57005"/>
                  <a:pt x="39288" y="57005"/>
                </a:cubicBezTo>
                <a:cubicBezTo>
                  <a:pt x="39830" y="57005"/>
                  <a:pt x="40404" y="56788"/>
                  <a:pt x="40709" y="56403"/>
                </a:cubicBezTo>
                <a:cubicBezTo>
                  <a:pt x="41184" y="55807"/>
                  <a:pt x="41256" y="54712"/>
                  <a:pt x="41106" y="53900"/>
                </a:cubicBezTo>
                <a:cubicBezTo>
                  <a:pt x="41161" y="53862"/>
                  <a:pt x="41202" y="53797"/>
                  <a:pt x="41202" y="53708"/>
                </a:cubicBezTo>
                <a:cubicBezTo>
                  <a:pt x="41205" y="49603"/>
                  <a:pt x="41202" y="45500"/>
                  <a:pt x="41198" y="41398"/>
                </a:cubicBezTo>
                <a:cubicBezTo>
                  <a:pt x="41195" y="32213"/>
                  <a:pt x="41191" y="23032"/>
                  <a:pt x="41188" y="13848"/>
                </a:cubicBezTo>
                <a:cubicBezTo>
                  <a:pt x="41188" y="10470"/>
                  <a:pt x="41236" y="7085"/>
                  <a:pt x="41167" y="3707"/>
                </a:cubicBezTo>
                <a:cubicBezTo>
                  <a:pt x="41164" y="3401"/>
                  <a:pt x="41161" y="3095"/>
                  <a:pt x="41158" y="2785"/>
                </a:cubicBezTo>
                <a:cubicBezTo>
                  <a:pt x="41158" y="2762"/>
                  <a:pt x="41150" y="2741"/>
                  <a:pt x="41144" y="2721"/>
                </a:cubicBezTo>
                <a:cubicBezTo>
                  <a:pt x="41144" y="2683"/>
                  <a:pt x="41144" y="2642"/>
                  <a:pt x="41140" y="2605"/>
                </a:cubicBezTo>
                <a:cubicBezTo>
                  <a:pt x="41269" y="1908"/>
                  <a:pt x="41109" y="1105"/>
                  <a:pt x="40572" y="625"/>
                </a:cubicBezTo>
                <a:cubicBezTo>
                  <a:pt x="40145" y="246"/>
                  <a:pt x="39479" y="31"/>
                  <a:pt x="38859" y="31"/>
                </a:cubicBezTo>
                <a:cubicBezTo>
                  <a:pt x="38735" y="31"/>
                  <a:pt x="38612" y="40"/>
                  <a:pt x="38494" y="58"/>
                </a:cubicBezTo>
                <a:cubicBezTo>
                  <a:pt x="37428" y="14"/>
                  <a:pt x="36358" y="1"/>
                  <a:pt x="35287" y="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5AC656-0B97-0AA6-A5BD-1186A11EB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297" y="1951118"/>
            <a:ext cx="1810059" cy="3983585"/>
          </a:xfrm>
          <a:prstGeom prst="rect">
            <a:avLst/>
          </a:prstGeom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A243E25-F2CD-FD5A-B2E8-FCBD396B69FD}"/>
              </a:ext>
            </a:extLst>
          </p:cNvPr>
          <p:cNvSpPr txBox="1"/>
          <p:nvPr/>
        </p:nvSpPr>
        <p:spPr>
          <a:xfrm>
            <a:off x="907803" y="5843821"/>
            <a:ext cx="2574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dirty="0" err="1"/>
              <a:t>Sumber</a:t>
            </a:r>
            <a:r>
              <a:rPr lang="en-ID" sz="1200" dirty="0"/>
              <a:t> </a:t>
            </a:r>
            <a:r>
              <a:rPr lang="en-ID" sz="1200" dirty="0" err="1"/>
              <a:t>gambar</a:t>
            </a:r>
            <a:r>
              <a:rPr lang="en-ID" sz="1200" dirty="0"/>
              <a:t>: </a:t>
            </a:r>
            <a:r>
              <a:rPr lang="en-ID" sz="1200" i="1" dirty="0"/>
              <a:t>freepik.com</a:t>
            </a:r>
          </a:p>
        </p:txBody>
      </p:sp>
    </p:spTree>
    <p:extLst>
      <p:ext uri="{BB962C8B-B14F-4D97-AF65-F5344CB8AC3E}">
        <p14:creationId xmlns:p14="http://schemas.microsoft.com/office/powerpoint/2010/main" val="1391849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397</Words>
  <Application>Microsoft Office PowerPoint</Application>
  <PresentationFormat>Widescreen</PresentationFormat>
  <Paragraphs>80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Wingdings</vt:lpstr>
      <vt:lpstr>游ゴシック</vt:lpstr>
      <vt:lpstr>游ゴシック Light</vt:lpstr>
      <vt:lpstr>Office Theme</vt:lpstr>
      <vt:lpstr>PowerPoint Presentation</vt:lpstr>
      <vt:lpstr>PowerPoint Presentation</vt:lpstr>
      <vt:lpstr>Al-Ḥafīẓ</vt:lpstr>
      <vt:lpstr>Mengamalkan Al-Ḥafīẓ</vt:lpstr>
      <vt:lpstr>Al-Waliy</vt:lpstr>
      <vt:lpstr>Mengamalkan Al-Waliy</vt:lpstr>
      <vt:lpstr>Al-’Alīm</vt:lpstr>
      <vt:lpstr>Mengamalkan Al-’Alīm</vt:lpstr>
      <vt:lpstr>Al-Khabīr</vt:lpstr>
      <vt:lpstr>Mengamalkan Al-Khabīr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Hasna Afifah Hasan</dc:creator>
  <cp:lastModifiedBy>Hasrul Azmi</cp:lastModifiedBy>
  <cp:revision>12</cp:revision>
  <dcterms:created xsi:type="dcterms:W3CDTF">2022-08-10T13:39:22Z</dcterms:created>
  <dcterms:modified xsi:type="dcterms:W3CDTF">2022-08-22T02:02:15Z</dcterms:modified>
</cp:coreProperties>
</file>