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8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F0A9-F79D-417D-8137-684359C73172}" type="datetimeFigureOut">
              <a:rPr lang="en-ID" smtClean="0"/>
              <a:t>04/06/2022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A108-B942-43CB-8740-BEDB2FD778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119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F0A9-F79D-417D-8137-684359C73172}" type="datetimeFigureOut">
              <a:rPr lang="en-ID" smtClean="0"/>
              <a:t>04/06/2022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A108-B942-43CB-8740-BEDB2FD778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637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F0A9-F79D-417D-8137-684359C73172}" type="datetimeFigureOut">
              <a:rPr lang="en-ID" smtClean="0"/>
              <a:t>04/06/2022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A108-B942-43CB-8740-BEDB2FD778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139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F0A9-F79D-417D-8137-684359C73172}" type="datetimeFigureOut">
              <a:rPr lang="en-ID" smtClean="0"/>
              <a:t>04/06/2022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A108-B942-43CB-8740-BEDB2FD778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197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F0A9-F79D-417D-8137-684359C73172}" type="datetimeFigureOut">
              <a:rPr lang="en-ID" smtClean="0"/>
              <a:t>04/06/2022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A108-B942-43CB-8740-BEDB2FD778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373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F0A9-F79D-417D-8137-684359C73172}" type="datetimeFigureOut">
              <a:rPr lang="en-ID" smtClean="0"/>
              <a:t>04/06/2022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A108-B942-43CB-8740-BEDB2FD778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129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F0A9-F79D-417D-8137-684359C73172}" type="datetimeFigureOut">
              <a:rPr lang="en-ID" smtClean="0"/>
              <a:t>04/06/2022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A108-B942-43CB-8740-BEDB2FD778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764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F0A9-F79D-417D-8137-684359C73172}" type="datetimeFigureOut">
              <a:rPr lang="en-ID" smtClean="0"/>
              <a:t>04/06/2022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A108-B942-43CB-8740-BEDB2FD778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420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F0A9-F79D-417D-8137-684359C73172}" type="datetimeFigureOut">
              <a:rPr lang="en-ID" smtClean="0"/>
              <a:t>04/06/2022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A108-B942-43CB-8740-BEDB2FD778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894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F0A9-F79D-417D-8137-684359C73172}" type="datetimeFigureOut">
              <a:rPr lang="en-ID" smtClean="0"/>
              <a:t>04/06/2022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A108-B942-43CB-8740-BEDB2FD778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789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F0A9-F79D-417D-8137-684359C73172}" type="datetimeFigureOut">
              <a:rPr lang="en-ID" smtClean="0"/>
              <a:t>04/06/2022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A108-B942-43CB-8740-BEDB2FD778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372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EF0A9-F79D-417D-8137-684359C73172}" type="datetimeFigureOut">
              <a:rPr lang="en-ID" smtClean="0"/>
              <a:t>04/06/2022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5A108-B942-43CB-8740-BEDB2FD778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9875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4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D135CC-5764-450A-82E2-C83C9141D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2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143142" y="2177296"/>
            <a:ext cx="3580452" cy="3497580"/>
            <a:chOff x="0" y="0"/>
            <a:chExt cx="4828540" cy="4716780"/>
          </a:xfrm>
        </p:grpSpPr>
        <p:sp>
          <p:nvSpPr>
            <p:cNvPr id="5" name="Freeform 5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3"/>
              <a:stretch>
                <a:fillRect t="-18282" b="-18282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4723594" y="3357563"/>
            <a:ext cx="3487343" cy="53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4"/>
              </a:lnSpc>
            </a:pPr>
            <a:r>
              <a:rPr lang="en-US" sz="3281" b="1" dirty="0">
                <a:solidFill>
                  <a:srgbClr val="000000"/>
                </a:solidFill>
                <a:latin typeface="More Sugar"/>
              </a:rPr>
              <a:t>My Face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70777" y="3924203"/>
            <a:ext cx="2792976" cy="385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Describe your face!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5" t="21196" r="21538" b="59103"/>
          <a:stretch/>
        </p:blipFill>
        <p:spPr>
          <a:xfrm>
            <a:off x="535387" y="597878"/>
            <a:ext cx="5838093" cy="1351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52495" y="3375795"/>
            <a:ext cx="4071789" cy="29720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650256" y="2539381"/>
            <a:ext cx="8458200" cy="165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343">
                <a:solidFill>
                  <a:srgbClr val="000000"/>
                </a:solidFill>
                <a:latin typeface="More Sugar Thin"/>
              </a:rPr>
              <a:t>My eyes, my ears, my nose, my mouth.</a:t>
            </a:r>
          </a:p>
          <a:p>
            <a:pPr algn="ctr">
              <a:lnSpc>
                <a:spcPts val="3280"/>
              </a:lnSpc>
            </a:pPr>
            <a:r>
              <a:rPr lang="en-US" sz="2343">
                <a:solidFill>
                  <a:srgbClr val="000000"/>
                </a:solidFill>
                <a:latin typeface="More Sugar Thin"/>
              </a:rPr>
              <a:t>My eyes, my ears, my nose, my mouth.</a:t>
            </a:r>
          </a:p>
          <a:p>
            <a:pPr algn="ctr">
              <a:lnSpc>
                <a:spcPts val="3280"/>
              </a:lnSpc>
            </a:pPr>
            <a:r>
              <a:rPr lang="en-US" sz="2343">
                <a:solidFill>
                  <a:srgbClr val="000000"/>
                </a:solidFill>
                <a:latin typeface="More Sugar Thin"/>
              </a:rPr>
              <a:t>My eyes, my ears, my nose, my mouth.</a:t>
            </a:r>
          </a:p>
          <a:p>
            <a:pPr algn="ctr">
              <a:lnSpc>
                <a:spcPts val="3280"/>
              </a:lnSpc>
            </a:pPr>
            <a:r>
              <a:rPr lang="en-US" sz="2343">
                <a:solidFill>
                  <a:srgbClr val="000000"/>
                </a:solidFill>
                <a:latin typeface="More Sugar Thin"/>
              </a:rPr>
              <a:t>We all clap hands together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44631" y="1836237"/>
            <a:ext cx="5505408" cy="53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4"/>
              </a:lnSpc>
            </a:pPr>
            <a:r>
              <a:rPr lang="en-US" sz="3281" b="1" dirty="0">
                <a:solidFill>
                  <a:srgbClr val="000000"/>
                </a:solidFill>
                <a:latin typeface="More Sugar"/>
              </a:rPr>
              <a:t>My Eyes, My Ears, My Nose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9009" r="21539" b="21290"/>
          <a:stretch/>
        </p:blipFill>
        <p:spPr>
          <a:xfrm>
            <a:off x="1" y="597878"/>
            <a:ext cx="7174523" cy="1351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9291" t="11447" r="21988" b="13857"/>
          <a:stretch>
            <a:fillRect/>
          </a:stretch>
        </p:blipFill>
        <p:spPr>
          <a:xfrm>
            <a:off x="1644941" y="2101230"/>
            <a:ext cx="2283493" cy="212022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044971">
            <a:off x="848129" y="1924752"/>
            <a:ext cx="1362802" cy="12934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259353">
            <a:off x="3483223" y="3133786"/>
            <a:ext cx="1402092" cy="13307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l="24297" t="12838" r="24945" b="14202"/>
          <a:stretch>
            <a:fillRect/>
          </a:stretch>
        </p:blipFill>
        <p:spPr>
          <a:xfrm>
            <a:off x="4895920" y="3589734"/>
            <a:ext cx="2679473" cy="281125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60755" y="2337901"/>
            <a:ext cx="813941" cy="587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two eyes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5472" y="3617702"/>
            <a:ext cx="1105217" cy="304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25"/>
              </a:lnSpc>
            </a:pPr>
            <a:r>
              <a:rPr lang="en-US" sz="1875" dirty="0">
                <a:solidFill>
                  <a:srgbClr val="000000"/>
                </a:solidFill>
                <a:latin typeface="More Sugar Thin"/>
              </a:rPr>
              <a:t>one, two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025651">
            <a:off x="3361104" y="1806535"/>
            <a:ext cx="1362802" cy="129342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635534" y="2111342"/>
            <a:ext cx="813941" cy="587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two eyes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702354">
            <a:off x="4079262" y="4556493"/>
            <a:ext cx="1362802" cy="129342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259353">
            <a:off x="6885544" y="4942047"/>
            <a:ext cx="1402092" cy="1330713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340447" y="5110797"/>
            <a:ext cx="840432" cy="280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two ears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75785" y="5414746"/>
            <a:ext cx="919397" cy="304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25"/>
              </a:lnSpc>
            </a:pPr>
            <a:r>
              <a:rPr lang="en-US" sz="1875" dirty="0">
                <a:solidFill>
                  <a:srgbClr val="000000"/>
                </a:solidFill>
                <a:latin typeface="More Sugar Thin"/>
              </a:rPr>
              <a:t>one, two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025651">
            <a:off x="6763424" y="3614795"/>
            <a:ext cx="1362802" cy="129342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7033539" y="4065398"/>
            <a:ext cx="840432" cy="280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two ears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40075" r="21596" b="40224"/>
          <a:stretch/>
        </p:blipFill>
        <p:spPr>
          <a:xfrm>
            <a:off x="1" y="597878"/>
            <a:ext cx="7174523" cy="1351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4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7754" t="6278" r="14257" b="7236"/>
          <a:stretch>
            <a:fillRect/>
          </a:stretch>
        </p:blipFill>
        <p:spPr>
          <a:xfrm>
            <a:off x="1644941" y="2101230"/>
            <a:ext cx="2283493" cy="212022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044971">
            <a:off x="848129" y="1924752"/>
            <a:ext cx="1362802" cy="12934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15215" r="15215"/>
          <a:stretch>
            <a:fillRect/>
          </a:stretch>
        </p:blipFill>
        <p:spPr>
          <a:xfrm>
            <a:off x="3319144" y="1871242"/>
            <a:ext cx="2505712" cy="26289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025651">
            <a:off x="5017630" y="2043165"/>
            <a:ext cx="1362802" cy="12934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l="34484" t="21453" r="35324" b="19756"/>
          <a:stretch>
            <a:fillRect/>
          </a:stretch>
        </p:blipFill>
        <p:spPr>
          <a:xfrm>
            <a:off x="6358489" y="3629304"/>
            <a:ext cx="1788897" cy="25428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267527">
            <a:off x="4511040" y="4182801"/>
            <a:ext cx="2037372" cy="19336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36179" y="4671409"/>
            <a:ext cx="1404955" cy="122287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916356" y="4789937"/>
            <a:ext cx="118407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a happy face</a:t>
            </a:r>
          </a:p>
          <a:p>
            <a:pPr algn="ctr">
              <a:lnSpc>
                <a:spcPts val="2363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for </a:t>
            </a:r>
            <a:r>
              <a:rPr lang="en-US" sz="1688" dirty="0" smtClean="0">
                <a:solidFill>
                  <a:srgbClr val="000000"/>
                </a:solidFill>
                <a:latin typeface="More Sugar Thin"/>
              </a:rPr>
              <a:t>you.</a:t>
            </a:r>
            <a:endParaRPr lang="en-US" sz="1688" dirty="0">
              <a:solidFill>
                <a:srgbClr val="000000"/>
              </a:solidFill>
              <a:latin typeface="More Sugar Thi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98585" y="2274767"/>
            <a:ext cx="940594" cy="587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one mouth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38652" y="2336344"/>
            <a:ext cx="783431" cy="587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one nose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201354">
            <a:off x="2476966" y="4792905"/>
            <a:ext cx="1362802" cy="129342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919349" y="5229994"/>
            <a:ext cx="531614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1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that's</a:t>
            </a:r>
          </a:p>
          <a:p>
            <a:pPr algn="ctr">
              <a:lnSpc>
                <a:spcPts val="1671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true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40075" r="21596" b="40224"/>
          <a:stretch/>
        </p:blipFill>
        <p:spPr>
          <a:xfrm>
            <a:off x="1" y="597878"/>
            <a:ext cx="7174523" cy="1351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9437" t="6136" r="23973" b="3266"/>
          <a:stretch>
            <a:fillRect/>
          </a:stretch>
        </p:blipFill>
        <p:spPr>
          <a:xfrm>
            <a:off x="685801" y="2083594"/>
            <a:ext cx="3490229" cy="40786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429231" y="2012156"/>
            <a:ext cx="5505408" cy="53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4"/>
              </a:lnSpc>
            </a:pPr>
            <a:r>
              <a:rPr lang="en-US" sz="3281" b="1" dirty="0">
                <a:solidFill>
                  <a:srgbClr val="000000"/>
                </a:solidFill>
                <a:latin typeface="More Sugar"/>
              </a:rPr>
              <a:t>My Robot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74542" y="2818448"/>
            <a:ext cx="4583657" cy="2924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I have a robot.</a:t>
            </a:r>
          </a:p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It has three eyes.</a:t>
            </a:r>
          </a:p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One is red, two are blue.</a:t>
            </a:r>
          </a:p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It has two ears.</a:t>
            </a:r>
          </a:p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One is red, one is blue.</a:t>
            </a:r>
          </a:p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It has one nose and one mouth.</a:t>
            </a:r>
          </a:p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All are blue.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335" r="21539" b="1964"/>
          <a:stretch/>
        </p:blipFill>
        <p:spPr>
          <a:xfrm>
            <a:off x="1" y="597878"/>
            <a:ext cx="7174523" cy="1351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126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 Mayra</dc:creator>
  <cp:lastModifiedBy>User</cp:lastModifiedBy>
  <cp:revision>5</cp:revision>
  <dcterms:created xsi:type="dcterms:W3CDTF">2022-05-30T16:35:42Z</dcterms:created>
  <dcterms:modified xsi:type="dcterms:W3CDTF">2022-06-03T22:32:07Z</dcterms:modified>
</cp:coreProperties>
</file>