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312" r:id="rId3"/>
    <p:sldId id="262" r:id="rId4"/>
    <p:sldId id="263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FF0066"/>
    <a:srgbClr val="FFFF99"/>
    <a:srgbClr val="008080"/>
    <a:srgbClr val="CCFF33"/>
    <a:srgbClr val="AE78D6"/>
    <a:srgbClr val="339966"/>
    <a:srgbClr val="C0FF0D"/>
    <a:srgbClr val="99FF99"/>
    <a:srgbClr val="99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2584" autoAdjust="0"/>
  </p:normalViewPr>
  <p:slideViewPr>
    <p:cSldViewPr>
      <p:cViewPr>
        <p:scale>
          <a:sx n="80" d="100"/>
          <a:sy n="80" d="100"/>
        </p:scale>
        <p:origin x="-1002" y="-3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79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82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739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792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0978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2578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987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518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02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31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77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10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198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2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07065" y="30182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id-ID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1777335"/>
            <a:ext cx="4495800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Pendidikan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Jasmani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Olahraga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Kesehatan</a:t>
            </a:r>
            <a:endParaRPr lang="en-US" sz="2800" b="1" dirty="0" smtClean="0">
              <a:solidFill>
                <a:srgbClr val="FF0066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50" y="1034080"/>
            <a:ext cx="2177450" cy="31220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66628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1142990"/>
            <a:ext cx="435771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Menjaga kebersihan di dalam rumah menjadi tanggung jawab semua warga.</a:t>
            </a:r>
          </a:p>
        </p:txBody>
      </p:sp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57158" y="2598009"/>
            <a:ext cx="3500462" cy="1200329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Ada yang menyapu jalan, membuang sampah, dan membersihkan selokan.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20" y="142858"/>
            <a:ext cx="5442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Menjaga Kebersihan Lingkungan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4362"/>
            <a:ext cx="8501090" cy="48284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589054"/>
            <a:ext cx="4104826" cy="3054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" y="142858"/>
            <a:ext cx="7205682" cy="733044"/>
            <a:chOff x="152400" y="195632"/>
            <a:chExt cx="7205682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95632"/>
              <a:ext cx="7205682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653893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Menjaga Kebersihan Lingkungan Kelas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4282" y="1428742"/>
            <a:ext cx="4286280" cy="830997"/>
          </a:xfrm>
          <a:prstGeom prst="rect">
            <a:avLst/>
          </a:prstGeom>
          <a:solidFill>
            <a:srgbClr val="99FF99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Kelas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 adalah tempat kita belajar.</a:t>
            </a:r>
          </a:p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Di kelas ada jadwal piket.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507042"/>
            <a:ext cx="4410060" cy="2958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1000114"/>
            <a:ext cx="8501090" cy="48284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4282" y="2455133"/>
            <a:ext cx="4429156" cy="1569660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Tugas piket membersihkan ruang kelas, yaitu menyapu lantai, mengelap meja dan kaca jendela, serta membersihkan papan tulis.</a:t>
            </a:r>
            <a:endParaRPr lang="en-US" sz="2400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" y="142858"/>
            <a:ext cx="8134376" cy="733044"/>
            <a:chOff x="152400" y="195632"/>
            <a:chExt cx="8134376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95632"/>
              <a:ext cx="8134376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47714" y="267070"/>
              <a:ext cx="7324748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Menjaga Kebersihan Lingkungan Sekolah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85720" y="1428742"/>
            <a:ext cx="385765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Menjaga </a:t>
            </a:r>
            <a:r>
              <a:rPr lang="id-ID" sz="2400" b="1" dirty="0" smtClean="0">
                <a:latin typeface="+mj-lt"/>
                <a:cs typeface="Arial" panose="020B0604020202020204" pitchFamily="34" charset="0"/>
              </a:rPr>
              <a:t>kebersihan sekolah 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merupakan tanggung jawab semua warga sekolah.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302" y="1571618"/>
            <a:ext cx="4463764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1000114"/>
            <a:ext cx="8501090" cy="142876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5720" y="2788040"/>
            <a:ext cx="3214710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Sebulan sekali, sekolah melakukan kerja bakti. </a:t>
            </a:r>
            <a:endParaRPr lang="en-US" sz="2400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71736" y="500048"/>
            <a:ext cx="6566913" cy="4643451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1126641" y="497255"/>
            <a:ext cx="6017127" cy="810793"/>
            <a:chOff x="1611544" y="3352296"/>
            <a:chExt cx="5597747" cy="625617"/>
          </a:xfrm>
          <a:solidFill>
            <a:srgbClr val="AE78D6"/>
          </a:solidFill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597747" cy="609244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534568" y="3368313"/>
              <a:ext cx="4143052" cy="609600"/>
            </a:xfrm>
            <a:prstGeom prst="rect">
              <a:avLst/>
            </a:prstGeom>
            <a:grpFill/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fi-FI" sz="3200" b="1" dirty="0" smtClean="0">
                  <a:solidFill>
                    <a:schemeClr val="tx1"/>
                  </a:solidFill>
                </a:rPr>
                <a:t>P</a:t>
              </a:r>
              <a:r>
                <a:rPr lang="id-ID" sz="3200" b="1" dirty="0" smtClean="0">
                  <a:solidFill>
                    <a:schemeClr val="tx1"/>
                  </a:solidFill>
                </a:rPr>
                <a:t>ERILAKU HIDUP SEHAT</a:t>
              </a:r>
              <a:endParaRPr lang="nn-NO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4306"/>
            <a:chOff x="2895601" y="-542991"/>
            <a:chExt cx="960519" cy="961848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AE78D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55033" y="-119089"/>
              <a:ext cx="332226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id-ID" sz="32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  <a:endPara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5720" y="2321819"/>
            <a:ext cx="4214843" cy="2035881"/>
            <a:chOff x="836416" y="2426714"/>
            <a:chExt cx="4214843" cy="2035881"/>
          </a:xfrm>
        </p:grpSpPr>
        <p:grpSp>
          <p:nvGrpSpPr>
            <p:cNvPr id="15" name="Group 14"/>
            <p:cNvGrpSpPr/>
            <p:nvPr/>
          </p:nvGrpSpPr>
          <p:grpSpPr>
            <a:xfrm>
              <a:off x="836416" y="2426714"/>
              <a:ext cx="4214843" cy="2035881"/>
              <a:chOff x="836416" y="2426714"/>
              <a:chExt cx="4214843" cy="2035881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836417" y="2985267"/>
                <a:ext cx="4214842" cy="1477328"/>
              </a:xfrm>
              <a:prstGeom prst="rect">
                <a:avLst/>
              </a:prstGeom>
              <a:solidFill>
                <a:srgbClr val="339966"/>
              </a:solidFill>
              <a:ln w="285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Setelah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mempelajari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materi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pada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bab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ini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siswa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diharapkan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dapat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menjelaskan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dan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mempraktikkan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:</a:t>
                </a:r>
              </a:p>
              <a:p>
                <a:pPr marL="346075" indent="-346075">
                  <a:buAutoNum type="arabicPeriod"/>
                </a:pPr>
                <a:r>
                  <a:rPr lang="id-ID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Menjaga kebersihan kamar tidur.</a:t>
                </a:r>
              </a:p>
              <a:p>
                <a:pPr marL="346075" indent="-346075">
                  <a:buAutoNum type="arabicPeriod"/>
                </a:pPr>
                <a:r>
                  <a:rPr lang="id-ID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Menjaga kebersihan lingkungan rumah.</a:t>
                </a:r>
              </a:p>
              <a:p>
                <a:pPr marL="346075" indent="-346075">
                  <a:buAutoNum type="arabicPeriod"/>
                </a:pPr>
                <a:r>
                  <a:rPr lang="id-ID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Menjaga kebersihan lingkungan kelas.</a:t>
                </a:r>
              </a:p>
              <a:p>
                <a:pPr marL="346075" indent="-346075">
                  <a:buAutoNum type="arabicPeriod"/>
                </a:pPr>
                <a:r>
                  <a:rPr lang="id-ID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Menjaga kebersihan lingkungan sekolah.</a:t>
                </a:r>
                <a:endParaRPr lang="id-ID" sz="1500" dirty="0" smtClean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36416" y="2426714"/>
                <a:ext cx="2819132" cy="457200"/>
              </a:xfrm>
              <a:prstGeom prst="rect">
                <a:avLst/>
              </a:prstGeom>
              <a:solidFill>
                <a:srgbClr val="8EB4E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23144" y="2455258"/>
              <a:ext cx="2431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+mj-lt"/>
                </a:rPr>
                <a:t>Tujuan</a:t>
              </a:r>
              <a:r>
                <a:rPr lang="en-US" sz="2000" b="1" dirty="0">
                  <a:latin typeface="+mj-lt"/>
                </a:rPr>
                <a:t> </a:t>
              </a:r>
              <a:r>
                <a:rPr lang="en-US" sz="2000" b="1" dirty="0" err="1">
                  <a:latin typeface="+mj-lt"/>
                </a:rPr>
                <a:t>Pembelajaran</a:t>
              </a:r>
              <a:endParaRPr lang="en-US" sz="2000" b="1" dirty="0">
                <a:latin typeface="+mj-lt"/>
              </a:endParaRPr>
            </a:p>
          </p:txBody>
        </p:sp>
      </p:grpSp>
      <p:pic>
        <p:nvPicPr>
          <p:cNvPr id="1027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71456"/>
            <a:ext cx="9144000" cy="4878324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52400" y="214296"/>
            <a:ext cx="7419996" cy="733044"/>
            <a:chOff x="152400" y="267070"/>
            <a:chExt cx="7419996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7277120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689612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Menjaga Kebersihan Kamar Tidur</a:t>
              </a:r>
              <a:endPara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7158" y="1357304"/>
            <a:ext cx="4286280" cy="830997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Kamar tidur </a:t>
            </a: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merupakan ruangan tempat istirahat kita setiap hari.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2214560"/>
            <a:ext cx="3844683" cy="2501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57158" y="2371553"/>
            <a:ext cx="4000528" cy="1200329"/>
          </a:xfrm>
          <a:prstGeom prst="rect">
            <a:avLst/>
          </a:prstGeom>
          <a:solidFill>
            <a:srgbClr val="CCFF33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Supaya merasa nyaman saat tidur, kamar tidur harus selalu dijaga kebersihannya.</a:t>
            </a:r>
          </a:p>
        </p:txBody>
      </p:sp>
    </p:spTree>
    <p:extLst>
      <p:ext uri="{BB962C8B-B14F-4D97-AF65-F5344CB8AC3E}">
        <p14:creationId xmlns=""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71456"/>
            <a:ext cx="9144000" cy="48783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1142990"/>
            <a:ext cx="3929090" cy="830997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Setiap bangun tidur, tempat tidur dirapikan kembali.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7923" y="2214560"/>
            <a:ext cx="3607216" cy="2501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57158" y="2157239"/>
            <a:ext cx="4000528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Rapikan seprai, tata bantal dan guling, dan lipat selimut.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20" y="142858"/>
            <a:ext cx="4294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Merapikan Tempat Tidur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4362"/>
            <a:ext cx="8501090" cy="48284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71456"/>
            <a:ext cx="9144000" cy="48783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1142990"/>
            <a:ext cx="421484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Kebersihan lantai kamar harus dijaga. Misalnya, menyapu lantai dengan rutin.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7923" y="2214560"/>
            <a:ext cx="3607216" cy="2501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57158" y="2526571"/>
            <a:ext cx="4000528" cy="1200329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Lantai kamar sebaiknya dipel seminggu dua kali. Kamar bebas dari kuman dan bakteri.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20" y="142858"/>
            <a:ext cx="4912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Membersihkan Lantai Kamar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4362"/>
            <a:ext cx="8501090" cy="48284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71456"/>
            <a:ext cx="9144000" cy="48783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1142990"/>
            <a:ext cx="435771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Setiap pagi jendela kamar dibuka. Ini agar terjadi pertukaran udara.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214428"/>
            <a:ext cx="3607216" cy="209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57158" y="2285998"/>
            <a:ext cx="4500594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Udara di dalam kamar keluar dan berhanti dengan udara di luar.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20" y="142858"/>
            <a:ext cx="4409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Membuka Jendela Kamar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4362"/>
            <a:ext cx="8501090" cy="48284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" y="214296"/>
            <a:ext cx="8205814" cy="733044"/>
            <a:chOff x="152400" y="267070"/>
            <a:chExt cx="8205814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8205814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725331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</a:t>
              </a:r>
              <a:r>
                <a:rPr lang="en-US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Menjaga Kebersihan Lingkungan Rumah</a:t>
              </a:r>
              <a:endPara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1536" y="2357436"/>
            <a:ext cx="5776265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57158" y="2371553"/>
            <a:ext cx="2857520" cy="1569660"/>
          </a:xfrm>
          <a:prstGeom prst="rect">
            <a:avLst/>
          </a:prstGeom>
          <a:solidFill>
            <a:srgbClr val="008080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b="1" dirty="0" smtClean="0">
                <a:solidFill>
                  <a:srgbClr val="FFFF99"/>
                </a:solidFill>
                <a:latin typeface="+mj-lt"/>
                <a:cs typeface="Arial" panose="020B0604020202020204" pitchFamily="34" charset="0"/>
              </a:rPr>
              <a:t>Rumah</a:t>
            </a:r>
            <a:r>
              <a:rPr lang="id-ID" sz="2400" dirty="0" smtClean="0">
                <a:solidFill>
                  <a:srgbClr val="FFFF99"/>
                </a:solidFill>
                <a:latin typeface="+mj-lt"/>
                <a:cs typeface="Arial" panose="020B0604020202020204" pitchFamily="34" charset="0"/>
              </a:rPr>
              <a:t> harus selalu dijaga kebersihannya agar nyaman untuk ditempati.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158" y="1357304"/>
            <a:ext cx="3643338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Rumah</a:t>
            </a: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merupakan tempat tinggal kita.</a:t>
            </a:r>
          </a:p>
        </p:txBody>
      </p:sp>
    </p:spTree>
    <p:extLst>
      <p:ext uri="{BB962C8B-B14F-4D97-AF65-F5344CB8AC3E}">
        <p14:creationId xmlns=""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1142990"/>
            <a:ext cx="435771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Menjaga kebersihan di dalam rumah menjadi tanggung jawab semua anggota keluarga.</a:t>
            </a:r>
          </a:p>
        </p:txBody>
      </p:sp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57158" y="2598009"/>
            <a:ext cx="3286148" cy="1200329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Semua anggota keluarga bekerja sama membersihkan rumah.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20" y="142858"/>
            <a:ext cx="621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Menjaga Kebersihan di Dalam Rumah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4362"/>
            <a:ext cx="8501090" cy="48284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967826"/>
            <a:ext cx="4361579" cy="2675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1142990"/>
            <a:ext cx="321471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Teras rumah bersih.</a:t>
            </a:r>
          </a:p>
          <a:p>
            <a:pPr>
              <a:buClr>
                <a:srgbClr val="FF0066"/>
              </a:buClr>
            </a:pPr>
            <a:r>
              <a:rPr lang="id-ID" sz="2400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Halaman rumah bersih.</a:t>
            </a:r>
          </a:p>
        </p:txBody>
      </p:sp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57158" y="2228677"/>
            <a:ext cx="3500462" cy="1200329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Bunga-bunga segar.</a:t>
            </a:r>
          </a:p>
          <a:p>
            <a:pPr>
              <a:buClr>
                <a:srgbClr val="FF0066"/>
              </a:buClr>
            </a:pPr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Semua itu menambah nyaman penghuninya.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20" y="142858"/>
            <a:ext cx="5903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Menjaga Kebersihan di Luar Rumah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4362"/>
            <a:ext cx="8501090" cy="48284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6454" y="1500180"/>
            <a:ext cx="4497562" cy="297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5330</TotalTime>
  <Words>348</Words>
  <Application>Microsoft Office PowerPoint</Application>
  <PresentationFormat>On-screen Show (16:9)</PresentationFormat>
  <Paragraphs>48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Win 7</cp:lastModifiedBy>
  <cp:revision>82</cp:revision>
  <dcterms:created xsi:type="dcterms:W3CDTF">2022-01-17T01:37:52Z</dcterms:created>
  <dcterms:modified xsi:type="dcterms:W3CDTF">2022-11-01T15:29:41Z</dcterms:modified>
</cp:coreProperties>
</file>