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9" r:id="rId3"/>
    <p:sldId id="259" r:id="rId4"/>
    <p:sldId id="258" r:id="rId5"/>
    <p:sldId id="260" r:id="rId6"/>
    <p:sldId id="265" r:id="rId7"/>
    <p:sldId id="266" r:id="rId8"/>
    <p:sldId id="267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F66CC"/>
    <a:srgbClr val="00FFFF"/>
    <a:srgbClr val="8FB4FF"/>
    <a:srgbClr val="CC3300"/>
    <a:srgbClr val="CC66FF"/>
    <a:srgbClr val="66CCFF"/>
    <a:srgbClr val="ED8411"/>
    <a:srgbClr val="00CC66"/>
    <a:srgbClr val="D7A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956" autoAdjust="0"/>
    <p:restoredTop sz="94660"/>
  </p:normalViewPr>
  <p:slideViewPr>
    <p:cSldViewPr snapToGrid="0">
      <p:cViewPr>
        <p:scale>
          <a:sx n="71" d="100"/>
          <a:sy n="71" d="100"/>
        </p:scale>
        <p:origin x="-1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10D7BD-64A5-4C2C-B0E9-6728C6DACB59}" type="doc">
      <dgm:prSet loTypeId="urn:microsoft.com/office/officeart/2005/8/layout/matrix3" loCatId="matrix" qsTypeId="urn:microsoft.com/office/officeart/2005/8/quickstyle/simple1#1" qsCatId="simple" csTypeId="urn:microsoft.com/office/officeart/2005/8/colors/colorful4#1" csCatId="accent1" phldr="1"/>
      <dgm:spPr/>
      <dgm:t>
        <a:bodyPr/>
        <a:lstStyle/>
        <a:p>
          <a:endParaRPr lang="en-US"/>
        </a:p>
      </dgm:t>
    </dgm:pt>
    <dgm:pt modelId="{C8B3296C-ECE1-441C-A1A9-0952E3F0D656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 dirty="0">
              <a:sym typeface="+mn-ea"/>
            </a:rPr>
            <a:t>B</a:t>
          </a:r>
          <a:r>
            <a:rPr lang="en-ID" sz="2400" b="1" dirty="0" err="1">
              <a:sym typeface="+mn-ea"/>
            </a:rPr>
            <a:t>eribadah</a:t>
          </a:r>
          <a:r>
            <a:rPr sz="2400" b="1" dirty="0">
              <a:sym typeface="+mn-ea"/>
            </a:rPr>
            <a:t> m</a:t>
          </a:r>
          <a:r>
            <a:rPr lang="en-ID" sz="2400" b="1" dirty="0" err="1">
              <a:sym typeface="+mn-ea"/>
            </a:rPr>
            <a:t>enurut</a:t>
          </a:r>
          <a:r>
            <a:rPr sz="2400" b="1" dirty="0">
              <a:sym typeface="+mn-ea"/>
            </a:rPr>
            <a:t> k</a:t>
          </a:r>
          <a:r>
            <a:rPr lang="en-ID" sz="2400" b="1" dirty="0" err="1">
              <a:sym typeface="+mn-ea"/>
            </a:rPr>
            <a:t>eyakinan</a:t>
          </a:r>
          <a:r>
            <a:rPr sz="2400" b="1" dirty="0">
              <a:sym typeface="+mn-ea"/>
            </a:rPr>
            <a:t> a</a:t>
          </a:r>
          <a:r>
            <a:rPr lang="en-ID" sz="2400" b="1" dirty="0" err="1">
              <a:sym typeface="+mn-ea"/>
            </a:rPr>
            <a:t>gamanya</a:t>
          </a:r>
          <a:r>
            <a:rPr sz="2400" b="1" dirty="0">
              <a:sym typeface="+mn-ea"/>
            </a:rPr>
            <a:t> d</a:t>
          </a:r>
          <a:r>
            <a:rPr lang="en-ID" sz="2400" b="1" dirty="0" err="1">
              <a:sym typeface="+mn-ea"/>
            </a:rPr>
            <a:t>engan</a:t>
          </a:r>
          <a:r>
            <a:rPr sz="2400" b="1" dirty="0">
              <a:sym typeface="+mn-ea"/>
            </a:rPr>
            <a:t> b</a:t>
          </a:r>
          <a:r>
            <a:rPr lang="en-ID" sz="2400" b="1" dirty="0" err="1">
              <a:sym typeface="+mn-ea"/>
            </a:rPr>
            <a:t>enar</a:t>
          </a:r>
          <a:r>
            <a:rPr sz="2400" b="1" dirty="0">
              <a:sym typeface="+mn-ea"/>
            </a:rPr>
            <a:t> </a:t>
          </a:r>
          <a:r>
            <a:rPr lang="en-ID" sz="2400" b="1" dirty="0">
              <a:sym typeface="+mn-ea"/>
            </a:rPr>
            <a:t>dan </a:t>
          </a:r>
          <a:r>
            <a:rPr sz="2400" b="1" dirty="0">
              <a:sym typeface="+mn-ea"/>
            </a:rPr>
            <a:t>b</a:t>
          </a:r>
          <a:r>
            <a:rPr lang="en-ID" sz="2400" b="1" dirty="0" err="1" smtClean="0">
              <a:sym typeface="+mn-ea"/>
            </a:rPr>
            <a:t>aik</a:t>
          </a:r>
          <a:r>
            <a:rPr lang="en-ID" sz="2400" b="1" dirty="0" smtClean="0">
              <a:sym typeface="+mn-ea"/>
            </a:rPr>
            <a:t>.</a:t>
          </a:r>
          <a:endParaRPr lang="en-ID" sz="2400" b="1" dirty="0"/>
        </a:p>
      </dgm:t>
    </dgm:pt>
    <dgm:pt modelId="{0FE6BD2A-1536-4C79-8D6D-8EF7FB1B7E73}" type="parTrans" cxnId="{14266EE2-4ADD-426C-936D-CC4BFE2AC1F8}">
      <dgm:prSet/>
      <dgm:spPr/>
      <dgm:t>
        <a:bodyPr/>
        <a:lstStyle/>
        <a:p>
          <a:endParaRPr lang="en-US"/>
        </a:p>
      </dgm:t>
    </dgm:pt>
    <dgm:pt modelId="{778EE8AA-5DBE-4924-98EE-0C978FD4E20B}" type="sibTrans" cxnId="{14266EE2-4ADD-426C-936D-CC4BFE2AC1F8}">
      <dgm:prSet/>
      <dgm:spPr/>
      <dgm:t>
        <a:bodyPr/>
        <a:lstStyle/>
        <a:p>
          <a:endParaRPr lang="en-US"/>
        </a:p>
      </dgm:t>
    </dgm:pt>
    <dgm:pt modelId="{2723D931-37E1-4024-865B-F872F6215E38}">
      <dgm:prSet phldrT="[Text]" phldr="0" custT="1"/>
      <dgm:spPr>
        <a:solidFill>
          <a:srgbClr val="66CCFF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Menghormati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kepercayaan</a:t>
          </a:r>
          <a:r>
            <a:rPr lang="en-ID" sz="2400" b="1" dirty="0">
              <a:sym typeface="+mn-ea"/>
            </a:rPr>
            <a:t> orang </a:t>
          </a:r>
          <a:r>
            <a:rPr lang="en-ID" sz="2400" b="1" dirty="0" smtClean="0">
              <a:sym typeface="+mn-ea"/>
            </a:rPr>
            <a:t>lain.</a:t>
          </a:r>
          <a:endParaRPr lang="en-US" sz="2400" b="1" dirty="0"/>
        </a:p>
      </dgm:t>
    </dgm:pt>
    <dgm:pt modelId="{0F1AED26-B47C-4653-A71E-EF4869D597EC}" type="parTrans" cxnId="{C6FC09F2-DD2F-4B9D-8A65-D532F52D3E5B}">
      <dgm:prSet/>
      <dgm:spPr/>
      <dgm:t>
        <a:bodyPr/>
        <a:lstStyle/>
        <a:p>
          <a:endParaRPr lang="en-US"/>
        </a:p>
      </dgm:t>
    </dgm:pt>
    <dgm:pt modelId="{E0B5842F-8280-4DDE-A6F9-65D34B54048F}" type="sibTrans" cxnId="{C6FC09F2-DD2F-4B9D-8A65-D532F52D3E5B}">
      <dgm:prSet/>
      <dgm:spPr/>
      <dgm:t>
        <a:bodyPr/>
        <a:lstStyle/>
        <a:p>
          <a:endParaRPr lang="en-US"/>
        </a:p>
      </dgm:t>
    </dgm:pt>
    <dgm:pt modelId="{6C8FA182-2902-4BB3-9D50-00202B6153CE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Tidak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memaksakan</a:t>
          </a:r>
          <a:r>
            <a:rPr lang="en-ID" sz="2400" b="1" dirty="0">
              <a:sym typeface="+mn-ea"/>
            </a:rPr>
            <a:t> agama yang </a:t>
          </a:r>
          <a:r>
            <a:rPr lang="en-ID" sz="2400" b="1" dirty="0" err="1">
              <a:sym typeface="+mn-ea"/>
            </a:rPr>
            <a:t>dianut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kepada</a:t>
          </a:r>
          <a:r>
            <a:rPr lang="en-ID" sz="2400" b="1" dirty="0">
              <a:sym typeface="+mn-ea"/>
            </a:rPr>
            <a:t> orang </a:t>
          </a:r>
          <a:r>
            <a:rPr lang="en-ID" sz="2400" b="1" dirty="0" smtClean="0">
              <a:sym typeface="+mn-ea"/>
            </a:rPr>
            <a:t>lain.</a:t>
          </a:r>
          <a:endParaRPr lang="en-US" sz="2400" b="1" dirty="0"/>
        </a:p>
      </dgm:t>
    </dgm:pt>
    <dgm:pt modelId="{A15E8213-C555-4C15-804E-9BE04AF6FB32}" type="parTrans" cxnId="{7718A536-55A1-4A60-A9E2-CCC45D9BFA68}">
      <dgm:prSet/>
      <dgm:spPr/>
      <dgm:t>
        <a:bodyPr/>
        <a:lstStyle/>
        <a:p>
          <a:endParaRPr lang="en-US"/>
        </a:p>
      </dgm:t>
    </dgm:pt>
    <dgm:pt modelId="{D80C072E-DBE2-425E-9F55-D9033CD54D87}" type="sibTrans" cxnId="{7718A536-55A1-4A60-A9E2-CCC45D9BFA68}">
      <dgm:prSet/>
      <dgm:spPr/>
      <dgm:t>
        <a:bodyPr/>
        <a:lstStyle/>
        <a:p>
          <a:endParaRPr lang="en-US"/>
        </a:p>
      </dgm:t>
    </dgm:pt>
    <dgm:pt modelId="{058A1442-1BB3-464B-B2D5-E61365D31867}">
      <dgm:prSet phldrT="[Text]"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Menjaga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kerukunan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antarumat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 smtClean="0">
              <a:sym typeface="+mn-ea"/>
            </a:rPr>
            <a:t>beragama</a:t>
          </a:r>
          <a:r>
            <a:rPr lang="en-ID" sz="2400" b="1" dirty="0" smtClean="0">
              <a:sym typeface="+mn-ea"/>
            </a:rPr>
            <a:t>.</a:t>
          </a:r>
          <a:endParaRPr lang="en-US" sz="2400" b="1" dirty="0"/>
        </a:p>
      </dgm:t>
    </dgm:pt>
    <dgm:pt modelId="{97AF910B-5987-4F9D-9892-76B8841820B1}" type="parTrans" cxnId="{595D6578-FEDF-475D-A8ED-4081C1C0C078}">
      <dgm:prSet/>
      <dgm:spPr/>
      <dgm:t>
        <a:bodyPr/>
        <a:lstStyle/>
        <a:p>
          <a:endParaRPr lang="en-US"/>
        </a:p>
      </dgm:t>
    </dgm:pt>
    <dgm:pt modelId="{9CFB096A-6373-4655-ACF3-654651B29A2B}" type="sibTrans" cxnId="{595D6578-FEDF-475D-A8ED-4081C1C0C078}">
      <dgm:prSet/>
      <dgm:spPr/>
      <dgm:t>
        <a:bodyPr/>
        <a:lstStyle/>
        <a:p>
          <a:endParaRPr lang="en-US"/>
        </a:p>
      </dgm:t>
    </dgm:pt>
    <dgm:pt modelId="{90604E61-F8FA-4C14-A35C-BCB27A56AFB4}" type="pres">
      <dgm:prSet presAssocID="{F410D7BD-64A5-4C2C-B0E9-6728C6DACB5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1EB44E-E6CD-4188-9E2C-1E0998990556}" type="pres">
      <dgm:prSet presAssocID="{F410D7BD-64A5-4C2C-B0E9-6728C6DACB59}" presName="diamond" presStyleLbl="bgShp" presStyleIdx="0" presStyleCnt="1" custScaleX="133228"/>
      <dgm:spPr/>
    </dgm:pt>
    <dgm:pt modelId="{3328CB01-ABEB-405A-855A-69D5454695E5}" type="pres">
      <dgm:prSet presAssocID="{F410D7BD-64A5-4C2C-B0E9-6728C6DACB59}" presName="quad1" presStyleLbl="node1" presStyleIdx="0" presStyleCnt="4" custScaleX="280907" custLinFactX="-32439" custLinFactNeighborX="-100000" custLinFactNeighborY="-143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780CC-4D93-4EE9-B564-2FABEAC59D18}" type="pres">
      <dgm:prSet presAssocID="{F410D7BD-64A5-4C2C-B0E9-6728C6DACB59}" presName="quad2" presStyleLbl="node1" presStyleIdx="1" presStyleCnt="4" custScaleX="275077" custLinFactX="11878" custLinFactNeighborX="100000" custLinFactNeighborY="-167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8EA7D-DEFE-49B8-A5B3-42790BF4A3C7}" type="pres">
      <dgm:prSet presAssocID="{F410D7BD-64A5-4C2C-B0E9-6728C6DACB59}" presName="quad3" presStyleLbl="node1" presStyleIdx="2" presStyleCnt="4" custScaleX="285631" custLinFactX="-13090" custLinFactNeighborX="-100000" custLinFactNeighborY="167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1B9E8-6DAD-41B6-AB76-690AD9A99FB7}" type="pres">
      <dgm:prSet presAssocID="{F410D7BD-64A5-4C2C-B0E9-6728C6DACB59}" presName="quad4" presStyleLbl="node1" presStyleIdx="3" presStyleCnt="4" custScaleX="271967" custLinFactX="7848" custLinFactNeighborX="100000" custLinFactNeighborY="174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E024B8-833C-4546-9FFB-029F6CD56167}" type="presOf" srcId="{6C8FA182-2902-4BB3-9D50-00202B6153CE}" destId="{7DE8EA7D-DEFE-49B8-A5B3-42790BF4A3C7}" srcOrd="0" destOrd="0" presId="urn:microsoft.com/office/officeart/2005/8/layout/matrix3"/>
    <dgm:cxn modelId="{7718A536-55A1-4A60-A9E2-CCC45D9BFA68}" srcId="{F410D7BD-64A5-4C2C-B0E9-6728C6DACB59}" destId="{6C8FA182-2902-4BB3-9D50-00202B6153CE}" srcOrd="2" destOrd="0" parTransId="{A15E8213-C555-4C15-804E-9BE04AF6FB32}" sibTransId="{D80C072E-DBE2-425E-9F55-D9033CD54D87}"/>
    <dgm:cxn modelId="{595D6578-FEDF-475D-A8ED-4081C1C0C078}" srcId="{F410D7BD-64A5-4C2C-B0E9-6728C6DACB59}" destId="{058A1442-1BB3-464B-B2D5-E61365D31867}" srcOrd="3" destOrd="0" parTransId="{97AF910B-5987-4F9D-9892-76B8841820B1}" sibTransId="{9CFB096A-6373-4655-ACF3-654651B29A2B}"/>
    <dgm:cxn modelId="{14266EE2-4ADD-426C-936D-CC4BFE2AC1F8}" srcId="{F410D7BD-64A5-4C2C-B0E9-6728C6DACB59}" destId="{C8B3296C-ECE1-441C-A1A9-0952E3F0D656}" srcOrd="0" destOrd="0" parTransId="{0FE6BD2A-1536-4C79-8D6D-8EF7FB1B7E73}" sibTransId="{778EE8AA-5DBE-4924-98EE-0C978FD4E20B}"/>
    <dgm:cxn modelId="{C6FC09F2-DD2F-4B9D-8A65-D532F52D3E5B}" srcId="{F410D7BD-64A5-4C2C-B0E9-6728C6DACB59}" destId="{2723D931-37E1-4024-865B-F872F6215E38}" srcOrd="1" destOrd="0" parTransId="{0F1AED26-B47C-4653-A71E-EF4869D597EC}" sibTransId="{E0B5842F-8280-4DDE-A6F9-65D34B54048F}"/>
    <dgm:cxn modelId="{A9A6AA0D-B658-46BC-9DFE-ED34BD1A5421}" type="presOf" srcId="{2723D931-37E1-4024-865B-F872F6215E38}" destId="{535780CC-4D93-4EE9-B564-2FABEAC59D18}" srcOrd="0" destOrd="0" presId="urn:microsoft.com/office/officeart/2005/8/layout/matrix3"/>
    <dgm:cxn modelId="{506CB411-64CD-4C77-8753-ADD1D75237EB}" type="presOf" srcId="{C8B3296C-ECE1-441C-A1A9-0952E3F0D656}" destId="{3328CB01-ABEB-405A-855A-69D5454695E5}" srcOrd="0" destOrd="0" presId="urn:microsoft.com/office/officeart/2005/8/layout/matrix3"/>
    <dgm:cxn modelId="{91838658-E46C-4717-A569-F5401AD59B42}" type="presOf" srcId="{F410D7BD-64A5-4C2C-B0E9-6728C6DACB59}" destId="{90604E61-F8FA-4C14-A35C-BCB27A56AFB4}" srcOrd="0" destOrd="0" presId="urn:microsoft.com/office/officeart/2005/8/layout/matrix3"/>
    <dgm:cxn modelId="{C5BFF8ED-C0BF-446A-9C30-B2061649C303}" type="presOf" srcId="{058A1442-1BB3-464B-B2D5-E61365D31867}" destId="{C0A1B9E8-6DAD-41B6-AB76-690AD9A99FB7}" srcOrd="0" destOrd="0" presId="urn:microsoft.com/office/officeart/2005/8/layout/matrix3"/>
    <dgm:cxn modelId="{55ACEA63-155E-46DC-9697-ABF9966F543F}" type="presParOf" srcId="{90604E61-F8FA-4C14-A35C-BCB27A56AFB4}" destId="{1F1EB44E-E6CD-4188-9E2C-1E0998990556}" srcOrd="0" destOrd="0" presId="urn:microsoft.com/office/officeart/2005/8/layout/matrix3"/>
    <dgm:cxn modelId="{61255F09-BDA4-44DB-B869-A3FABBFE3DC0}" type="presParOf" srcId="{90604E61-F8FA-4C14-A35C-BCB27A56AFB4}" destId="{3328CB01-ABEB-405A-855A-69D5454695E5}" srcOrd="1" destOrd="0" presId="urn:microsoft.com/office/officeart/2005/8/layout/matrix3"/>
    <dgm:cxn modelId="{F3539416-9F0D-45FD-979E-D1CA1C2E2DAE}" type="presParOf" srcId="{90604E61-F8FA-4C14-A35C-BCB27A56AFB4}" destId="{535780CC-4D93-4EE9-B564-2FABEAC59D18}" srcOrd="2" destOrd="0" presId="urn:microsoft.com/office/officeart/2005/8/layout/matrix3"/>
    <dgm:cxn modelId="{234787A1-980C-46D7-BE1C-E6129CF49A48}" type="presParOf" srcId="{90604E61-F8FA-4C14-A35C-BCB27A56AFB4}" destId="{7DE8EA7D-DEFE-49B8-A5B3-42790BF4A3C7}" srcOrd="3" destOrd="0" presId="urn:microsoft.com/office/officeart/2005/8/layout/matrix3"/>
    <dgm:cxn modelId="{E136D839-1378-44AB-88F2-BB9E2156BA96}" type="presParOf" srcId="{90604E61-F8FA-4C14-A35C-BCB27A56AFB4}" destId="{C0A1B9E8-6DAD-41B6-AB76-690AD9A99FB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urn:microsoft.com/office/officeart/2005/8/layout/process1" loCatId="process" qsTypeId="urn:microsoft.com/office/officeart/2005/8/quickstyle/simple1#2" qsCatId="simple" csTypeId="urn:microsoft.com/office/officeart/2005/8/colors/colorful1#1" csCatId="accent1" phldr="1"/>
      <dgm:spPr/>
    </dgm:pt>
    <dgm:pt modelId="{3F25DA44-7F3E-4C17-A40B-7F663FDBEA65}">
      <dgm:prSet phldrT="[Text]" phldr="0" custT="0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Tolong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menolong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dalam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hal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kebaikan</a:t>
          </a:r>
          <a:r>
            <a:rPr lang="en-ID" b="1" dirty="0" smtClean="0">
              <a:sym typeface="+mn-ea"/>
            </a:rPr>
            <a:t>.</a:t>
          </a:r>
          <a:endParaRPr lang="en-US" b="1" dirty="0"/>
        </a:p>
      </dgm:t>
    </dgm:pt>
    <dgm:pt modelId="{EE9066D1-3403-4469-8E8C-0D40A82430F2}" type="parTrans" cxnId="{7F8CCBC1-A275-46E3-9E3E-3E5876F51EAF}">
      <dgm:prSet/>
      <dgm:spPr/>
      <dgm:t>
        <a:bodyPr/>
        <a:lstStyle/>
        <a:p>
          <a:endParaRPr lang="en-US"/>
        </a:p>
      </dgm:t>
    </dgm:pt>
    <dgm:pt modelId="{8EC5AF5E-9C9F-410A-A755-A3EA5186F948}" type="sibTrans" cxnId="{7F8CCBC1-A275-46E3-9E3E-3E5876F51EAF}">
      <dgm:prSet/>
      <dgm:spPr/>
      <dgm:t>
        <a:bodyPr/>
        <a:lstStyle/>
        <a:p>
          <a:endParaRPr lang="en-US"/>
        </a:p>
      </dgm:t>
    </dgm:pt>
    <dgm:pt modelId="{2E2F4D3A-969C-4DB2-9FA9-5C4A40369351}">
      <dgm:prSet phldrT="[Text]" phldr="0" custT="0"/>
      <dgm:spPr>
        <a:gradFill flip="none" rotWithShape="0">
          <a:gsLst>
            <a:gs pos="0">
              <a:srgbClr val="8FB4FF">
                <a:shade val="30000"/>
                <a:satMod val="115000"/>
              </a:srgbClr>
            </a:gs>
            <a:gs pos="50000">
              <a:srgbClr val="8FB4FF">
                <a:shade val="67500"/>
                <a:satMod val="115000"/>
              </a:srgbClr>
            </a:gs>
            <a:gs pos="100000">
              <a:srgbClr val="8FB4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Menghormati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sesama</a:t>
          </a:r>
          <a:r>
            <a:rPr lang="en-ID" b="1" dirty="0" smtClean="0">
              <a:sym typeface="+mn-ea"/>
            </a:rPr>
            <a:t> </a:t>
          </a:r>
          <a:r>
            <a:rPr lang="en-ID" b="1" dirty="0" err="1" smtClean="0">
              <a:sym typeface="+mn-ea"/>
            </a:rPr>
            <a:t>manusia</a:t>
          </a:r>
          <a:r>
            <a:rPr lang="en-ID" b="1" dirty="0" smtClean="0">
              <a:sym typeface="+mn-ea"/>
            </a:rPr>
            <a:t>.</a:t>
          </a:r>
          <a:endParaRPr lang="en-US" b="1" dirty="0"/>
        </a:p>
      </dgm:t>
    </dgm:pt>
    <dgm:pt modelId="{1E934BFE-4D40-486C-8784-F698A10C4CF5}" type="parTrans" cxnId="{8DD0EEF7-AFE1-407A-9C9D-88709108D11C}">
      <dgm:prSet/>
      <dgm:spPr/>
      <dgm:t>
        <a:bodyPr/>
        <a:lstStyle/>
        <a:p>
          <a:endParaRPr lang="en-US"/>
        </a:p>
      </dgm:t>
    </dgm:pt>
    <dgm:pt modelId="{EC1AFF77-9232-4EEB-95CB-85CEAB3B1FC0}" type="sibTrans" cxnId="{8DD0EEF7-AFE1-407A-9C9D-88709108D11C}">
      <dgm:prSet/>
      <dgm:spPr/>
      <dgm:t>
        <a:bodyPr/>
        <a:lstStyle/>
        <a:p>
          <a:endParaRPr lang="en-US"/>
        </a:p>
      </dgm:t>
    </dgm:pt>
    <dgm:pt modelId="{37B86CFA-59B5-46FA-8A6B-9FB187CE14DF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Meminta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maaf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jika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berbuat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kesalahan</a:t>
          </a:r>
          <a:r>
            <a:rPr lang="en-ID" b="1" dirty="0" smtClean="0">
              <a:sym typeface="+mn-ea"/>
            </a:rPr>
            <a:t>.</a:t>
          </a:r>
          <a:endParaRPr lang="en-US" b="1" dirty="0"/>
        </a:p>
      </dgm:t>
    </dgm:pt>
    <dgm:pt modelId="{9DABF4F3-A9E6-40B1-A863-AC9409CC14BB}" type="parTrans" cxnId="{1973EDD8-5AE6-4414-BA7C-FF8DCC330515}">
      <dgm:prSet/>
      <dgm:spPr/>
      <dgm:t>
        <a:bodyPr/>
        <a:lstStyle/>
        <a:p>
          <a:endParaRPr lang="en-US"/>
        </a:p>
      </dgm:t>
    </dgm:pt>
    <dgm:pt modelId="{18EFF3C3-47F9-402B-A3F3-E9310EA281B4}" type="sibTrans" cxnId="{1973EDD8-5AE6-4414-BA7C-FF8DCC330515}">
      <dgm:prSet/>
      <dgm:spPr/>
      <dgm:t>
        <a:bodyPr/>
        <a:lstStyle/>
        <a:p>
          <a:endParaRPr lang="en-US"/>
        </a:p>
      </dgm:t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CF0CE-3323-464D-9C63-05C1BDB053F5}" type="pres">
      <dgm:prSet presAssocID="{8EC5AF5E-9C9F-410A-A755-A3EA5186F94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FA465F6-7607-499F-BFB2-52F4E071FB67}" type="pres">
      <dgm:prSet presAssocID="{8EC5AF5E-9C9F-410A-A755-A3EA5186F948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52FB8E7-A5FB-4CC3-94C3-CE0BDF19F9F1}" type="pres">
      <dgm:prSet presAssocID="{2E2F4D3A-969C-4DB2-9FA9-5C4A4036935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C3794-50AA-4D44-83C9-CE28317C3317}" type="pres">
      <dgm:prSet presAssocID="{EC1AFF77-9232-4EEB-95CB-85CEAB3B1FC0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AFF040D-0639-4120-9E39-DA822CF9F321}" type="pres">
      <dgm:prSet presAssocID="{EC1AFF77-9232-4EEB-95CB-85CEAB3B1FC0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1E15D63-E1FF-4A28-A04F-A2B65927BC31}" type="pres">
      <dgm:prSet presAssocID="{37B86CFA-59B5-46FA-8A6B-9FB187CE14D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73EDD8-5AE6-4414-BA7C-FF8DCC330515}" srcId="{8EB1D179-D23D-41D4-AEEF-E4B9FEB06903}" destId="{37B86CFA-59B5-46FA-8A6B-9FB187CE14DF}" srcOrd="2" destOrd="0" parTransId="{9DABF4F3-A9E6-40B1-A863-AC9409CC14BB}" sibTransId="{18EFF3C3-47F9-402B-A3F3-E9310EA281B4}"/>
    <dgm:cxn modelId="{4E48F5E3-0FA6-411C-A9F4-E47B0A93B925}" type="presOf" srcId="{37B86CFA-59B5-46FA-8A6B-9FB187CE14DF}" destId="{A1E15D63-E1FF-4A28-A04F-A2B65927BC31}" srcOrd="0" destOrd="0" presId="urn:microsoft.com/office/officeart/2005/8/layout/process1"/>
    <dgm:cxn modelId="{C2169489-0FC1-4CFB-A19D-C54B4031FCBE}" type="presOf" srcId="{8EC5AF5E-9C9F-410A-A755-A3EA5186F948}" destId="{5FA465F6-7607-499F-BFB2-52F4E071FB67}" srcOrd="1" destOrd="0" presId="urn:microsoft.com/office/officeart/2005/8/layout/process1"/>
    <dgm:cxn modelId="{E85EDA27-D341-446F-8574-35A1621294D4}" type="presOf" srcId="{8EB1D179-D23D-41D4-AEEF-E4B9FEB06903}" destId="{BF708676-7EFC-4C81-9D3A-3E677EAC1C7B}" srcOrd="0" destOrd="0" presId="urn:microsoft.com/office/officeart/2005/8/layout/process1"/>
    <dgm:cxn modelId="{7F8CCBC1-A275-46E3-9E3E-3E5876F51EAF}" srcId="{8EB1D179-D23D-41D4-AEEF-E4B9FEB06903}" destId="{3F25DA44-7F3E-4C17-A40B-7F663FDBEA65}" srcOrd="0" destOrd="0" parTransId="{EE9066D1-3403-4469-8E8C-0D40A82430F2}" sibTransId="{8EC5AF5E-9C9F-410A-A755-A3EA5186F948}"/>
    <dgm:cxn modelId="{89DE0546-E4FD-46F2-A5FC-C148546436E6}" type="presOf" srcId="{2E2F4D3A-969C-4DB2-9FA9-5C4A40369351}" destId="{552FB8E7-A5FB-4CC3-94C3-CE0BDF19F9F1}" srcOrd="0" destOrd="0" presId="urn:microsoft.com/office/officeart/2005/8/layout/process1"/>
    <dgm:cxn modelId="{4C541479-D6C5-415C-96B9-58787921A0A3}" type="presOf" srcId="{8EC5AF5E-9C9F-410A-A755-A3EA5186F948}" destId="{8A5CF0CE-3323-464D-9C63-05C1BDB053F5}" srcOrd="0" destOrd="0" presId="urn:microsoft.com/office/officeart/2005/8/layout/process1"/>
    <dgm:cxn modelId="{A521EE62-8E8D-4E78-9885-D83C0EBECBC6}" type="presOf" srcId="{EC1AFF77-9232-4EEB-95CB-85CEAB3B1FC0}" destId="{5AFF040D-0639-4120-9E39-DA822CF9F321}" srcOrd="1" destOrd="0" presId="urn:microsoft.com/office/officeart/2005/8/layout/process1"/>
    <dgm:cxn modelId="{2B67A8D1-848A-4067-8D11-C3FBFF251E1F}" type="presOf" srcId="{3F25DA44-7F3E-4C17-A40B-7F663FDBEA65}" destId="{111DEAC9-5D4C-4A6A-A44E-082A26F60596}" srcOrd="0" destOrd="0" presId="urn:microsoft.com/office/officeart/2005/8/layout/process1"/>
    <dgm:cxn modelId="{8DD0EEF7-AFE1-407A-9C9D-88709108D11C}" srcId="{8EB1D179-D23D-41D4-AEEF-E4B9FEB06903}" destId="{2E2F4D3A-969C-4DB2-9FA9-5C4A40369351}" srcOrd="1" destOrd="0" parTransId="{1E934BFE-4D40-486C-8784-F698A10C4CF5}" sibTransId="{EC1AFF77-9232-4EEB-95CB-85CEAB3B1FC0}"/>
    <dgm:cxn modelId="{A15169B2-E02A-49A9-9D85-85E30EF14F49}" type="presOf" srcId="{EC1AFF77-9232-4EEB-95CB-85CEAB3B1FC0}" destId="{353C3794-50AA-4D44-83C9-CE28317C3317}" srcOrd="0" destOrd="0" presId="urn:microsoft.com/office/officeart/2005/8/layout/process1"/>
    <dgm:cxn modelId="{F544EDF8-CEA2-49B7-9E67-CF8EEA61B582}" type="presParOf" srcId="{BF708676-7EFC-4C81-9D3A-3E677EAC1C7B}" destId="{111DEAC9-5D4C-4A6A-A44E-082A26F60596}" srcOrd="0" destOrd="0" presId="urn:microsoft.com/office/officeart/2005/8/layout/process1"/>
    <dgm:cxn modelId="{488F05E6-B238-417E-B565-F1A2CE3665A6}" type="presParOf" srcId="{BF708676-7EFC-4C81-9D3A-3E677EAC1C7B}" destId="{8A5CF0CE-3323-464D-9C63-05C1BDB053F5}" srcOrd="1" destOrd="0" presId="urn:microsoft.com/office/officeart/2005/8/layout/process1"/>
    <dgm:cxn modelId="{EE3F90AD-05CE-4C9F-A514-667B9380A205}" type="presParOf" srcId="{8A5CF0CE-3323-464D-9C63-05C1BDB053F5}" destId="{5FA465F6-7607-499F-BFB2-52F4E071FB67}" srcOrd="0" destOrd="0" presId="urn:microsoft.com/office/officeart/2005/8/layout/process1"/>
    <dgm:cxn modelId="{2A5D8984-5877-482A-81B4-C6E7AD89E7F3}" type="presParOf" srcId="{BF708676-7EFC-4C81-9D3A-3E677EAC1C7B}" destId="{552FB8E7-A5FB-4CC3-94C3-CE0BDF19F9F1}" srcOrd="2" destOrd="0" presId="urn:microsoft.com/office/officeart/2005/8/layout/process1"/>
    <dgm:cxn modelId="{DCA31242-89BB-4390-A789-CEDA05FBDACE}" type="presParOf" srcId="{BF708676-7EFC-4C81-9D3A-3E677EAC1C7B}" destId="{353C3794-50AA-4D44-83C9-CE28317C3317}" srcOrd="3" destOrd="0" presId="urn:microsoft.com/office/officeart/2005/8/layout/process1"/>
    <dgm:cxn modelId="{3C8233B6-3EAC-4A7B-B547-42739C9F138D}" type="presParOf" srcId="{353C3794-50AA-4D44-83C9-CE28317C3317}" destId="{5AFF040D-0639-4120-9E39-DA822CF9F321}" srcOrd="0" destOrd="0" presId="urn:microsoft.com/office/officeart/2005/8/layout/process1"/>
    <dgm:cxn modelId="{7D31E4BE-5729-4ACA-9913-50C84F774116}" type="presParOf" srcId="{BF708676-7EFC-4C81-9D3A-3E677EAC1C7B}" destId="{A1E15D63-E1FF-4A28-A04F-A2B65927BC3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CED798-24A6-4160-A4DF-B0E5BB8236C2}" type="doc">
      <dgm:prSet loTypeId="urn:microsoft.com/office/officeart/2005/8/layout/default#1" loCatId="list" qsTypeId="urn:microsoft.com/office/officeart/2005/8/quickstyle/simple1#3" qsCatId="simple" csTypeId="urn:microsoft.com/office/officeart/2005/8/colors/colorful5#1" csCatId="accent1" phldr="1"/>
      <dgm:spPr/>
      <dgm:t>
        <a:bodyPr/>
        <a:lstStyle/>
        <a:p>
          <a:endParaRPr lang="en-US"/>
        </a:p>
      </dgm:t>
    </dgm:pt>
    <dgm:pt modelId="{91F5AF42-2E8E-47F5-BC8E-D4C7FA9FA290}">
      <dgm:prSet phldrT="[Text]" phldr="0" custT="0"/>
      <dgm:spPr>
        <a:solidFill>
          <a:srgbClr val="CC66FF"/>
        </a:solidFill>
        <a:ln>
          <a:solidFill>
            <a:schemeClr val="bg1"/>
          </a:solidFill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Memakai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pakaian</a:t>
          </a:r>
          <a:r>
            <a:rPr lang="en-ID" b="1" dirty="0">
              <a:sym typeface="+mn-ea"/>
            </a:rPr>
            <a:t> yang </a:t>
          </a:r>
          <a:r>
            <a:rPr lang="en-ID" b="1" dirty="0" err="1">
              <a:sym typeface="+mn-ea"/>
            </a:rPr>
            <a:t>tertutup</a:t>
          </a:r>
          <a:r>
            <a:rPr lang="en-ID" b="1" dirty="0">
              <a:sym typeface="+mn-ea"/>
            </a:rPr>
            <a:t> </a:t>
          </a:r>
          <a:r>
            <a:rPr lang="en-US" altLang="en-ID" b="1" dirty="0">
              <a:sym typeface="+mn-ea"/>
            </a:rPr>
            <a:t>dan </a:t>
          </a:r>
          <a:r>
            <a:rPr lang="en-ID" b="1" dirty="0" err="1">
              <a:sym typeface="+mn-ea"/>
            </a:rPr>
            <a:t>menutup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aurat</a:t>
          </a:r>
          <a:r>
            <a:rPr lang="en-ID" b="1" dirty="0" smtClean="0">
              <a:sym typeface="+mn-ea"/>
            </a:rPr>
            <a:t>.</a:t>
          </a:r>
          <a:endParaRPr lang="en-US" b="1" dirty="0"/>
        </a:p>
      </dgm:t>
    </dgm:pt>
    <dgm:pt modelId="{3A37C892-50B7-47F1-86AA-3FDF5EB4EE9B}" type="parTrans" cxnId="{5462734C-EC89-42B2-972D-C56303F2655B}">
      <dgm:prSet/>
      <dgm:spPr/>
      <dgm:t>
        <a:bodyPr/>
        <a:lstStyle/>
        <a:p>
          <a:endParaRPr lang="en-US"/>
        </a:p>
      </dgm:t>
    </dgm:pt>
    <dgm:pt modelId="{63B1AD43-9D20-4050-A552-EF02B5A2392B}" type="sibTrans" cxnId="{5462734C-EC89-42B2-972D-C56303F2655B}">
      <dgm:prSet/>
      <dgm:spPr/>
      <dgm:t>
        <a:bodyPr/>
        <a:lstStyle/>
        <a:p>
          <a:endParaRPr lang="en-US"/>
        </a:p>
      </dgm:t>
    </dgm:pt>
    <dgm:pt modelId="{280D5902-A14D-4C39-A125-DEF43C7815E8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Tidak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memotong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pembicaraan</a:t>
          </a:r>
          <a:r>
            <a:rPr lang="en-ID" b="1" dirty="0">
              <a:sym typeface="+mn-ea"/>
            </a:rPr>
            <a:t> orang </a:t>
          </a:r>
          <a:r>
            <a:rPr lang="en-ID" b="1" dirty="0" smtClean="0">
              <a:sym typeface="+mn-ea"/>
            </a:rPr>
            <a:t>lain. </a:t>
          </a:r>
          <a:endParaRPr lang="en-US" b="1" dirty="0"/>
        </a:p>
      </dgm:t>
    </dgm:pt>
    <dgm:pt modelId="{0BF6BCDE-F41A-4644-928D-D095CDC58CED}" type="parTrans" cxnId="{26974BFC-0915-4A3B-820B-D3D77739C8D6}">
      <dgm:prSet/>
      <dgm:spPr/>
      <dgm:t>
        <a:bodyPr/>
        <a:lstStyle/>
        <a:p>
          <a:endParaRPr lang="en-US"/>
        </a:p>
      </dgm:t>
    </dgm:pt>
    <dgm:pt modelId="{CC55538B-3B09-4E9F-877D-7D4FB05A20D8}" type="sibTrans" cxnId="{26974BFC-0915-4A3B-820B-D3D77739C8D6}">
      <dgm:prSet/>
      <dgm:spPr/>
      <dgm:t>
        <a:bodyPr/>
        <a:lstStyle/>
        <a:p>
          <a:endParaRPr lang="en-US"/>
        </a:p>
      </dgm:t>
    </dgm:pt>
    <dgm:pt modelId="{36E5B5FE-7A44-47A1-8F92-B088257A2152}">
      <dgm:prSet phldrT="[Text]" phldr="0" custT="0"/>
      <dgm:spPr>
        <a:solidFill>
          <a:srgbClr val="CC3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Mengucapkan</a:t>
          </a:r>
          <a:r>
            <a:rPr lang="en-ID" b="1" dirty="0">
              <a:sym typeface="+mn-ea"/>
            </a:rPr>
            <a:t> "</a:t>
          </a:r>
          <a:r>
            <a:rPr lang="en-ID" b="1" dirty="0" err="1">
              <a:sym typeface="+mn-ea"/>
            </a:rPr>
            <a:t>terimakasih</a:t>
          </a:r>
          <a:r>
            <a:rPr lang="en-ID" b="1" dirty="0">
              <a:sym typeface="+mn-ea"/>
            </a:rPr>
            <a:t>" </a:t>
          </a:r>
          <a:r>
            <a:rPr lang="en-ID" b="1" dirty="0" err="1">
              <a:sym typeface="+mn-ea"/>
            </a:rPr>
            <a:t>setelah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mendapatkan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bantuan</a:t>
          </a:r>
          <a:r>
            <a:rPr lang="en-ID" b="1" dirty="0" smtClean="0">
              <a:sym typeface="+mn-ea"/>
            </a:rPr>
            <a:t>.</a:t>
          </a:r>
          <a:endParaRPr lang="en-US" b="1" dirty="0"/>
        </a:p>
      </dgm:t>
    </dgm:pt>
    <dgm:pt modelId="{7926F024-4AEC-4671-BBB1-3CE0B2112B8B}" type="parTrans" cxnId="{87B567B3-7162-4A3C-926A-D0B1E1285308}">
      <dgm:prSet/>
      <dgm:spPr/>
      <dgm:t>
        <a:bodyPr/>
        <a:lstStyle/>
        <a:p>
          <a:endParaRPr lang="en-US"/>
        </a:p>
      </dgm:t>
    </dgm:pt>
    <dgm:pt modelId="{BC0418CD-7831-4545-B1D9-93D351CF53C3}" type="sibTrans" cxnId="{87B567B3-7162-4A3C-926A-D0B1E1285308}">
      <dgm:prSet/>
      <dgm:spPr/>
      <dgm:t>
        <a:bodyPr/>
        <a:lstStyle/>
        <a:p>
          <a:endParaRPr lang="en-US"/>
        </a:p>
      </dgm:t>
    </dgm:pt>
    <dgm:pt modelId="{0C7D3D51-F412-476C-9C1C-D9011C5FB7E6}">
      <dgm:prSet phldrT="[Text]" phldr="0" custT="0"/>
      <dgm:spPr>
        <a:solidFill>
          <a:srgbClr val="8FB4FF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Mengucapkan</a:t>
          </a:r>
          <a:r>
            <a:rPr lang="en-ID" b="1" dirty="0">
              <a:sym typeface="+mn-ea"/>
            </a:rPr>
            <a:t> "</a:t>
          </a:r>
          <a:r>
            <a:rPr lang="en-ID" b="1" dirty="0" err="1">
              <a:sym typeface="+mn-ea"/>
            </a:rPr>
            <a:t>tolong</a:t>
          </a:r>
          <a:r>
            <a:rPr lang="en-ID" b="1" dirty="0">
              <a:sym typeface="+mn-ea"/>
            </a:rPr>
            <a:t>" </a:t>
          </a:r>
          <a:r>
            <a:rPr lang="en-ID" b="1" dirty="0" err="1">
              <a:sym typeface="+mn-ea"/>
            </a:rPr>
            <a:t>ketika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ingin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meminta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bantuan</a:t>
          </a:r>
          <a:r>
            <a:rPr lang="en-ID" b="1" dirty="0" smtClean="0">
              <a:sym typeface="+mn-ea"/>
            </a:rPr>
            <a:t>.</a:t>
          </a:r>
          <a:endParaRPr lang="en-US" b="1" dirty="0"/>
        </a:p>
      </dgm:t>
    </dgm:pt>
    <dgm:pt modelId="{400E46CD-A113-4830-88F5-A1B2F4D84554}" type="parTrans" cxnId="{56282854-ACFD-4AB1-8A48-FE055C8ABE43}">
      <dgm:prSet/>
      <dgm:spPr/>
      <dgm:t>
        <a:bodyPr/>
        <a:lstStyle/>
        <a:p>
          <a:endParaRPr lang="en-US"/>
        </a:p>
      </dgm:t>
    </dgm:pt>
    <dgm:pt modelId="{F5A1DABB-6DD6-47EE-99A8-4582EBF4C827}" type="sibTrans" cxnId="{56282854-ACFD-4AB1-8A48-FE055C8ABE43}">
      <dgm:prSet/>
      <dgm:spPr/>
      <dgm:t>
        <a:bodyPr/>
        <a:lstStyle/>
        <a:p>
          <a:endParaRPr lang="en-US"/>
        </a:p>
      </dgm:t>
    </dgm:pt>
    <dgm:pt modelId="{D82838E6-C31C-4EBD-B58C-0C991331B678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Makan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dengan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tangan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kanan</a:t>
          </a:r>
          <a:r>
            <a:rPr lang="en-ID" b="1" dirty="0" smtClean="0">
              <a:sym typeface="+mn-ea"/>
            </a:rPr>
            <a:t>.</a:t>
          </a:r>
          <a:endParaRPr lang="en-US" b="1" dirty="0"/>
        </a:p>
      </dgm:t>
    </dgm:pt>
    <dgm:pt modelId="{DC284D5C-B7A8-4E26-BDF6-E69402B2873F}" type="parTrans" cxnId="{05C85EC4-1065-440C-A548-63C32B3F367B}">
      <dgm:prSet/>
      <dgm:spPr/>
      <dgm:t>
        <a:bodyPr/>
        <a:lstStyle/>
        <a:p>
          <a:endParaRPr lang="en-US"/>
        </a:p>
      </dgm:t>
    </dgm:pt>
    <dgm:pt modelId="{74B5F767-2303-4D5A-8FD7-570D52523413}" type="sibTrans" cxnId="{05C85EC4-1065-440C-A548-63C32B3F367B}">
      <dgm:prSet/>
      <dgm:spPr/>
      <dgm:t>
        <a:bodyPr/>
        <a:lstStyle/>
        <a:p>
          <a:endParaRPr lang="en-US"/>
        </a:p>
      </dgm:t>
    </dgm:pt>
    <dgm:pt modelId="{906887FB-01DE-46E1-9312-97F8DF38EE6D}" type="pres">
      <dgm:prSet presAssocID="{98CED798-24A6-4160-A4DF-B0E5BB8236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A24BC0-0B8D-42E9-A25F-7CA5AD90CCA1}" type="pres">
      <dgm:prSet presAssocID="{91F5AF42-2E8E-47F5-BC8E-D4C7FA9FA29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2FC485-DEBF-4CB8-855D-A9838793F3F3}" type="pres">
      <dgm:prSet presAssocID="{63B1AD43-9D20-4050-A552-EF02B5A2392B}" presName="sibTrans" presStyleCnt="0"/>
      <dgm:spPr/>
    </dgm:pt>
    <dgm:pt modelId="{A3974D1E-D32E-47DA-BFE3-BD66226FC69C}" type="pres">
      <dgm:prSet presAssocID="{280D5902-A14D-4C39-A125-DEF43C7815E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2E690F-0370-4CE7-99EA-691838C9081B}" type="pres">
      <dgm:prSet presAssocID="{CC55538B-3B09-4E9F-877D-7D4FB05A20D8}" presName="sibTrans" presStyleCnt="0"/>
      <dgm:spPr/>
    </dgm:pt>
    <dgm:pt modelId="{D62CCB3D-C0B5-4702-B0E7-2BCC3AC6BED6}" type="pres">
      <dgm:prSet presAssocID="{36E5B5FE-7A44-47A1-8F92-B088257A215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E36F34-9D51-413F-8CB8-323CFB9F70DD}" type="pres">
      <dgm:prSet presAssocID="{BC0418CD-7831-4545-B1D9-93D351CF53C3}" presName="sibTrans" presStyleCnt="0"/>
      <dgm:spPr/>
    </dgm:pt>
    <dgm:pt modelId="{65DCAB72-4323-4909-83B5-EA97756B63D0}" type="pres">
      <dgm:prSet presAssocID="{0C7D3D51-F412-476C-9C1C-D9011C5FB7E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B399B-B4B9-4137-9378-9EB29B8F4BD6}" type="pres">
      <dgm:prSet presAssocID="{F5A1DABB-6DD6-47EE-99A8-4582EBF4C827}" presName="sibTrans" presStyleCnt="0"/>
      <dgm:spPr/>
    </dgm:pt>
    <dgm:pt modelId="{52FDF2A5-21FC-4943-A856-33657F608538}" type="pres">
      <dgm:prSet presAssocID="{D82838E6-C31C-4EBD-B58C-0C991331B67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B567B3-7162-4A3C-926A-D0B1E1285308}" srcId="{98CED798-24A6-4160-A4DF-B0E5BB8236C2}" destId="{36E5B5FE-7A44-47A1-8F92-B088257A2152}" srcOrd="2" destOrd="0" parTransId="{7926F024-4AEC-4671-BBB1-3CE0B2112B8B}" sibTransId="{BC0418CD-7831-4545-B1D9-93D351CF53C3}"/>
    <dgm:cxn modelId="{CC806526-E2F2-42C4-8089-27DBF860F913}" type="presOf" srcId="{36E5B5FE-7A44-47A1-8F92-B088257A2152}" destId="{D62CCB3D-C0B5-4702-B0E7-2BCC3AC6BED6}" srcOrd="0" destOrd="0" presId="urn:microsoft.com/office/officeart/2005/8/layout/default#1"/>
    <dgm:cxn modelId="{26974BFC-0915-4A3B-820B-D3D77739C8D6}" srcId="{98CED798-24A6-4160-A4DF-B0E5BB8236C2}" destId="{280D5902-A14D-4C39-A125-DEF43C7815E8}" srcOrd="1" destOrd="0" parTransId="{0BF6BCDE-F41A-4644-928D-D095CDC58CED}" sibTransId="{CC55538B-3B09-4E9F-877D-7D4FB05A20D8}"/>
    <dgm:cxn modelId="{E7365E74-A04D-4107-9F7D-35AB1484A5FF}" type="presOf" srcId="{280D5902-A14D-4C39-A125-DEF43C7815E8}" destId="{A3974D1E-D32E-47DA-BFE3-BD66226FC69C}" srcOrd="0" destOrd="0" presId="urn:microsoft.com/office/officeart/2005/8/layout/default#1"/>
    <dgm:cxn modelId="{7AE1AB0B-3193-43E9-9015-B588B8C760B4}" type="presOf" srcId="{98CED798-24A6-4160-A4DF-B0E5BB8236C2}" destId="{906887FB-01DE-46E1-9312-97F8DF38EE6D}" srcOrd="0" destOrd="0" presId="urn:microsoft.com/office/officeart/2005/8/layout/default#1"/>
    <dgm:cxn modelId="{D567BD11-7F37-4F23-BDA5-9E12AF740103}" type="presOf" srcId="{0C7D3D51-F412-476C-9C1C-D9011C5FB7E6}" destId="{65DCAB72-4323-4909-83B5-EA97756B63D0}" srcOrd="0" destOrd="0" presId="urn:microsoft.com/office/officeart/2005/8/layout/default#1"/>
    <dgm:cxn modelId="{9F62F36F-E1F1-47EC-B191-FBC74F8E8EC5}" type="presOf" srcId="{D82838E6-C31C-4EBD-B58C-0C991331B678}" destId="{52FDF2A5-21FC-4943-A856-33657F608538}" srcOrd="0" destOrd="0" presId="urn:microsoft.com/office/officeart/2005/8/layout/default#1"/>
    <dgm:cxn modelId="{56282854-ACFD-4AB1-8A48-FE055C8ABE43}" srcId="{98CED798-24A6-4160-A4DF-B0E5BB8236C2}" destId="{0C7D3D51-F412-476C-9C1C-D9011C5FB7E6}" srcOrd="3" destOrd="0" parTransId="{400E46CD-A113-4830-88F5-A1B2F4D84554}" sibTransId="{F5A1DABB-6DD6-47EE-99A8-4582EBF4C827}"/>
    <dgm:cxn modelId="{2A0C508B-1E15-4F7A-B852-FA61F9078CCF}" type="presOf" srcId="{91F5AF42-2E8E-47F5-BC8E-D4C7FA9FA290}" destId="{8EA24BC0-0B8D-42E9-A25F-7CA5AD90CCA1}" srcOrd="0" destOrd="0" presId="urn:microsoft.com/office/officeart/2005/8/layout/default#1"/>
    <dgm:cxn modelId="{05C85EC4-1065-440C-A548-63C32B3F367B}" srcId="{98CED798-24A6-4160-A4DF-B0E5BB8236C2}" destId="{D82838E6-C31C-4EBD-B58C-0C991331B678}" srcOrd="4" destOrd="0" parTransId="{DC284D5C-B7A8-4E26-BDF6-E69402B2873F}" sibTransId="{74B5F767-2303-4D5A-8FD7-570D52523413}"/>
    <dgm:cxn modelId="{5462734C-EC89-42B2-972D-C56303F2655B}" srcId="{98CED798-24A6-4160-A4DF-B0E5BB8236C2}" destId="{91F5AF42-2E8E-47F5-BC8E-D4C7FA9FA290}" srcOrd="0" destOrd="0" parTransId="{3A37C892-50B7-47F1-86AA-3FDF5EB4EE9B}" sibTransId="{63B1AD43-9D20-4050-A552-EF02B5A2392B}"/>
    <dgm:cxn modelId="{F1F64010-8209-4868-8836-F875B7E5CBB4}" type="presParOf" srcId="{906887FB-01DE-46E1-9312-97F8DF38EE6D}" destId="{8EA24BC0-0B8D-42E9-A25F-7CA5AD90CCA1}" srcOrd="0" destOrd="0" presId="urn:microsoft.com/office/officeart/2005/8/layout/default#1"/>
    <dgm:cxn modelId="{ECEB426F-0DBE-48D6-8039-8716ADBD61EB}" type="presParOf" srcId="{906887FB-01DE-46E1-9312-97F8DF38EE6D}" destId="{6C2FC485-DEBF-4CB8-855D-A9838793F3F3}" srcOrd="1" destOrd="0" presId="urn:microsoft.com/office/officeart/2005/8/layout/default#1"/>
    <dgm:cxn modelId="{D7C83306-E447-42B5-9C59-AC9EE378CAC6}" type="presParOf" srcId="{906887FB-01DE-46E1-9312-97F8DF38EE6D}" destId="{A3974D1E-D32E-47DA-BFE3-BD66226FC69C}" srcOrd="2" destOrd="0" presId="urn:microsoft.com/office/officeart/2005/8/layout/default#1"/>
    <dgm:cxn modelId="{3F7B6491-4B03-4843-9B7C-8EF22CD70181}" type="presParOf" srcId="{906887FB-01DE-46E1-9312-97F8DF38EE6D}" destId="{2F2E690F-0370-4CE7-99EA-691838C9081B}" srcOrd="3" destOrd="0" presId="urn:microsoft.com/office/officeart/2005/8/layout/default#1"/>
    <dgm:cxn modelId="{F454DD0C-E3C1-4F4F-9727-42F421ACC807}" type="presParOf" srcId="{906887FB-01DE-46E1-9312-97F8DF38EE6D}" destId="{D62CCB3D-C0B5-4702-B0E7-2BCC3AC6BED6}" srcOrd="4" destOrd="0" presId="urn:microsoft.com/office/officeart/2005/8/layout/default#1"/>
    <dgm:cxn modelId="{26A2998E-942D-4E50-9893-DED81EB5A75D}" type="presParOf" srcId="{906887FB-01DE-46E1-9312-97F8DF38EE6D}" destId="{41E36F34-9D51-413F-8CB8-323CFB9F70DD}" srcOrd="5" destOrd="0" presId="urn:microsoft.com/office/officeart/2005/8/layout/default#1"/>
    <dgm:cxn modelId="{B6F45487-6A37-4FDD-B061-139EF416BB18}" type="presParOf" srcId="{906887FB-01DE-46E1-9312-97F8DF38EE6D}" destId="{65DCAB72-4323-4909-83B5-EA97756B63D0}" srcOrd="6" destOrd="0" presId="urn:microsoft.com/office/officeart/2005/8/layout/default#1"/>
    <dgm:cxn modelId="{EEEF01CD-A7E4-49F7-A4D9-E13B3A29C04D}" type="presParOf" srcId="{906887FB-01DE-46E1-9312-97F8DF38EE6D}" destId="{B95B399B-B4B9-4137-9378-9EB29B8F4BD6}" srcOrd="7" destOrd="0" presId="urn:microsoft.com/office/officeart/2005/8/layout/default#1"/>
    <dgm:cxn modelId="{5114FD22-84CC-4FAB-A7D7-0D7CD42676E5}" type="presParOf" srcId="{906887FB-01DE-46E1-9312-97F8DF38EE6D}" destId="{52FDF2A5-21FC-4943-A856-33657F608538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0EE499-D129-484D-B5C0-D0F3AC30E8B1}" type="doc">
      <dgm:prSet loTypeId="urn:microsoft.com/office/officeart/2005/8/layout/vList3" loCatId="list" qsTypeId="urn:microsoft.com/office/officeart/2005/8/quickstyle/simple1#4" qsCatId="simple" csTypeId="urn:microsoft.com/office/officeart/2005/8/colors/colorful2#1" csCatId="accent1" phldr="1"/>
      <dgm:spPr/>
    </dgm:pt>
    <dgm:pt modelId="{BEB4A0DE-FB16-4C4F-8DEA-03570694B93A}">
      <dgm:prSet phldrT="[Text]" phldr="0" custT="0"/>
      <dgm:spPr>
        <a:solidFill>
          <a:schemeClr val="accent4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 smtClean="0">
              <a:sym typeface="+mn-ea"/>
            </a:rPr>
            <a:t>Kendaraan</a:t>
          </a:r>
          <a:r>
            <a:rPr lang="en-ID" b="1" dirty="0" smtClean="0">
              <a:sym typeface="+mn-ea"/>
            </a:rPr>
            <a:t> </a:t>
          </a:r>
          <a:r>
            <a:rPr lang="en-ID" b="1" dirty="0" err="1">
              <a:sym typeface="+mn-ea"/>
            </a:rPr>
            <a:t>harus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berhenti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ketika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lampu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merah</a:t>
          </a:r>
          <a:r>
            <a:rPr lang="en-ID" b="1" dirty="0" smtClean="0">
              <a:sym typeface="+mn-ea"/>
            </a:rPr>
            <a:t>.</a:t>
          </a:r>
          <a:endParaRPr lang="en-US" b="1" dirty="0"/>
        </a:p>
      </dgm:t>
    </dgm:pt>
    <dgm:pt modelId="{A1CD0B47-03FC-4535-A972-2673574CE2F3}" type="parTrans" cxnId="{09153725-7906-4FB0-8489-4B66243B852E}">
      <dgm:prSet/>
      <dgm:spPr/>
      <dgm:t>
        <a:bodyPr/>
        <a:lstStyle/>
        <a:p>
          <a:endParaRPr lang="en-US"/>
        </a:p>
      </dgm:t>
    </dgm:pt>
    <dgm:pt modelId="{66283CB7-69B8-41D5-A569-950515985F71}" type="sibTrans" cxnId="{09153725-7906-4FB0-8489-4B66243B852E}">
      <dgm:prSet/>
      <dgm:spPr/>
      <dgm:t>
        <a:bodyPr/>
        <a:lstStyle/>
        <a:p>
          <a:endParaRPr lang="en-US"/>
        </a:p>
      </dgm:t>
    </dgm:pt>
    <dgm:pt modelId="{11A5EA0A-517A-463B-9BA8-5EB54D7D10F8}">
      <dgm:prSet phldrT="[Text]" phldr="0" custT="0"/>
      <dgm:spPr>
        <a:solidFill>
          <a:schemeClr val="accent6">
            <a:lumMod val="5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Tidak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terlambat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datang</a:t>
          </a:r>
          <a:r>
            <a:rPr lang="en-ID" b="1" dirty="0" smtClean="0">
              <a:sym typeface="+mn-ea"/>
            </a:rPr>
            <a:t> </a:t>
          </a:r>
          <a:r>
            <a:rPr lang="en-ID" b="1" dirty="0" err="1" smtClean="0">
              <a:sym typeface="+mn-ea"/>
            </a:rPr>
            <a:t>ke</a:t>
          </a:r>
          <a:r>
            <a:rPr lang="en-ID" b="1" dirty="0" smtClean="0">
              <a:sym typeface="+mn-ea"/>
            </a:rPr>
            <a:t> </a:t>
          </a:r>
          <a:r>
            <a:rPr lang="en-ID" b="1" dirty="0" err="1" smtClean="0">
              <a:sym typeface="+mn-ea"/>
            </a:rPr>
            <a:t>sekolah</a:t>
          </a:r>
          <a:r>
            <a:rPr lang="en-ID" b="1" dirty="0" smtClean="0">
              <a:sym typeface="+mn-ea"/>
            </a:rPr>
            <a:t>.</a:t>
          </a:r>
          <a:endParaRPr lang="en-US" b="1" dirty="0"/>
        </a:p>
      </dgm:t>
    </dgm:pt>
    <dgm:pt modelId="{E2B15CF1-464F-45CC-BFE4-6F0AA417C19E}" type="parTrans" cxnId="{DBE12C16-D8FD-4B9B-865D-746DD984CD32}">
      <dgm:prSet/>
      <dgm:spPr/>
      <dgm:t>
        <a:bodyPr/>
        <a:lstStyle/>
        <a:p>
          <a:endParaRPr lang="en-US"/>
        </a:p>
      </dgm:t>
    </dgm:pt>
    <dgm:pt modelId="{4EA87785-B7B3-4F48-BB13-D91C5DEA8DC1}" type="sibTrans" cxnId="{DBE12C16-D8FD-4B9B-865D-746DD984CD32}">
      <dgm:prSet/>
      <dgm:spPr/>
      <dgm:t>
        <a:bodyPr/>
        <a:lstStyle/>
        <a:p>
          <a:endParaRPr lang="en-US"/>
        </a:p>
      </dgm:t>
    </dgm:pt>
    <dgm:pt modelId="{25EF8B53-4C57-43A4-9FE1-40C318A0AD88}">
      <dgm:prSet phldrT="[Text]" phldr="0" custT="0"/>
      <dgm:spPr>
        <a:solidFill>
          <a:srgbClr val="FF66CC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Warga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baru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wajib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lapor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kepada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ketua</a:t>
          </a:r>
          <a:r>
            <a:rPr lang="en-ID" b="1" dirty="0">
              <a:sym typeface="+mn-ea"/>
            </a:rPr>
            <a:t> RT dan </a:t>
          </a:r>
          <a:r>
            <a:rPr lang="en-ID" b="1" err="1">
              <a:sym typeface="+mn-ea"/>
            </a:rPr>
            <a:t>ketua</a:t>
          </a:r>
          <a:r>
            <a:rPr lang="en-ID" b="1">
              <a:sym typeface="+mn-ea"/>
            </a:rPr>
            <a:t> </a:t>
          </a:r>
          <a:r>
            <a:rPr lang="en-ID" b="1" smtClean="0">
              <a:sym typeface="+mn-ea"/>
            </a:rPr>
            <a:t>RW </a:t>
          </a:r>
          <a:endParaRPr lang="en-US" b="1" dirty="0"/>
        </a:p>
      </dgm:t>
    </dgm:pt>
    <dgm:pt modelId="{62CE1C4C-AE05-4247-9728-BCA5F5CA780A}" type="parTrans" cxnId="{1408F90B-7277-4813-A065-FE7984FF505C}">
      <dgm:prSet/>
      <dgm:spPr/>
      <dgm:t>
        <a:bodyPr/>
        <a:lstStyle/>
        <a:p>
          <a:endParaRPr lang="en-US"/>
        </a:p>
      </dgm:t>
    </dgm:pt>
    <dgm:pt modelId="{F463D266-32E5-414A-9781-DA46FFE60955}" type="sibTrans" cxnId="{1408F90B-7277-4813-A065-FE7984FF505C}">
      <dgm:prSet/>
      <dgm:spPr/>
      <dgm:t>
        <a:bodyPr/>
        <a:lstStyle/>
        <a:p>
          <a:endParaRPr lang="en-US"/>
        </a:p>
      </dgm:t>
    </dgm:pt>
    <dgm:pt modelId="{3A30B1D0-F146-41C6-9373-8CC849B0566C}" type="pres">
      <dgm:prSet presAssocID="{800EE499-D129-484D-B5C0-D0F3AC30E8B1}" presName="linearFlow" presStyleCnt="0">
        <dgm:presLayoutVars>
          <dgm:dir/>
          <dgm:resizeHandles val="exact"/>
        </dgm:presLayoutVars>
      </dgm:prSet>
      <dgm:spPr/>
    </dgm:pt>
    <dgm:pt modelId="{65AAD8D9-A2BB-4BC0-ADC4-32A3E0934999}" type="pres">
      <dgm:prSet presAssocID="{BEB4A0DE-FB16-4C4F-8DEA-03570694B93A}" presName="composite" presStyleCnt="0"/>
      <dgm:spPr/>
    </dgm:pt>
    <dgm:pt modelId="{F8DF891C-0D10-4055-A8A8-3FC34ADEDC5B}" type="pres">
      <dgm:prSet presAssocID="{BEB4A0DE-FB16-4C4F-8DEA-03570694B93A}" presName="imgShp" presStyleLbl="fgImgPlace1" presStyleIdx="0" presStyleCnt="3"/>
      <dgm:spPr>
        <a:solidFill>
          <a:schemeClr val="accent4"/>
        </a:solidFill>
      </dgm:spPr>
    </dgm:pt>
    <dgm:pt modelId="{5D3E6026-A697-4D8F-84B5-C5321A8528B3}" type="pres">
      <dgm:prSet presAssocID="{BEB4A0DE-FB16-4C4F-8DEA-03570694B93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33C7F-4C3C-42D3-8542-4BC345A10B4C}" type="pres">
      <dgm:prSet presAssocID="{66283CB7-69B8-41D5-A569-950515985F71}" presName="spacing" presStyleCnt="0"/>
      <dgm:spPr/>
      <dgm:t>
        <a:bodyPr/>
        <a:lstStyle/>
        <a:p>
          <a:endParaRPr lang="en-US"/>
        </a:p>
      </dgm:t>
    </dgm:pt>
    <dgm:pt modelId="{5373068E-DCEB-4D3C-BFF1-43C34CE727FD}" type="pres">
      <dgm:prSet presAssocID="{11A5EA0A-517A-463B-9BA8-5EB54D7D10F8}" presName="composite" presStyleCnt="0"/>
      <dgm:spPr/>
    </dgm:pt>
    <dgm:pt modelId="{48C23F44-CDC2-4998-B9C4-F737C51D3228}" type="pres">
      <dgm:prSet presAssocID="{11A5EA0A-517A-463B-9BA8-5EB54D7D10F8}" presName="imgShp" presStyleLbl="fgImgPlace1" presStyleIdx="1" presStyleCnt="3"/>
      <dgm:spPr>
        <a:solidFill>
          <a:schemeClr val="accent6">
            <a:lumMod val="50000"/>
          </a:schemeClr>
        </a:solidFill>
      </dgm:spPr>
    </dgm:pt>
    <dgm:pt modelId="{DC27DDA6-73A4-45AF-8B52-70E594C6E063}" type="pres">
      <dgm:prSet presAssocID="{11A5EA0A-517A-463B-9BA8-5EB54D7D10F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648EC-230D-47E1-A618-F93D265B0703}" type="pres">
      <dgm:prSet presAssocID="{4EA87785-B7B3-4F48-BB13-D91C5DEA8DC1}" presName="spacing" presStyleCnt="0"/>
      <dgm:spPr/>
      <dgm:t>
        <a:bodyPr/>
        <a:lstStyle/>
        <a:p>
          <a:endParaRPr lang="en-US"/>
        </a:p>
      </dgm:t>
    </dgm:pt>
    <dgm:pt modelId="{7D4A810A-A6D4-47BA-AF8D-AB4F73C04080}" type="pres">
      <dgm:prSet presAssocID="{25EF8B53-4C57-43A4-9FE1-40C318A0AD88}" presName="composite" presStyleCnt="0"/>
      <dgm:spPr/>
    </dgm:pt>
    <dgm:pt modelId="{69DE5637-6198-4292-ADFF-69DC2A063BC5}" type="pres">
      <dgm:prSet presAssocID="{25EF8B53-4C57-43A4-9FE1-40C318A0AD88}" presName="imgShp" presStyleLbl="fgImgPlace1" presStyleIdx="2" presStyleCnt="3"/>
      <dgm:spPr>
        <a:solidFill>
          <a:srgbClr val="FF66CC"/>
        </a:solidFill>
      </dgm:spPr>
    </dgm:pt>
    <dgm:pt modelId="{00C34D87-B2DD-493A-BAA2-1A14EA17DEB1}" type="pres">
      <dgm:prSet presAssocID="{25EF8B53-4C57-43A4-9FE1-40C318A0AD8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153725-7906-4FB0-8489-4B66243B852E}" srcId="{800EE499-D129-484D-B5C0-D0F3AC30E8B1}" destId="{BEB4A0DE-FB16-4C4F-8DEA-03570694B93A}" srcOrd="0" destOrd="0" parTransId="{A1CD0B47-03FC-4535-A972-2673574CE2F3}" sibTransId="{66283CB7-69B8-41D5-A569-950515985F71}"/>
    <dgm:cxn modelId="{1408F90B-7277-4813-A065-FE7984FF505C}" srcId="{800EE499-D129-484D-B5C0-D0F3AC30E8B1}" destId="{25EF8B53-4C57-43A4-9FE1-40C318A0AD88}" srcOrd="2" destOrd="0" parTransId="{62CE1C4C-AE05-4247-9728-BCA5F5CA780A}" sibTransId="{F463D266-32E5-414A-9781-DA46FFE60955}"/>
    <dgm:cxn modelId="{DBE12C16-D8FD-4B9B-865D-746DD984CD32}" srcId="{800EE499-D129-484D-B5C0-D0F3AC30E8B1}" destId="{11A5EA0A-517A-463B-9BA8-5EB54D7D10F8}" srcOrd="1" destOrd="0" parTransId="{E2B15CF1-464F-45CC-BFE4-6F0AA417C19E}" sibTransId="{4EA87785-B7B3-4F48-BB13-D91C5DEA8DC1}"/>
    <dgm:cxn modelId="{81992C90-313F-474E-ABAB-837C9EBCAED2}" type="presOf" srcId="{66283CB7-69B8-41D5-A569-950515985F71}" destId="{01F33C7F-4C3C-42D3-8542-4BC345A10B4C}" srcOrd="0" destOrd="0" presId="urn:microsoft.com/office/officeart/2005/8/layout/vList3"/>
    <dgm:cxn modelId="{529EEBCC-E16A-49F7-BFAD-D48088D0417C}" type="presOf" srcId="{4EA87785-B7B3-4F48-BB13-D91C5DEA8DC1}" destId="{1BD648EC-230D-47E1-A618-F93D265B0703}" srcOrd="0" destOrd="0" presId="urn:microsoft.com/office/officeart/2005/8/layout/vList3"/>
    <dgm:cxn modelId="{8E54A66A-7576-4EAA-A428-770B3E50CE1B}" type="presOf" srcId="{800EE499-D129-484D-B5C0-D0F3AC30E8B1}" destId="{3A30B1D0-F146-41C6-9373-8CC849B0566C}" srcOrd="0" destOrd="0" presId="urn:microsoft.com/office/officeart/2005/8/layout/vList3"/>
    <dgm:cxn modelId="{5B1E3DBC-6B7B-4B93-8D70-F4BA4BFA5304}" type="presOf" srcId="{11A5EA0A-517A-463B-9BA8-5EB54D7D10F8}" destId="{DC27DDA6-73A4-45AF-8B52-70E594C6E063}" srcOrd="0" destOrd="0" presId="urn:microsoft.com/office/officeart/2005/8/layout/vList3"/>
    <dgm:cxn modelId="{8FD02FFF-4157-47C0-94F2-2F7271699E03}" type="presOf" srcId="{BEB4A0DE-FB16-4C4F-8DEA-03570694B93A}" destId="{5D3E6026-A697-4D8F-84B5-C5321A8528B3}" srcOrd="0" destOrd="0" presId="urn:microsoft.com/office/officeart/2005/8/layout/vList3"/>
    <dgm:cxn modelId="{B224DA4E-A8A7-4D1E-A697-FC0F92688233}" type="presOf" srcId="{25EF8B53-4C57-43A4-9FE1-40C318A0AD88}" destId="{00C34D87-B2DD-493A-BAA2-1A14EA17DEB1}" srcOrd="0" destOrd="0" presId="urn:microsoft.com/office/officeart/2005/8/layout/vList3"/>
    <dgm:cxn modelId="{A503E965-B3DA-483A-9014-43FF0A55AF53}" type="presParOf" srcId="{3A30B1D0-F146-41C6-9373-8CC849B0566C}" destId="{65AAD8D9-A2BB-4BC0-ADC4-32A3E0934999}" srcOrd="0" destOrd="0" presId="urn:microsoft.com/office/officeart/2005/8/layout/vList3"/>
    <dgm:cxn modelId="{763C6610-8E44-47C6-83D3-0DDD2423D5F7}" type="presParOf" srcId="{65AAD8D9-A2BB-4BC0-ADC4-32A3E0934999}" destId="{F8DF891C-0D10-4055-A8A8-3FC34ADEDC5B}" srcOrd="0" destOrd="0" presId="urn:microsoft.com/office/officeart/2005/8/layout/vList3"/>
    <dgm:cxn modelId="{A9B65A2C-C5FE-43FB-8170-8AFDAB422535}" type="presParOf" srcId="{65AAD8D9-A2BB-4BC0-ADC4-32A3E0934999}" destId="{5D3E6026-A697-4D8F-84B5-C5321A8528B3}" srcOrd="1" destOrd="0" presId="urn:microsoft.com/office/officeart/2005/8/layout/vList3"/>
    <dgm:cxn modelId="{971DB277-49C2-4AC0-BF98-FB660A65461A}" type="presParOf" srcId="{3A30B1D0-F146-41C6-9373-8CC849B0566C}" destId="{01F33C7F-4C3C-42D3-8542-4BC345A10B4C}" srcOrd="1" destOrd="0" presId="urn:microsoft.com/office/officeart/2005/8/layout/vList3"/>
    <dgm:cxn modelId="{A1956FEC-36D1-4D10-85EB-7CF3A6C69530}" type="presParOf" srcId="{3A30B1D0-F146-41C6-9373-8CC849B0566C}" destId="{5373068E-DCEB-4D3C-BFF1-43C34CE727FD}" srcOrd="2" destOrd="0" presId="urn:microsoft.com/office/officeart/2005/8/layout/vList3"/>
    <dgm:cxn modelId="{C1B24B94-6089-41E4-860F-8F126FEE0BBF}" type="presParOf" srcId="{5373068E-DCEB-4D3C-BFF1-43C34CE727FD}" destId="{48C23F44-CDC2-4998-B9C4-F737C51D3228}" srcOrd="0" destOrd="0" presId="urn:microsoft.com/office/officeart/2005/8/layout/vList3"/>
    <dgm:cxn modelId="{CE682A93-B726-41FA-999B-A1733AA416F4}" type="presParOf" srcId="{5373068E-DCEB-4D3C-BFF1-43C34CE727FD}" destId="{DC27DDA6-73A4-45AF-8B52-70E594C6E063}" srcOrd="1" destOrd="0" presId="urn:microsoft.com/office/officeart/2005/8/layout/vList3"/>
    <dgm:cxn modelId="{F5645884-2B7E-40E0-A56F-8CD47EEB4392}" type="presParOf" srcId="{3A30B1D0-F146-41C6-9373-8CC849B0566C}" destId="{1BD648EC-230D-47E1-A618-F93D265B0703}" srcOrd="3" destOrd="0" presId="urn:microsoft.com/office/officeart/2005/8/layout/vList3"/>
    <dgm:cxn modelId="{C6FAE043-DFD4-4C37-8280-946519842818}" type="presParOf" srcId="{3A30B1D0-F146-41C6-9373-8CC849B0566C}" destId="{7D4A810A-A6D4-47BA-AF8D-AB4F73C04080}" srcOrd="4" destOrd="0" presId="urn:microsoft.com/office/officeart/2005/8/layout/vList3"/>
    <dgm:cxn modelId="{3DBCE649-420C-4EE5-A877-0B5DEB77E5DD}" type="presParOf" srcId="{7D4A810A-A6D4-47BA-AF8D-AB4F73C04080}" destId="{69DE5637-6198-4292-ADFF-69DC2A063BC5}" srcOrd="0" destOrd="0" presId="urn:microsoft.com/office/officeart/2005/8/layout/vList3"/>
    <dgm:cxn modelId="{BC1B6773-E95B-47D5-A47C-186F2AC1C67B}" type="presParOf" srcId="{7D4A810A-A6D4-47BA-AF8D-AB4F73C04080}" destId="{00C34D87-B2DD-493A-BAA2-1A14EA17DE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EB44E-E6CD-4188-9E2C-1E0998990556}">
      <dsp:nvSpPr>
        <dsp:cNvPr id="0" name=""/>
        <dsp:cNvSpPr/>
      </dsp:nvSpPr>
      <dsp:spPr>
        <a:xfrm>
          <a:off x="1676201" y="0"/>
          <a:ext cx="4889867" cy="367030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8CB01-ABEB-405A-855A-69D5454695E5}">
      <dsp:nvSpPr>
        <dsp:cNvPr id="0" name=""/>
        <dsp:cNvSpPr/>
      </dsp:nvSpPr>
      <dsp:spPr>
        <a:xfrm>
          <a:off x="0" y="143985"/>
          <a:ext cx="4020950" cy="14314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 kern="1200" dirty="0">
              <a:sym typeface="+mn-ea"/>
            </a:rPr>
            <a:t>B</a:t>
          </a:r>
          <a:r>
            <a:rPr lang="en-ID" sz="2400" b="1" kern="1200" dirty="0" err="1">
              <a:sym typeface="+mn-ea"/>
            </a:rPr>
            <a:t>eribadah</a:t>
          </a:r>
          <a:r>
            <a:rPr sz="2400" b="1" kern="1200" dirty="0">
              <a:sym typeface="+mn-ea"/>
            </a:rPr>
            <a:t> m</a:t>
          </a:r>
          <a:r>
            <a:rPr lang="en-ID" sz="2400" b="1" kern="1200" dirty="0" err="1">
              <a:sym typeface="+mn-ea"/>
            </a:rPr>
            <a:t>enurut</a:t>
          </a:r>
          <a:r>
            <a:rPr sz="2400" b="1" kern="1200" dirty="0">
              <a:sym typeface="+mn-ea"/>
            </a:rPr>
            <a:t> k</a:t>
          </a:r>
          <a:r>
            <a:rPr lang="en-ID" sz="2400" b="1" kern="1200" dirty="0" err="1">
              <a:sym typeface="+mn-ea"/>
            </a:rPr>
            <a:t>eyakinan</a:t>
          </a:r>
          <a:r>
            <a:rPr sz="2400" b="1" kern="1200" dirty="0">
              <a:sym typeface="+mn-ea"/>
            </a:rPr>
            <a:t> a</a:t>
          </a:r>
          <a:r>
            <a:rPr lang="en-ID" sz="2400" b="1" kern="1200" dirty="0" err="1">
              <a:sym typeface="+mn-ea"/>
            </a:rPr>
            <a:t>gamanya</a:t>
          </a:r>
          <a:r>
            <a:rPr sz="2400" b="1" kern="1200" dirty="0">
              <a:sym typeface="+mn-ea"/>
            </a:rPr>
            <a:t> d</a:t>
          </a:r>
          <a:r>
            <a:rPr lang="en-ID" sz="2400" b="1" kern="1200" dirty="0" err="1">
              <a:sym typeface="+mn-ea"/>
            </a:rPr>
            <a:t>engan</a:t>
          </a:r>
          <a:r>
            <a:rPr sz="2400" b="1" kern="1200" dirty="0">
              <a:sym typeface="+mn-ea"/>
            </a:rPr>
            <a:t> b</a:t>
          </a:r>
          <a:r>
            <a:rPr lang="en-ID" sz="2400" b="1" kern="1200" dirty="0" err="1">
              <a:sym typeface="+mn-ea"/>
            </a:rPr>
            <a:t>enar</a:t>
          </a:r>
          <a:r>
            <a:rPr sz="2400" b="1" kern="1200" dirty="0">
              <a:sym typeface="+mn-ea"/>
            </a:rPr>
            <a:t> </a:t>
          </a:r>
          <a:r>
            <a:rPr lang="en-ID" sz="2400" b="1" kern="1200" dirty="0">
              <a:sym typeface="+mn-ea"/>
            </a:rPr>
            <a:t>dan </a:t>
          </a:r>
          <a:r>
            <a:rPr sz="2400" b="1" kern="1200" dirty="0">
              <a:sym typeface="+mn-ea"/>
            </a:rPr>
            <a:t>b</a:t>
          </a:r>
          <a:r>
            <a:rPr lang="en-ID" sz="2400" b="1" kern="1200" dirty="0" err="1" smtClean="0">
              <a:sym typeface="+mn-ea"/>
            </a:rPr>
            <a:t>aik</a:t>
          </a:r>
          <a:r>
            <a:rPr lang="en-ID" sz="2400" b="1" kern="1200" dirty="0" smtClean="0">
              <a:sym typeface="+mn-ea"/>
            </a:rPr>
            <a:t>.</a:t>
          </a:r>
          <a:endParaRPr lang="en-ID" sz="2400" b="1" kern="1200" dirty="0"/>
        </a:p>
      </dsp:txBody>
      <dsp:txXfrm>
        <a:off x="69876" y="213861"/>
        <a:ext cx="3881198" cy="1291665"/>
      </dsp:txXfrm>
    </dsp:sp>
    <dsp:sp modelId="{535780CC-4D93-4EE9-B564-2FABEAC59D18}">
      <dsp:nvSpPr>
        <dsp:cNvPr id="0" name=""/>
        <dsp:cNvSpPr/>
      </dsp:nvSpPr>
      <dsp:spPr>
        <a:xfrm>
          <a:off x="4229236" y="108944"/>
          <a:ext cx="3937498" cy="1431417"/>
        </a:xfrm>
        <a:prstGeom prst="roundRect">
          <a:avLst/>
        </a:prstGeom>
        <a:solidFill>
          <a:srgbClr val="66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Menghormati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kepercayaan</a:t>
          </a:r>
          <a:r>
            <a:rPr lang="en-ID" sz="2400" b="1" kern="1200" dirty="0">
              <a:sym typeface="+mn-ea"/>
            </a:rPr>
            <a:t> orang </a:t>
          </a:r>
          <a:r>
            <a:rPr lang="en-ID" sz="2400" b="1" kern="1200" dirty="0" smtClean="0">
              <a:sym typeface="+mn-ea"/>
            </a:rPr>
            <a:t>lain.</a:t>
          </a:r>
          <a:endParaRPr lang="en-US" sz="2400" b="1" kern="1200" dirty="0"/>
        </a:p>
      </dsp:txBody>
      <dsp:txXfrm>
        <a:off x="4299112" y="178820"/>
        <a:ext cx="3797746" cy="1291665"/>
      </dsp:txXfrm>
    </dsp:sp>
    <dsp:sp modelId="{7DE8EA7D-DEFE-49B8-A5B3-42790BF4A3C7}">
      <dsp:nvSpPr>
        <dsp:cNvPr id="0" name=""/>
        <dsp:cNvSpPr/>
      </dsp:nvSpPr>
      <dsp:spPr>
        <a:xfrm>
          <a:off x="0" y="2129909"/>
          <a:ext cx="4088570" cy="1431417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Tidak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memaksakan</a:t>
          </a:r>
          <a:r>
            <a:rPr lang="en-ID" sz="2400" b="1" kern="1200" dirty="0">
              <a:sym typeface="+mn-ea"/>
            </a:rPr>
            <a:t> agama yang </a:t>
          </a:r>
          <a:r>
            <a:rPr lang="en-ID" sz="2400" b="1" kern="1200" dirty="0" err="1">
              <a:sym typeface="+mn-ea"/>
            </a:rPr>
            <a:t>dianut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kepada</a:t>
          </a:r>
          <a:r>
            <a:rPr lang="en-ID" sz="2400" b="1" kern="1200" dirty="0">
              <a:sym typeface="+mn-ea"/>
            </a:rPr>
            <a:t> orang </a:t>
          </a:r>
          <a:r>
            <a:rPr lang="en-ID" sz="2400" b="1" kern="1200" dirty="0" smtClean="0">
              <a:sym typeface="+mn-ea"/>
            </a:rPr>
            <a:t>lain.</a:t>
          </a:r>
          <a:endParaRPr lang="en-US" sz="2400" b="1" kern="1200" dirty="0"/>
        </a:p>
      </dsp:txBody>
      <dsp:txXfrm>
        <a:off x="69876" y="2199785"/>
        <a:ext cx="3948818" cy="1291665"/>
      </dsp:txXfrm>
    </dsp:sp>
    <dsp:sp modelId="{C0A1B9E8-6DAD-41B6-AB76-690AD9A99FB7}">
      <dsp:nvSpPr>
        <dsp:cNvPr id="0" name=""/>
        <dsp:cNvSpPr/>
      </dsp:nvSpPr>
      <dsp:spPr>
        <a:xfrm>
          <a:off x="4273753" y="2140401"/>
          <a:ext cx="3892981" cy="1431417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Menjaga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kerukunan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antarumat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 smtClean="0">
              <a:sym typeface="+mn-ea"/>
            </a:rPr>
            <a:t>beragama</a:t>
          </a:r>
          <a:r>
            <a:rPr lang="en-ID" sz="2400" b="1" kern="1200" dirty="0" smtClean="0">
              <a:sym typeface="+mn-ea"/>
            </a:rPr>
            <a:t>.</a:t>
          </a:r>
          <a:endParaRPr lang="en-US" sz="2400" b="1" kern="1200" dirty="0"/>
        </a:p>
      </dsp:txBody>
      <dsp:txXfrm>
        <a:off x="4343629" y="2210277"/>
        <a:ext cx="3753229" cy="1291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DEAC9-5D4C-4A6A-A44E-082A26F60596}">
      <dsp:nvSpPr>
        <dsp:cNvPr id="0" name=""/>
        <dsp:cNvSpPr/>
      </dsp:nvSpPr>
      <dsp:spPr>
        <a:xfrm>
          <a:off x="6968" y="1514502"/>
          <a:ext cx="2082888" cy="124973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 dirty="0" err="1">
              <a:sym typeface="+mn-ea"/>
            </a:rPr>
            <a:t>Tolong</a:t>
          </a:r>
          <a:r>
            <a:rPr lang="en-ID" sz="2000" b="1" kern="1200" dirty="0">
              <a:sym typeface="+mn-ea"/>
            </a:rPr>
            <a:t> </a:t>
          </a:r>
          <a:r>
            <a:rPr lang="en-ID" sz="2000" b="1" kern="1200" dirty="0" err="1">
              <a:sym typeface="+mn-ea"/>
            </a:rPr>
            <a:t>menolong</a:t>
          </a:r>
          <a:r>
            <a:rPr lang="en-ID" sz="2000" b="1" kern="1200" dirty="0">
              <a:sym typeface="+mn-ea"/>
            </a:rPr>
            <a:t> </a:t>
          </a:r>
          <a:r>
            <a:rPr lang="en-ID" sz="2000" b="1" kern="1200" dirty="0" err="1">
              <a:sym typeface="+mn-ea"/>
            </a:rPr>
            <a:t>dalam</a:t>
          </a:r>
          <a:r>
            <a:rPr lang="en-ID" sz="2000" b="1" kern="1200" dirty="0">
              <a:sym typeface="+mn-ea"/>
            </a:rPr>
            <a:t> </a:t>
          </a:r>
          <a:r>
            <a:rPr lang="en-ID" sz="2000" b="1" kern="1200" dirty="0" err="1">
              <a:sym typeface="+mn-ea"/>
            </a:rPr>
            <a:t>hal</a:t>
          </a:r>
          <a:r>
            <a:rPr lang="en-ID" sz="2000" b="1" kern="1200" dirty="0">
              <a:sym typeface="+mn-ea"/>
            </a:rPr>
            <a:t> </a:t>
          </a:r>
          <a:r>
            <a:rPr lang="en-ID" sz="2000" b="1" kern="1200" dirty="0" err="1" smtClean="0">
              <a:sym typeface="+mn-ea"/>
            </a:rPr>
            <a:t>kebaikan</a:t>
          </a:r>
          <a:r>
            <a:rPr lang="en-ID" sz="2000" b="1" kern="1200" dirty="0" smtClean="0">
              <a:sym typeface="+mn-ea"/>
            </a:rPr>
            <a:t>.</a:t>
          </a:r>
          <a:endParaRPr lang="en-US" sz="2000" b="1" kern="1200" dirty="0"/>
        </a:p>
      </dsp:txBody>
      <dsp:txXfrm>
        <a:off x="43571" y="1551105"/>
        <a:ext cx="2009682" cy="1176526"/>
      </dsp:txXfrm>
    </dsp:sp>
    <dsp:sp modelId="{8A5CF0CE-3323-464D-9C63-05C1BDB053F5}">
      <dsp:nvSpPr>
        <dsp:cNvPr id="0" name=""/>
        <dsp:cNvSpPr/>
      </dsp:nvSpPr>
      <dsp:spPr>
        <a:xfrm>
          <a:off x="2298145" y="1881090"/>
          <a:ext cx="441572" cy="5165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2298145" y="1984401"/>
        <a:ext cx="309100" cy="309934"/>
      </dsp:txXfrm>
    </dsp:sp>
    <dsp:sp modelId="{552FB8E7-A5FB-4CC3-94C3-CE0BDF19F9F1}">
      <dsp:nvSpPr>
        <dsp:cNvPr id="0" name=""/>
        <dsp:cNvSpPr/>
      </dsp:nvSpPr>
      <dsp:spPr>
        <a:xfrm>
          <a:off x="2923012" y="1514502"/>
          <a:ext cx="2082888" cy="12497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8FB4FF">
                <a:shade val="30000"/>
                <a:satMod val="115000"/>
              </a:srgbClr>
            </a:gs>
            <a:gs pos="50000">
              <a:srgbClr val="8FB4FF">
                <a:shade val="67500"/>
                <a:satMod val="115000"/>
              </a:srgbClr>
            </a:gs>
            <a:gs pos="100000">
              <a:srgbClr val="8FB4FF">
                <a:shade val="100000"/>
                <a:satMod val="115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 dirty="0" err="1">
              <a:sym typeface="+mn-ea"/>
            </a:rPr>
            <a:t>Menghormati</a:t>
          </a:r>
          <a:r>
            <a:rPr lang="en-ID" sz="2000" b="1" kern="1200" dirty="0">
              <a:sym typeface="+mn-ea"/>
            </a:rPr>
            <a:t> </a:t>
          </a:r>
          <a:r>
            <a:rPr lang="en-ID" sz="2000" b="1" kern="1200" dirty="0" err="1" smtClean="0">
              <a:sym typeface="+mn-ea"/>
            </a:rPr>
            <a:t>sesama</a:t>
          </a:r>
          <a:r>
            <a:rPr lang="en-ID" sz="2000" b="1" kern="1200" dirty="0" smtClean="0">
              <a:sym typeface="+mn-ea"/>
            </a:rPr>
            <a:t> </a:t>
          </a:r>
          <a:r>
            <a:rPr lang="en-ID" sz="2000" b="1" kern="1200" dirty="0" err="1" smtClean="0">
              <a:sym typeface="+mn-ea"/>
            </a:rPr>
            <a:t>manusia</a:t>
          </a:r>
          <a:r>
            <a:rPr lang="en-ID" sz="2000" b="1" kern="1200" dirty="0" smtClean="0">
              <a:sym typeface="+mn-ea"/>
            </a:rPr>
            <a:t>.</a:t>
          </a:r>
          <a:endParaRPr lang="en-US" sz="2000" b="1" kern="1200" dirty="0"/>
        </a:p>
      </dsp:txBody>
      <dsp:txXfrm>
        <a:off x="2959615" y="1551105"/>
        <a:ext cx="2009682" cy="1176526"/>
      </dsp:txXfrm>
    </dsp:sp>
    <dsp:sp modelId="{353C3794-50AA-4D44-83C9-CE28317C3317}">
      <dsp:nvSpPr>
        <dsp:cNvPr id="0" name=""/>
        <dsp:cNvSpPr/>
      </dsp:nvSpPr>
      <dsp:spPr>
        <a:xfrm>
          <a:off x="5214189" y="1881090"/>
          <a:ext cx="441572" cy="5165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5214189" y="1984401"/>
        <a:ext cx="309100" cy="309934"/>
      </dsp:txXfrm>
    </dsp:sp>
    <dsp:sp modelId="{A1E15D63-E1FF-4A28-A04F-A2B65927BC31}">
      <dsp:nvSpPr>
        <dsp:cNvPr id="0" name=""/>
        <dsp:cNvSpPr/>
      </dsp:nvSpPr>
      <dsp:spPr>
        <a:xfrm>
          <a:off x="5839055" y="1514502"/>
          <a:ext cx="2082888" cy="12497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 dirty="0" err="1">
              <a:sym typeface="+mn-ea"/>
            </a:rPr>
            <a:t>Meminta</a:t>
          </a:r>
          <a:r>
            <a:rPr lang="en-ID" sz="2000" b="1" kern="1200" dirty="0">
              <a:sym typeface="+mn-ea"/>
            </a:rPr>
            <a:t> </a:t>
          </a:r>
          <a:r>
            <a:rPr lang="en-ID" sz="2000" b="1" kern="1200" dirty="0" err="1">
              <a:sym typeface="+mn-ea"/>
            </a:rPr>
            <a:t>maaf</a:t>
          </a:r>
          <a:r>
            <a:rPr lang="en-ID" sz="2000" b="1" kern="1200" dirty="0">
              <a:sym typeface="+mn-ea"/>
            </a:rPr>
            <a:t> </a:t>
          </a:r>
          <a:r>
            <a:rPr lang="en-ID" sz="2000" b="1" kern="1200" dirty="0" err="1">
              <a:sym typeface="+mn-ea"/>
            </a:rPr>
            <a:t>jika</a:t>
          </a:r>
          <a:r>
            <a:rPr lang="en-ID" sz="2000" b="1" kern="1200" dirty="0">
              <a:sym typeface="+mn-ea"/>
            </a:rPr>
            <a:t> </a:t>
          </a:r>
          <a:r>
            <a:rPr lang="en-ID" sz="2000" b="1" kern="1200" dirty="0" err="1">
              <a:sym typeface="+mn-ea"/>
            </a:rPr>
            <a:t>berbuat</a:t>
          </a:r>
          <a:r>
            <a:rPr lang="en-ID" sz="2000" b="1" kern="1200" dirty="0">
              <a:sym typeface="+mn-ea"/>
            </a:rPr>
            <a:t> </a:t>
          </a:r>
          <a:r>
            <a:rPr lang="en-ID" sz="2000" b="1" kern="1200" dirty="0" err="1" smtClean="0">
              <a:sym typeface="+mn-ea"/>
            </a:rPr>
            <a:t>kesalahan</a:t>
          </a:r>
          <a:r>
            <a:rPr lang="en-ID" sz="2000" b="1" kern="1200" dirty="0" smtClean="0">
              <a:sym typeface="+mn-ea"/>
            </a:rPr>
            <a:t>.</a:t>
          </a:r>
          <a:endParaRPr lang="en-US" sz="2000" b="1" kern="1200" dirty="0"/>
        </a:p>
      </dsp:txBody>
      <dsp:txXfrm>
        <a:off x="5875658" y="1551105"/>
        <a:ext cx="2009682" cy="11765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C6388-CD12-4EBC-BA32-13C0C867718F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D231B-4F7D-4AB0-AC75-425AEDD04E6C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tiff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4477" y="4555625"/>
            <a:ext cx="676715" cy="6462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736" y="1222369"/>
            <a:ext cx="2674888" cy="3656372"/>
          </a:xfrm>
          <a:prstGeom prst="rect">
            <a:avLst/>
          </a:prstGeom>
        </p:spPr>
      </p:pic>
      <p:sp>
        <p:nvSpPr>
          <p:cNvPr id="37" name="タイトル 1"/>
          <p:cNvSpPr txBox="1"/>
          <p:nvPr/>
        </p:nvSpPr>
        <p:spPr>
          <a:xfrm>
            <a:off x="4871085" y="2218055"/>
            <a:ext cx="5071745" cy="66675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プレースホルダー 11"/>
          <p:cNvSpPr txBox="1"/>
          <p:nvPr/>
        </p:nvSpPr>
        <p:spPr>
          <a:xfrm>
            <a:off x="5158128" y="2968703"/>
            <a:ext cx="4495775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Pendidikan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Agama Islam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dan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Budi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Pekerti</a:t>
            </a:r>
            <a:endParaRPr lang="en-US" sz="3200" b="1" dirty="0">
              <a:solidFill>
                <a:srgbClr val="F8A01B"/>
              </a:solidFill>
              <a:cs typeface="Arial" panose="020B0604020202020204" pitchFamily="34" charset="0"/>
            </a:endParaRPr>
          </a:p>
        </p:txBody>
      </p:sp>
      <p:cxnSp>
        <p:nvCxnSpPr>
          <p:cNvPr id="39" name="直線コネクタ 9"/>
          <p:cNvCxnSpPr/>
          <p:nvPr/>
        </p:nvCxnSpPr>
        <p:spPr>
          <a:xfrm>
            <a:off x="5158130" y="4097655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6532059" y="4198456"/>
            <a:ext cx="1747914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540" y="3024505"/>
            <a:ext cx="4300855" cy="3132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" y="6156899"/>
            <a:ext cx="12162574" cy="7011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6641" y="506242"/>
            <a:ext cx="7385347" cy="784675"/>
            <a:chOff x="1611544" y="3352296"/>
            <a:chExt cx="5544563" cy="516823"/>
          </a:xfrm>
          <a:solidFill>
            <a:srgbClr val="33CCCC"/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544563" cy="516823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テキスト プレースホルダー 17"/>
            <p:cNvSpPr txBox="1"/>
            <p:nvPr/>
          </p:nvSpPr>
          <p:spPr>
            <a:xfrm>
              <a:off x="2228903" y="3453416"/>
              <a:ext cx="4664724" cy="288604"/>
            </a:xfrm>
            <a:prstGeom prst="rect">
              <a:avLst/>
            </a:prstGeom>
            <a:grp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585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515" indent="-510540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89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50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47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8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69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67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28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en-US" sz="3600" b="1" dirty="0">
                  <a:solidFill>
                    <a:schemeClr val="bg1"/>
                  </a:solidFill>
                </a:rPr>
                <a:t>NORMA DALAM KEHIDUPAN</a:t>
              </a: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>
              <a:solidFill>
                <a:srgbClr val="5BB8D1"/>
              </a:solidFill>
              <a:latin typeface="Open Sans" panose="020B060603050402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2918"/>
            <a:chOff x="2895601" y="-542991"/>
            <a:chExt cx="960519" cy="960519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2263" y="-119697"/>
              <a:ext cx="328404" cy="53700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p:sp>
        <p:nvSpPr>
          <p:cNvPr id="13" name="Arrow: Pentagon 12"/>
          <p:cNvSpPr/>
          <p:nvPr/>
        </p:nvSpPr>
        <p:spPr>
          <a:xfrm>
            <a:off x="946937" y="2436720"/>
            <a:ext cx="6717887" cy="2810510"/>
          </a:xfrm>
          <a:prstGeom prst="homePlat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b="1" dirty="0">
                <a:solidFill>
                  <a:schemeClr val="tx1"/>
                </a:solidFill>
                <a:sym typeface="+mn-ea"/>
              </a:rPr>
              <a:t>Norma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adalah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aturan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atau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ketentuan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yang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mengikat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warga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,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kelompok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dalam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 smtClean="0">
                <a:solidFill>
                  <a:schemeClr val="tx1"/>
                </a:solidFill>
                <a:sym typeface="+mn-ea"/>
              </a:rPr>
              <a:t>masyarakat</a:t>
            </a:r>
            <a:r>
              <a:rPr lang="en-ID" sz="2400" b="1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 smtClean="0">
                <a:solidFill>
                  <a:schemeClr val="tx1"/>
                </a:solidFill>
                <a:sym typeface="+mn-ea"/>
              </a:rPr>
              <a:t>sebagai</a:t>
            </a:r>
            <a:r>
              <a:rPr lang="en-ID" sz="2400" b="1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panduan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,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tatanan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, dan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pengendali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tingkah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laku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yang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sesuai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dan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diterima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. Norma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dapat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berupa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perintah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,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larangan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, dan </a:t>
            </a:r>
            <a:r>
              <a:rPr lang="en-ID" sz="2400" b="1" dirty="0" err="1">
                <a:solidFill>
                  <a:schemeClr val="tx1"/>
                </a:solidFill>
                <a:sym typeface="+mn-ea"/>
              </a:rPr>
              <a:t>sanksi</a:t>
            </a:r>
            <a:r>
              <a:rPr lang="en-ID" sz="2400" b="1" dirty="0">
                <a:solidFill>
                  <a:schemeClr val="tx1"/>
                </a:solidFill>
                <a:sym typeface="+mn-ea"/>
              </a:rPr>
              <a:t>. </a:t>
            </a:r>
          </a:p>
        </p:txBody>
      </p:sp>
      <p:sp>
        <p:nvSpPr>
          <p:cNvPr id="2" name="Arrow: Pentagon 15"/>
          <p:cNvSpPr/>
          <p:nvPr/>
        </p:nvSpPr>
        <p:spPr>
          <a:xfrm>
            <a:off x="843280" y="2111189"/>
            <a:ext cx="7144273" cy="3461572"/>
          </a:xfrm>
          <a:prstGeom prst="homePlate">
            <a:avLst/>
          </a:prstGeom>
          <a:noFill/>
          <a:ln w="38100">
            <a:solidFill>
              <a:srgbClr val="FF99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3773805" y="932180"/>
            <a:ext cx="4498975" cy="1193165"/>
          </a:xfrm>
          <a:prstGeom prst="cloud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Macam-Macam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Norma</a:t>
            </a:r>
            <a:endParaRPr lang="en-ID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6161" y="3241426"/>
            <a:ext cx="25509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Norma </a:t>
            </a:r>
            <a:r>
              <a:rPr lang="en-ID" sz="2400" b="1" dirty="0" err="1" smtClean="0">
                <a:solidFill>
                  <a:schemeClr val="accent4"/>
                </a:solidFill>
              </a:rPr>
              <a:t>Kesusilaan</a:t>
            </a:r>
            <a:endParaRPr lang="en-ID" b="1" dirty="0">
              <a:solidFill>
                <a:schemeClr val="accent4"/>
              </a:solidFill>
            </a:endParaRPr>
          </a:p>
          <a:p>
            <a:pPr algn="ctr"/>
            <a:r>
              <a:rPr lang="en-ID" sz="2000" b="1" dirty="0" err="1" smtClean="0"/>
              <a:t>Aturan</a:t>
            </a:r>
            <a:r>
              <a:rPr lang="en-ID" sz="2000" b="1" dirty="0" smtClean="0"/>
              <a:t> </a:t>
            </a:r>
            <a:r>
              <a:rPr lang="en-ID" sz="2000" b="1" dirty="0"/>
              <a:t>yang </a:t>
            </a:r>
            <a:r>
              <a:rPr lang="en-ID" sz="2000" b="1" dirty="0" err="1"/>
              <a:t>berdasarkan</a:t>
            </a:r>
            <a:r>
              <a:rPr lang="en-ID" sz="2000" b="1" dirty="0"/>
              <a:t> pada </a:t>
            </a:r>
            <a:r>
              <a:rPr lang="en-ID" sz="2000" b="1" dirty="0" err="1"/>
              <a:t>hati</a:t>
            </a:r>
            <a:r>
              <a:rPr lang="en-ID" sz="2000" b="1" dirty="0"/>
              <a:t> </a:t>
            </a:r>
            <a:r>
              <a:rPr lang="en-ID" sz="2000" b="1" dirty="0" err="1"/>
              <a:t>nurani</a:t>
            </a:r>
            <a:r>
              <a:rPr lang="en-ID" sz="2000" b="1" dirty="0"/>
              <a:t> </a:t>
            </a:r>
            <a:r>
              <a:rPr lang="en-ID" sz="2000" b="1" dirty="0" err="1"/>
              <a:t>atau</a:t>
            </a:r>
            <a:r>
              <a:rPr lang="en-ID" sz="2000" b="1" dirty="0"/>
              <a:t> </a:t>
            </a:r>
            <a:r>
              <a:rPr lang="en-ID" sz="2000" b="1" dirty="0" err="1"/>
              <a:t>akhlak</a:t>
            </a:r>
            <a:r>
              <a:rPr lang="en-ID" sz="2000" b="1" dirty="0"/>
              <a:t> </a:t>
            </a:r>
            <a:r>
              <a:rPr lang="en-ID" sz="2000" b="1" dirty="0" err="1" smtClean="0"/>
              <a:t>manusia</a:t>
            </a:r>
            <a:r>
              <a:rPr lang="en-ID" sz="2000" b="1" dirty="0" smtClean="0"/>
              <a:t>. 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27372" y="3241426"/>
            <a:ext cx="25623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CC66"/>
                </a:solidFill>
              </a:rPr>
              <a:t>Norma </a:t>
            </a:r>
            <a:r>
              <a:rPr lang="en-US" sz="2400" b="1" dirty="0" err="1" smtClean="0">
                <a:solidFill>
                  <a:srgbClr val="00CC66"/>
                </a:solidFill>
              </a:rPr>
              <a:t>Kesopanan</a:t>
            </a:r>
            <a:r>
              <a:rPr lang="en-US" sz="2000" b="1" dirty="0" smtClean="0">
                <a:solidFill>
                  <a:srgbClr val="00CC66"/>
                </a:solidFill>
              </a:rPr>
              <a:t> </a:t>
            </a:r>
            <a:endParaRPr lang="en-US" sz="2000" b="1" dirty="0">
              <a:solidFill>
                <a:srgbClr val="00CC66"/>
              </a:solidFill>
            </a:endParaRPr>
          </a:p>
          <a:p>
            <a:pPr algn="ctr"/>
            <a:r>
              <a:rPr lang="en-US" sz="2000" b="1" dirty="0" err="1" smtClean="0"/>
              <a:t>Aturan</a:t>
            </a:r>
            <a:r>
              <a:rPr lang="en-US" sz="2000" b="1" dirty="0" smtClean="0"/>
              <a:t> </a:t>
            </a:r>
            <a:r>
              <a:rPr lang="en-US" sz="2000" b="1" dirty="0"/>
              <a:t>yang </a:t>
            </a:r>
            <a:r>
              <a:rPr lang="en-US" sz="2000" b="1" dirty="0" err="1"/>
              <a:t>berdasarkan</a:t>
            </a:r>
            <a:r>
              <a:rPr lang="en-US" sz="2000" b="1" dirty="0"/>
              <a:t> </a:t>
            </a:r>
            <a:r>
              <a:rPr lang="en-US" sz="2000" b="1" dirty="0" err="1" smtClean="0"/>
              <a:t>tingkah</a:t>
            </a:r>
            <a:r>
              <a:rPr lang="en-US" sz="2000" b="1" dirty="0" smtClean="0"/>
              <a:t> </a:t>
            </a:r>
            <a:r>
              <a:rPr lang="en-US" sz="2000" b="1" dirty="0" err="1"/>
              <a:t>laku</a:t>
            </a:r>
            <a:r>
              <a:rPr lang="en-US" sz="2000" b="1" dirty="0"/>
              <a:t> di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 smtClean="0"/>
              <a:t>masyarakat</a:t>
            </a:r>
            <a:r>
              <a:rPr lang="en-US" sz="2000" b="1" dirty="0" smtClean="0"/>
              <a:t>.</a:t>
            </a:r>
            <a:endParaRPr lang="en-ID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32213" y="2176340"/>
            <a:ext cx="2271218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CC66FF"/>
                </a:solidFill>
              </a:rPr>
              <a:t>Norma Agama</a:t>
            </a:r>
            <a:endParaRPr lang="en-US" b="1" dirty="0">
              <a:solidFill>
                <a:srgbClr val="CC66FF"/>
              </a:solidFill>
            </a:endParaRPr>
          </a:p>
          <a:p>
            <a:pPr algn="ctr"/>
            <a:r>
              <a:rPr lang="en-US" sz="2000" b="1" dirty="0" err="1" smtClean="0"/>
              <a:t>Aturan</a:t>
            </a:r>
            <a:r>
              <a:rPr lang="en-US" sz="2000" b="1" dirty="0" smtClean="0"/>
              <a:t> </a:t>
            </a:r>
            <a:r>
              <a:rPr lang="en-US" sz="2000" b="1" dirty="0"/>
              <a:t>yang </a:t>
            </a:r>
            <a:r>
              <a:rPr lang="en-US" sz="2000" b="1" dirty="0" err="1"/>
              <a:t>menata</a:t>
            </a:r>
            <a:r>
              <a:rPr lang="en-US" sz="2000" b="1" dirty="0"/>
              <a:t> </a:t>
            </a:r>
            <a:r>
              <a:rPr lang="en-US" sz="2000" b="1" dirty="0" err="1" smtClean="0"/>
              <a:t>tindakan</a:t>
            </a:r>
            <a:r>
              <a:rPr lang="en-US" sz="2000" b="1" dirty="0" smtClean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 </a:t>
            </a:r>
            <a:r>
              <a:rPr lang="en-US" sz="2000" b="1" dirty="0" err="1"/>
              <a:t>berdasarkan</a:t>
            </a:r>
            <a:r>
              <a:rPr lang="en-US" sz="2000" b="1" dirty="0"/>
              <a:t> </a:t>
            </a:r>
            <a:r>
              <a:rPr lang="en-US" sz="2000" b="1" dirty="0" err="1"/>
              <a:t>ajaran</a:t>
            </a:r>
            <a:r>
              <a:rPr lang="en-US" sz="2000" b="1" dirty="0"/>
              <a:t> </a:t>
            </a:r>
            <a:r>
              <a:rPr lang="en-US" sz="2000" b="1" dirty="0" smtClean="0"/>
              <a:t>agama.</a:t>
            </a:r>
            <a:endParaRPr lang="en-ID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791026" y="2176462"/>
            <a:ext cx="2581314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Norma Hukum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000" b="1" dirty="0" err="1" smtClean="0"/>
              <a:t>Aturan</a:t>
            </a:r>
            <a:r>
              <a:rPr lang="en-US" sz="2000" b="1" dirty="0" smtClean="0"/>
              <a:t> </a:t>
            </a:r>
            <a:r>
              <a:rPr lang="en-US" sz="2000" b="1" dirty="0" err="1"/>
              <a:t>berupa</a:t>
            </a:r>
            <a:r>
              <a:rPr lang="en-US" sz="2000" b="1" dirty="0"/>
              <a:t> </a:t>
            </a:r>
            <a:r>
              <a:rPr lang="en-US" sz="2000" b="1" dirty="0" err="1"/>
              <a:t>petunjuk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perintah</a:t>
            </a:r>
            <a:r>
              <a:rPr lang="en-US" sz="2000" b="1" dirty="0"/>
              <a:t> dan </a:t>
            </a:r>
            <a:r>
              <a:rPr lang="en-US" sz="2000" b="1" dirty="0" err="1"/>
              <a:t>larangan</a:t>
            </a:r>
            <a:r>
              <a:rPr lang="en-US" sz="2000" b="1" dirty="0"/>
              <a:t> yang </a:t>
            </a:r>
            <a:r>
              <a:rPr lang="en-US" sz="2000" b="1" dirty="0" err="1"/>
              <a:t>mengatur</a:t>
            </a:r>
            <a:r>
              <a:rPr lang="en-US" sz="2000" b="1" dirty="0"/>
              <a:t> tata </a:t>
            </a:r>
            <a:r>
              <a:rPr lang="en-US" sz="2000" b="1" dirty="0" err="1"/>
              <a:t>tertib</a:t>
            </a:r>
            <a:r>
              <a:rPr lang="en-US" sz="2000" b="1" dirty="0"/>
              <a:t> </a:t>
            </a:r>
            <a:r>
              <a:rPr lang="en-US" sz="2000" b="1" dirty="0" err="1"/>
              <a:t>suatu</a:t>
            </a:r>
            <a:r>
              <a:rPr lang="en-US" sz="2000" b="1" dirty="0"/>
              <a:t> </a:t>
            </a:r>
            <a:r>
              <a:rPr lang="en-US" sz="2000" b="1" dirty="0" err="1" smtClean="0"/>
              <a:t>masyarakat</a:t>
            </a:r>
            <a:r>
              <a:rPr lang="en-US" sz="2000" b="1" dirty="0" smtClean="0"/>
              <a:t>. </a:t>
            </a:r>
            <a:endParaRPr lang="en-ID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45976" y="1951672"/>
            <a:ext cx="843887" cy="5595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620905" y="2176343"/>
            <a:ext cx="602778" cy="9399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89513" y="2176344"/>
            <a:ext cx="580596" cy="9399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673453" y="1884064"/>
            <a:ext cx="972400" cy="5845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898"/>
            <a:ext cx="12162574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" y="6156899"/>
            <a:ext cx="12162574" cy="701101"/>
          </a:xfrm>
          <a:prstGeom prst="rect">
            <a:avLst/>
          </a:prstGeom>
        </p:spPr>
      </p:pic>
      <p:sp>
        <p:nvSpPr>
          <p:cNvPr id="11" name="Scroll: Horizontal 10"/>
          <p:cNvSpPr/>
          <p:nvPr/>
        </p:nvSpPr>
        <p:spPr>
          <a:xfrm>
            <a:off x="3633650" y="377152"/>
            <a:ext cx="4462818" cy="1159159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+mn-ea"/>
              </a:rPr>
              <a:t>Norma Agama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26887716"/>
              </p:ext>
            </p:extLst>
          </p:nvPr>
        </p:nvGraphicFramePr>
        <p:xfrm>
          <a:off x="1781810" y="1939925"/>
          <a:ext cx="8166735" cy="367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551"/>
            <a:ext cx="12192000" cy="6857999"/>
          </a:xfrm>
          <a:prstGeom prst="rect">
            <a:avLst/>
          </a:prstGeom>
        </p:spPr>
      </p:pic>
      <p:pic>
        <p:nvPicPr>
          <p:cNvPr id="4" name="Picture 3" descr="4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827" y="3078448"/>
            <a:ext cx="3934460" cy="2865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3" y="6156899"/>
            <a:ext cx="12162574" cy="701101"/>
          </a:xfrm>
          <a:prstGeom prst="rect">
            <a:avLst/>
          </a:prstGeom>
        </p:spPr>
      </p:pic>
      <p:sp>
        <p:nvSpPr>
          <p:cNvPr id="11" name="Scroll: Horizontal 10"/>
          <p:cNvSpPr/>
          <p:nvPr/>
        </p:nvSpPr>
        <p:spPr>
          <a:xfrm>
            <a:off x="3864591" y="59092"/>
            <a:ext cx="4462818" cy="1159159"/>
          </a:xfrm>
          <a:prstGeom prst="horizontalScroll">
            <a:avLst/>
          </a:prstGeom>
          <a:solidFill>
            <a:srgbClr val="33CC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+mn-ea"/>
              </a:rPr>
              <a:t>Norma Kesusilaan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52923092"/>
              </p:ext>
            </p:extLst>
          </p:nvPr>
        </p:nvGraphicFramePr>
        <p:xfrm>
          <a:off x="313914" y="952168"/>
          <a:ext cx="7928913" cy="427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" y="6156899"/>
            <a:ext cx="12162574" cy="701101"/>
          </a:xfrm>
          <a:prstGeom prst="rect">
            <a:avLst/>
          </a:prstGeom>
        </p:spPr>
      </p:pic>
      <p:sp>
        <p:nvSpPr>
          <p:cNvPr id="11" name="Scroll: Horizontal 10"/>
          <p:cNvSpPr/>
          <p:nvPr/>
        </p:nvSpPr>
        <p:spPr>
          <a:xfrm>
            <a:off x="3845740" y="260312"/>
            <a:ext cx="4462818" cy="1159159"/>
          </a:xfrm>
          <a:prstGeom prst="horizontalScroll">
            <a:avLst/>
          </a:prstGeom>
          <a:solidFill>
            <a:srgbClr val="FF66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+mn-ea"/>
              </a:rPr>
              <a:t>Norma Kesopanan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26852710"/>
              </p:ext>
            </p:extLst>
          </p:nvPr>
        </p:nvGraphicFramePr>
        <p:xfrm>
          <a:off x="1287145" y="1770380"/>
          <a:ext cx="9578975" cy="353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" y="6156899"/>
            <a:ext cx="12162574" cy="701101"/>
          </a:xfrm>
          <a:prstGeom prst="rect">
            <a:avLst/>
          </a:prstGeom>
        </p:spPr>
      </p:pic>
      <p:sp>
        <p:nvSpPr>
          <p:cNvPr id="11" name="Scroll: Horizontal 10"/>
          <p:cNvSpPr/>
          <p:nvPr/>
        </p:nvSpPr>
        <p:spPr>
          <a:xfrm>
            <a:off x="3864790" y="260312"/>
            <a:ext cx="4462818" cy="1159159"/>
          </a:xfrm>
          <a:prstGeom prst="horizontalScroll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+mn-ea"/>
              </a:rPr>
              <a:t>Norma Hukum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54023175"/>
              </p:ext>
            </p:extLst>
          </p:nvPr>
        </p:nvGraphicFramePr>
        <p:xfrm>
          <a:off x="746050" y="2000735"/>
          <a:ext cx="6914515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 descr="4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6916" y="2325258"/>
            <a:ext cx="4300855" cy="31324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4" y="868474"/>
            <a:ext cx="7353468" cy="44539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0959" y="2328698"/>
            <a:ext cx="337023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Dokumen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Penerbit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Freepik.com/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brgfx</a:t>
            </a:r>
            <a:endParaRPr lang="en-US" b="1" dirty="0"/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386261" y="1540970"/>
            <a:ext cx="2619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/>
              <a:t>Sumber</a:t>
            </a:r>
            <a:r>
              <a:rPr lang="en-US" sz="2800" b="1" dirty="0"/>
              <a:t> </a:t>
            </a:r>
            <a:r>
              <a:rPr lang="en-US" sz="2800" b="1" dirty="0" err="1"/>
              <a:t>Gambar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2" y="6144126"/>
            <a:ext cx="12163928" cy="703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541555" y="316903"/>
            <a:ext cx="3631811" cy="4810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228</Words>
  <Application>Microsoft Office PowerPoint</Application>
  <PresentationFormat>Custom</PresentationFormat>
  <Paragraphs>39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Sarahnisa Nurandini</dc:creator>
  <cp:lastModifiedBy>Sani Nurlatifah</cp:lastModifiedBy>
  <cp:revision>24</cp:revision>
  <dcterms:created xsi:type="dcterms:W3CDTF">2022-06-01T16:35:00Z</dcterms:created>
  <dcterms:modified xsi:type="dcterms:W3CDTF">2022-06-22T09:07:05Z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AB585375BBAC4F0486E939D61A9663DC</vt:lpwstr>
  </property>
  <property fmtid="{D5CDD505-2E9C-101B-9397-08002B2CF9AE}" pid="3" name="KSOProductBuildVer">
    <vt:lpwstr>1033-11.2.0.11156</vt:lpwstr>
  </property>
</Properties>
</file>