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8" r:id="rId3"/>
    <p:sldId id="262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1" r:id="rId12"/>
    <p:sldId id="287" r:id="rId13"/>
    <p:sldId id="288" r:id="rId14"/>
    <p:sldId id="289" r:id="rId15"/>
    <p:sldId id="292" r:id="rId16"/>
    <p:sldId id="29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3630D-B60C-40A6-AB32-3DBF5ABA438C}">
          <p14:sldIdLst>
            <p14:sldId id="258"/>
            <p14:sldId id="278"/>
            <p14:sldId id="262"/>
            <p14:sldId id="279"/>
            <p14:sldId id="280"/>
            <p14:sldId id="282"/>
            <p14:sldId id="283"/>
            <p14:sldId id="284"/>
            <p14:sldId id="285"/>
            <p14:sldId id="286"/>
            <p14:sldId id="281"/>
            <p14:sldId id="287"/>
            <p14:sldId id="288"/>
            <p14:sldId id="289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66"/>
    <a:srgbClr val="CC0000"/>
    <a:srgbClr val="CC9900"/>
    <a:srgbClr val="996600"/>
    <a:srgbClr val="666699"/>
    <a:srgbClr val="FF9999"/>
    <a:srgbClr val="FFCC00"/>
    <a:srgbClr val="239592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86694" autoAdjust="0"/>
  </p:normalViewPr>
  <p:slideViewPr>
    <p:cSldViewPr>
      <p:cViewPr>
        <p:scale>
          <a:sx n="100" d="100"/>
          <a:sy n="100" d="100"/>
        </p:scale>
        <p:origin x="-25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91B5-C931-4B76-BA61-F93F14C6F3F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AF8ED-82D6-4F02-A397-DA07E63F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3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9005" y="2865879"/>
            <a:ext cx="20877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V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xmlns="" id="{612286D4-DBB4-4DA1-9754-3E5D465076DD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FE2B42-D717-40A4-88C4-E15DAC86A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875537"/>
            <a:ext cx="2323735" cy="3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FFD58D-573B-4C0B-AB1A-0BBE356617D9}"/>
              </a:ext>
            </a:extLst>
          </p:cNvPr>
          <p:cNvSpPr txBox="1"/>
          <p:nvPr/>
        </p:nvSpPr>
        <p:spPr>
          <a:xfrm>
            <a:off x="457200" y="36195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b="1" dirty="0" err="1"/>
              <a:t>norma</a:t>
            </a:r>
            <a:r>
              <a:rPr lang="en-US" sz="2000" dirty="0"/>
              <a:t> dan </a:t>
            </a:r>
            <a:r>
              <a:rPr lang="en-US" sz="2000" b="1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 </a:t>
            </a:r>
            <a:endParaRPr lang="en-ID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2D2F17-8088-4238-B71E-99B44180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71551"/>
            <a:ext cx="3200400" cy="311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1A46C0-FA1B-4513-874D-5BF06808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854" y="2628697"/>
            <a:ext cx="3615691" cy="301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7A96AB-E9A9-44C6-9BAD-2CE537315FFD}"/>
              </a:ext>
            </a:extLst>
          </p:cNvPr>
          <p:cNvSpPr txBox="1"/>
          <p:nvPr/>
        </p:nvSpPr>
        <p:spPr>
          <a:xfrm>
            <a:off x="931268" y="3790950"/>
            <a:ext cx="280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berbagi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rasa </a:t>
            </a:r>
            <a:r>
              <a:rPr lang="en-US" sz="1400" dirty="0" err="1"/>
              <a:t>peduli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sesama</a:t>
            </a:r>
            <a:r>
              <a:rPr lang="en-US" sz="14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3BC874F-F443-4AA0-B276-798387CE5125}"/>
              </a:ext>
            </a:extLst>
          </p:cNvPr>
          <p:cNvGrpSpPr/>
          <p:nvPr/>
        </p:nvGrpSpPr>
        <p:grpSpPr>
          <a:xfrm>
            <a:off x="685800" y="1352550"/>
            <a:ext cx="3505200" cy="2423160"/>
            <a:chOff x="685800" y="1352550"/>
            <a:chExt cx="3505200" cy="24231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7C9D5E3-951D-472C-B73A-C5D76E0C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1352550"/>
              <a:ext cx="3505200" cy="22172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0F34319-7C3F-413E-8EB1-595E3245ECFB}"/>
                </a:ext>
              </a:extLst>
            </p:cNvPr>
            <p:cNvSpPr txBox="1"/>
            <p:nvPr/>
          </p:nvSpPr>
          <p:spPr>
            <a:xfrm>
              <a:off x="747023" y="3529489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E85AE7-9325-4643-8CC0-01A1C0F70071}"/>
              </a:ext>
            </a:extLst>
          </p:cNvPr>
          <p:cNvSpPr txBox="1"/>
          <p:nvPr/>
        </p:nvSpPr>
        <p:spPr>
          <a:xfrm>
            <a:off x="5410200" y="4105930"/>
            <a:ext cx="31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Mengerjakan</a:t>
            </a:r>
            <a:r>
              <a:rPr lang="en-US" sz="1400" dirty="0"/>
              <a:t> </a:t>
            </a:r>
            <a:r>
              <a:rPr lang="en-US" sz="1400" dirty="0" err="1"/>
              <a:t>ujian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merasa</a:t>
            </a:r>
            <a:r>
              <a:rPr lang="en-US" sz="1400" dirty="0"/>
              <a:t> </a:t>
            </a:r>
            <a:r>
              <a:rPr lang="en-US" sz="1400" dirty="0" err="1"/>
              <a:t>tenang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5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864771C-35E9-446F-83D3-3A2A3D57C41E}"/>
              </a:ext>
            </a:extLst>
          </p:cNvPr>
          <p:cNvGrpSpPr/>
          <p:nvPr/>
        </p:nvGrpSpPr>
        <p:grpSpPr>
          <a:xfrm>
            <a:off x="76200" y="168736"/>
            <a:ext cx="5486400" cy="619934"/>
            <a:chOff x="76200" y="168736"/>
            <a:chExt cx="5486400" cy="6199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E4B1B1E-9680-404B-94AB-E96677C1B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68736"/>
              <a:ext cx="5486400" cy="6199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40B4C0A-B474-473B-ABF2-47B2A59BB1B8}"/>
                </a:ext>
              </a:extLst>
            </p:cNvPr>
            <p:cNvSpPr txBox="1"/>
            <p:nvPr/>
          </p:nvSpPr>
          <p:spPr>
            <a:xfrm>
              <a:off x="571500" y="221302"/>
              <a:ext cx="483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E. </a:t>
              </a:r>
              <a:r>
                <a:rPr lang="en-US" sz="2400" b="1" dirty="0" err="1">
                  <a:solidFill>
                    <a:schemeClr val="bg1"/>
                  </a:solidFill>
                </a:rPr>
                <a:t>Pelaksanaan</a:t>
              </a:r>
              <a:r>
                <a:rPr lang="en-US" sz="2400" b="1" dirty="0">
                  <a:solidFill>
                    <a:schemeClr val="bg1"/>
                  </a:solidFill>
                </a:rPr>
                <a:t> Norma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Aturan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0AF119-FED6-48AB-AEB7-A95E78C8BB3A}"/>
              </a:ext>
            </a:extLst>
          </p:cNvPr>
          <p:cNvSpPr txBox="1"/>
          <p:nvPr/>
        </p:nvSpPr>
        <p:spPr>
          <a:xfrm>
            <a:off x="381000" y="87326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663300"/>
                </a:solidFill>
              </a:rPr>
              <a:t>norma</a:t>
            </a:r>
            <a:r>
              <a:rPr lang="en-US" sz="2000" dirty="0"/>
              <a:t> dan </a:t>
            </a:r>
            <a:r>
              <a:rPr lang="en-US" sz="2000" b="1" dirty="0" err="1">
                <a:solidFill>
                  <a:srgbClr val="663300"/>
                </a:solidFill>
              </a:rPr>
              <a:t>aturan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. 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1389B9-09AD-4255-BE65-9428AC44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55648"/>
            <a:ext cx="4114800" cy="3080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F66B6D-8799-4EF7-AEC2-712ABE9BD104}"/>
              </a:ext>
            </a:extLst>
          </p:cNvPr>
          <p:cNvSpPr txBox="1"/>
          <p:nvPr/>
        </p:nvSpPr>
        <p:spPr>
          <a:xfrm>
            <a:off x="5525314" y="4182130"/>
            <a:ext cx="31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Merapikan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tidur</a:t>
            </a:r>
            <a:r>
              <a:rPr lang="en-US" sz="1400" dirty="0"/>
              <a:t> </a:t>
            </a:r>
            <a:r>
              <a:rPr lang="en-US" sz="1400" dirty="0" err="1"/>
              <a:t>bersama</a:t>
            </a:r>
            <a:r>
              <a:rPr lang="en-US" sz="1400" dirty="0"/>
              <a:t> </a:t>
            </a:r>
            <a:r>
              <a:rPr lang="en-US" sz="1400" dirty="0" err="1"/>
              <a:t>adik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keluarga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rukun</a:t>
            </a:r>
            <a:r>
              <a:rPr lang="en-US" sz="1400" dirty="0"/>
              <a:t>.</a:t>
            </a:r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xmlns="" id="{9A6718C9-3991-4ADE-9FA0-F736F952E78B}"/>
              </a:ext>
            </a:extLst>
          </p:cNvPr>
          <p:cNvSpPr/>
          <p:nvPr/>
        </p:nvSpPr>
        <p:spPr>
          <a:xfrm>
            <a:off x="0" y="1733550"/>
            <a:ext cx="4953000" cy="2502812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CD3284-EE3A-4A27-92DD-1157986EF27C}"/>
              </a:ext>
            </a:extLst>
          </p:cNvPr>
          <p:cNvSpPr txBox="1"/>
          <p:nvPr/>
        </p:nvSpPr>
        <p:spPr>
          <a:xfrm>
            <a:off x="304800" y="199263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000" dirty="0" err="1"/>
              <a:t>Menyayangi</a:t>
            </a:r>
            <a:r>
              <a:rPr lang="en-US" sz="2000" dirty="0"/>
              <a:t> dan </a:t>
            </a:r>
            <a:r>
              <a:rPr lang="en-US" sz="2000" dirty="0" err="1"/>
              <a:t>menghormati</a:t>
            </a:r>
            <a:r>
              <a:rPr lang="en-US" sz="2000" dirty="0"/>
              <a:t> orang </a:t>
            </a:r>
            <a:r>
              <a:rPr lang="en-US" sz="2000" dirty="0" err="1"/>
              <a:t>tua</a:t>
            </a:r>
            <a:r>
              <a:rPr lang="en-US" sz="2000" dirty="0"/>
              <a:t>.</a:t>
            </a:r>
          </a:p>
          <a:p>
            <a:pPr marL="285750" indent="-28575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menyayangi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kakak</a:t>
            </a:r>
            <a:r>
              <a:rPr lang="en-US" sz="2000" dirty="0"/>
              <a:t> dan </a:t>
            </a:r>
            <a:r>
              <a:rPr lang="en-US" sz="2000" dirty="0" err="1"/>
              <a:t>adik</a:t>
            </a:r>
            <a:r>
              <a:rPr lang="en-US" sz="2000" dirty="0"/>
              <a:t>.</a:t>
            </a:r>
          </a:p>
          <a:p>
            <a:pPr marL="285750" indent="-28575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dan </a:t>
            </a:r>
            <a:r>
              <a:rPr lang="en-US" sz="2000" dirty="0" err="1"/>
              <a:t>kerapian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 animBg="1"/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splay 4">
            <a:extLst>
              <a:ext uri="{FF2B5EF4-FFF2-40B4-BE49-F238E27FC236}">
                <a16:creationId xmlns:a16="http://schemas.microsoft.com/office/drawing/2014/main" xmlns="" id="{29658F51-386C-4283-AB7E-5563096B21D2}"/>
              </a:ext>
            </a:extLst>
          </p:cNvPr>
          <p:cNvSpPr/>
          <p:nvPr/>
        </p:nvSpPr>
        <p:spPr>
          <a:xfrm>
            <a:off x="4114800" y="1276350"/>
            <a:ext cx="5029200" cy="3048000"/>
          </a:xfrm>
          <a:prstGeom prst="flowChartDisplay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12798C-FB12-4264-A5D3-12C0F8879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4431"/>
            <a:ext cx="3438824" cy="3331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1DBCAF-9CB9-4135-A617-A16F97C361C5}"/>
              </a:ext>
            </a:extLst>
          </p:cNvPr>
          <p:cNvSpPr txBox="1"/>
          <p:nvPr/>
        </p:nvSpPr>
        <p:spPr>
          <a:xfrm>
            <a:off x="381000" y="28575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norma</a:t>
            </a:r>
            <a:r>
              <a:rPr lang="en-US" sz="2000" dirty="0"/>
              <a:t> dan </a:t>
            </a:r>
            <a:r>
              <a:rPr lang="en-US" sz="2000" b="1" dirty="0" err="1">
                <a:solidFill>
                  <a:schemeClr val="tx2"/>
                </a:solidFill>
              </a:rPr>
              <a:t>aturan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. </a:t>
            </a:r>
            <a:endParaRPr lang="en-ID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738E41-0DE6-4858-86D0-EA50BF04F021}"/>
              </a:ext>
            </a:extLst>
          </p:cNvPr>
          <p:cNvSpPr txBox="1"/>
          <p:nvPr/>
        </p:nvSpPr>
        <p:spPr>
          <a:xfrm>
            <a:off x="5029200" y="1504950"/>
            <a:ext cx="356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err="1"/>
              <a:t>Menghormati</a:t>
            </a:r>
            <a:r>
              <a:rPr lang="en-US" sz="2000" dirty="0"/>
              <a:t> guru dan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ID" sz="2000" dirty="0" err="1"/>
              <a:t>Mengerjakan</a:t>
            </a:r>
            <a:r>
              <a:rPr lang="en-ID" sz="2000" dirty="0"/>
              <a:t> </a:t>
            </a:r>
            <a:r>
              <a:rPr lang="en-ID" sz="2000" dirty="0" err="1"/>
              <a:t>tugas</a:t>
            </a:r>
            <a:r>
              <a:rPr lang="en-ID" sz="2000" dirty="0"/>
              <a:t> dan </a:t>
            </a:r>
            <a:r>
              <a:rPr lang="en-ID" sz="2000" dirty="0" err="1"/>
              <a:t>ulangan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ID" sz="2000" dirty="0" err="1"/>
              <a:t>Berpakaian</a:t>
            </a:r>
            <a:r>
              <a:rPr lang="en-ID" sz="2000" dirty="0"/>
              <a:t> </a:t>
            </a:r>
            <a:r>
              <a:rPr lang="en-ID" sz="2000" dirty="0" err="1"/>
              <a:t>seragam</a:t>
            </a:r>
            <a:r>
              <a:rPr lang="en-ID" sz="2000" dirty="0"/>
              <a:t> </a:t>
            </a:r>
            <a:r>
              <a:rPr lang="en-ID" sz="2000" dirty="0" err="1"/>
              <a:t>lengkap</a:t>
            </a:r>
            <a:r>
              <a:rPr lang="en-ID" sz="2000" dirty="0"/>
              <a:t> dan </a:t>
            </a:r>
            <a:r>
              <a:rPr lang="en-ID" sz="2000" dirty="0" err="1"/>
              <a:t>rapi</a:t>
            </a:r>
            <a:r>
              <a:rPr lang="en-ID" sz="2000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kebersihan</a:t>
            </a:r>
            <a:r>
              <a:rPr lang="en-ID" sz="2000" dirty="0"/>
              <a:t> </a:t>
            </a:r>
            <a:r>
              <a:rPr lang="en-ID" sz="2000" dirty="0" err="1"/>
              <a:t>sekolah</a:t>
            </a:r>
            <a:r>
              <a:rPr lang="en-ID" sz="2000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ID" sz="2000" dirty="0" err="1"/>
              <a:t>Datang</a:t>
            </a:r>
            <a:r>
              <a:rPr lang="en-ID" sz="2000" dirty="0"/>
              <a:t>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27AE6F-A1EA-43BB-A380-C086B3841858}"/>
              </a:ext>
            </a:extLst>
          </p:cNvPr>
          <p:cNvSpPr txBox="1"/>
          <p:nvPr/>
        </p:nvSpPr>
        <p:spPr>
          <a:xfrm>
            <a:off x="1524000" y="3505849"/>
            <a:ext cx="194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Kita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datang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r>
              <a:rPr lang="en-US" sz="1400" dirty="0"/>
              <a:t>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CF677-88AA-45D4-8E92-4F862702112B}"/>
              </a:ext>
            </a:extLst>
          </p:cNvPr>
          <p:cNvSpPr txBox="1"/>
          <p:nvPr/>
        </p:nvSpPr>
        <p:spPr>
          <a:xfrm>
            <a:off x="381000" y="28575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b="1" dirty="0" err="1"/>
              <a:t>norma</a:t>
            </a:r>
            <a:r>
              <a:rPr lang="en-US" sz="2000" dirty="0"/>
              <a:t> dan </a:t>
            </a:r>
            <a:r>
              <a:rPr lang="en-US" sz="2000" b="1" dirty="0" err="1"/>
              <a:t>aturan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 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1D958D-A520-4384-8378-A97F2046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95350"/>
            <a:ext cx="4011784" cy="3319522"/>
          </a:xfrm>
          <a:prstGeom prst="rect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xmlns="" id="{C77B6154-144A-4160-9974-2C99E6F49776}"/>
              </a:ext>
            </a:extLst>
          </p:cNvPr>
          <p:cNvSpPr/>
          <p:nvPr/>
        </p:nvSpPr>
        <p:spPr>
          <a:xfrm rot="16200000">
            <a:off x="589998" y="457754"/>
            <a:ext cx="3571221" cy="4751214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6ADEF2-97A5-4937-9CE0-CC61C6376950}"/>
              </a:ext>
            </a:extLst>
          </p:cNvPr>
          <p:cNvSpPr txBox="1"/>
          <p:nvPr/>
        </p:nvSpPr>
        <p:spPr>
          <a:xfrm>
            <a:off x="533400" y="135255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/>
              <a:t>Menghormati</a:t>
            </a:r>
            <a:r>
              <a:rPr lang="en-US" sz="2000" dirty="0"/>
              <a:t> </a:t>
            </a:r>
            <a:r>
              <a:rPr lang="en-US" sz="2000" dirty="0" err="1"/>
              <a:t>tetangga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Gotong royong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tetangga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adat</a:t>
            </a:r>
            <a:r>
              <a:rPr lang="en-US" sz="2000" dirty="0"/>
              <a:t> </a:t>
            </a:r>
            <a:r>
              <a:rPr lang="en-US" sz="2000" dirty="0" err="1"/>
              <a:t>istiadat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setempat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/>
              <a:t>Mematuhi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lintas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314C8F-955D-473F-9822-11A8469A0A6A}"/>
              </a:ext>
            </a:extLst>
          </p:cNvPr>
          <p:cNvSpPr txBox="1"/>
          <p:nvPr/>
        </p:nvSpPr>
        <p:spPr>
          <a:xfrm>
            <a:off x="5400040" y="4171950"/>
            <a:ext cx="298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Menghadiri</a:t>
            </a:r>
            <a:r>
              <a:rPr lang="en-US" sz="1400" dirty="0"/>
              <a:t> acara </a:t>
            </a:r>
            <a:r>
              <a:rPr lang="en-US" sz="1400" dirty="0" err="1"/>
              <a:t>tetangga</a:t>
            </a:r>
            <a:r>
              <a:rPr lang="en-US" sz="1400" dirty="0"/>
              <a:t> </a:t>
            </a:r>
            <a:r>
              <a:rPr lang="en-US" sz="1400" dirty="0" err="1"/>
              <a:t>termasuk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menghormati</a:t>
            </a:r>
            <a:r>
              <a:rPr lang="en-US" sz="1400" dirty="0"/>
              <a:t> </a:t>
            </a:r>
            <a:r>
              <a:rPr lang="en-US" sz="1400" dirty="0" err="1"/>
              <a:t>tetangga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4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09781D-78F6-4C73-8432-2FC77D788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/>
        </p:blipFill>
        <p:spPr>
          <a:xfrm>
            <a:off x="2132538" y="887679"/>
            <a:ext cx="6478061" cy="37414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F6BCB6-10BB-4A3C-90A5-5612445E41AB}"/>
              </a:ext>
            </a:extLst>
          </p:cNvPr>
          <p:cNvGrpSpPr/>
          <p:nvPr/>
        </p:nvGrpSpPr>
        <p:grpSpPr>
          <a:xfrm>
            <a:off x="0" y="133350"/>
            <a:ext cx="5715000" cy="666377"/>
            <a:chOff x="0" y="133350"/>
            <a:chExt cx="5715000" cy="6663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A6B13D3E-489E-4895-B158-1ABDC5B5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3350"/>
              <a:ext cx="5715000" cy="66637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76512F7-E3E7-43E4-ADAE-669AB82E2844}"/>
                </a:ext>
              </a:extLst>
            </p:cNvPr>
            <p:cNvSpPr txBox="1"/>
            <p:nvPr/>
          </p:nvSpPr>
          <p:spPr>
            <a:xfrm>
              <a:off x="571500" y="221302"/>
              <a:ext cx="483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F. </a:t>
              </a:r>
              <a:r>
                <a:rPr lang="en-US" sz="2400" b="1" dirty="0" err="1">
                  <a:solidFill>
                    <a:schemeClr val="bg1"/>
                  </a:solidFill>
                </a:rPr>
                <a:t>Pelaksanaan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Hak</a:t>
              </a:r>
              <a:r>
                <a:rPr lang="en-US" sz="2400" b="1" dirty="0">
                  <a:solidFill>
                    <a:schemeClr val="bg1"/>
                  </a:solidFill>
                </a:rPr>
                <a:t>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Kewajiban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C49CA-5187-4A98-B845-130F9527E446}"/>
              </a:ext>
            </a:extLst>
          </p:cNvPr>
          <p:cNvSpPr txBox="1"/>
          <p:nvPr/>
        </p:nvSpPr>
        <p:spPr>
          <a:xfrm>
            <a:off x="305862" y="2709261"/>
            <a:ext cx="175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Hak</a:t>
            </a:r>
            <a:r>
              <a:rPr lang="en-US" sz="2000" b="1" dirty="0"/>
              <a:t> dan </a:t>
            </a:r>
            <a:r>
              <a:rPr lang="en-US" sz="2000" b="1" dirty="0" err="1"/>
              <a:t>kewajiban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di </a:t>
            </a:r>
            <a:r>
              <a:rPr lang="en-US" sz="2000" b="1" dirty="0" err="1"/>
              <a:t>rumah</a:t>
            </a:r>
            <a:r>
              <a:rPr lang="en-US" sz="2000" b="1" dirty="0"/>
              <a:t>. </a:t>
            </a:r>
            <a:endParaRPr lang="en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67CB67-80B3-4FEA-9E45-6E5EAE47F3E6}"/>
              </a:ext>
            </a:extLst>
          </p:cNvPr>
          <p:cNvSpPr txBox="1"/>
          <p:nvPr/>
        </p:nvSpPr>
        <p:spPr>
          <a:xfrm>
            <a:off x="2438400" y="1123950"/>
            <a:ext cx="2849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Hak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kasih</a:t>
            </a:r>
            <a:r>
              <a:rPr lang="en-US" sz="1600" dirty="0"/>
              <a:t> </a:t>
            </a:r>
            <a:r>
              <a:rPr lang="en-US" sz="1600" dirty="0" err="1"/>
              <a:t>sayang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dan </a:t>
            </a:r>
            <a:r>
              <a:rPr lang="en-US" sz="1600" dirty="0" err="1"/>
              <a:t>minuman</a:t>
            </a:r>
            <a:r>
              <a:rPr lang="en-US" sz="1600" dirty="0"/>
              <a:t> yang </a:t>
            </a:r>
            <a:r>
              <a:rPr lang="en-US" sz="1600" dirty="0" err="1"/>
              <a:t>sehat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pakaian</a:t>
            </a:r>
            <a:r>
              <a:rPr lang="en-US" sz="1600" dirty="0"/>
              <a:t> yang </a:t>
            </a:r>
            <a:r>
              <a:rPr lang="en-US" sz="1600" dirty="0" err="1"/>
              <a:t>layak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Memperolah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Bermain</a:t>
            </a:r>
            <a:r>
              <a:rPr lang="en-US" sz="1600" dirty="0"/>
              <a:t>.</a:t>
            </a:r>
            <a:endParaRPr lang="en-ID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4B8D0D-22F1-4FA2-983F-CBBF94F8E402}"/>
              </a:ext>
            </a:extLst>
          </p:cNvPr>
          <p:cNvSpPr txBox="1"/>
          <p:nvPr/>
        </p:nvSpPr>
        <p:spPr>
          <a:xfrm>
            <a:off x="5410200" y="1113532"/>
            <a:ext cx="2971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Kewajiban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Menghormati</a:t>
            </a:r>
            <a:r>
              <a:rPr lang="en-US" sz="1600" dirty="0"/>
              <a:t> orang </a:t>
            </a:r>
            <a:r>
              <a:rPr lang="en-US" sz="1600" dirty="0" err="1"/>
              <a:t>tua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Menyayangi</a:t>
            </a:r>
            <a:r>
              <a:rPr lang="en-US" sz="1600" dirty="0"/>
              <a:t> </a:t>
            </a:r>
            <a:r>
              <a:rPr lang="en-US" sz="1600" dirty="0" err="1"/>
              <a:t>adik</a:t>
            </a:r>
            <a:r>
              <a:rPr lang="en-US" sz="1600" dirty="0"/>
              <a:t> dan </a:t>
            </a:r>
            <a:r>
              <a:rPr lang="en-US" sz="1600" dirty="0" err="1"/>
              <a:t>kakak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kebersihan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Meminta</a:t>
            </a:r>
            <a:r>
              <a:rPr lang="en-US" sz="1600" dirty="0"/>
              <a:t> </a:t>
            </a:r>
            <a:r>
              <a:rPr lang="en-US" sz="1600" dirty="0" err="1"/>
              <a:t>izin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Mengucapkan</a:t>
            </a:r>
            <a:r>
              <a:rPr lang="en-US" sz="1600" dirty="0"/>
              <a:t> </a:t>
            </a:r>
            <a:r>
              <a:rPr lang="en-US" sz="1600" dirty="0" err="1"/>
              <a:t>salam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Mendengarkan</a:t>
            </a:r>
            <a:r>
              <a:rPr lang="en-US" sz="1600" dirty="0"/>
              <a:t> </a:t>
            </a:r>
            <a:r>
              <a:rPr lang="en-US" sz="1600" dirty="0" err="1"/>
              <a:t>nasihat</a:t>
            </a:r>
            <a:r>
              <a:rPr lang="en-US" sz="1600" dirty="0"/>
              <a:t> orang </a:t>
            </a:r>
            <a:r>
              <a:rPr lang="en-US" sz="1600" dirty="0" err="1"/>
              <a:t>tua</a:t>
            </a:r>
            <a:r>
              <a:rPr lang="en-US" sz="16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88FA69-BE88-4314-8067-B647F674C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681330"/>
            <a:ext cx="1408107" cy="8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DDC469-0E4A-410F-A359-139DC09549EA}"/>
              </a:ext>
            </a:extLst>
          </p:cNvPr>
          <p:cNvSpPr txBox="1"/>
          <p:nvPr/>
        </p:nvSpPr>
        <p:spPr>
          <a:xfrm>
            <a:off x="2476500" y="40793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Hak</a:t>
            </a:r>
            <a:r>
              <a:rPr lang="en-US" sz="2000" b="1" dirty="0"/>
              <a:t> dan </a:t>
            </a:r>
            <a:r>
              <a:rPr lang="en-US" sz="2000" b="1" dirty="0" err="1"/>
              <a:t>kewajiban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di </a:t>
            </a:r>
            <a:r>
              <a:rPr lang="en-US" sz="2000" b="1" dirty="0" err="1"/>
              <a:t>sekolah</a:t>
            </a:r>
            <a:r>
              <a:rPr lang="en-US" sz="2000" b="1" dirty="0"/>
              <a:t>. </a:t>
            </a:r>
            <a:endParaRPr lang="en-ID" sz="2000" b="1" dirty="0"/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xmlns="" id="{0AB9A309-D370-4383-BA9F-C9858EBA18A2}"/>
              </a:ext>
            </a:extLst>
          </p:cNvPr>
          <p:cNvSpPr/>
          <p:nvPr/>
        </p:nvSpPr>
        <p:spPr>
          <a:xfrm rot="10800000">
            <a:off x="838200" y="1162050"/>
            <a:ext cx="3657600" cy="2933700"/>
          </a:xfrm>
          <a:prstGeom prst="flowChartDelay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2D82D3-3452-4D38-BC05-7275A7BFD002}"/>
              </a:ext>
            </a:extLst>
          </p:cNvPr>
          <p:cNvSpPr txBox="1"/>
          <p:nvPr/>
        </p:nvSpPr>
        <p:spPr>
          <a:xfrm>
            <a:off x="990600" y="1504950"/>
            <a:ext cx="3337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pelajaran</a:t>
            </a:r>
            <a:r>
              <a:rPr lang="en-US" sz="1600" dirty="0"/>
              <a:t> dan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Bertanya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guru.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Meminjam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di </a:t>
            </a:r>
            <a:r>
              <a:rPr lang="en-US" sz="1600" dirty="0" err="1"/>
              <a:t>perpustakaan</a:t>
            </a:r>
            <a:r>
              <a:rPr lang="en-US" sz="1600" dirty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Bermain</a:t>
            </a:r>
            <a:r>
              <a:rPr lang="en-US" sz="1600" dirty="0"/>
              <a:t> dan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di </a:t>
            </a:r>
            <a:r>
              <a:rPr lang="en-US" sz="1600" dirty="0" err="1"/>
              <a:t>kantin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istirahat</a:t>
            </a:r>
            <a:r>
              <a:rPr lang="en-US" sz="1600" dirty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 err="1"/>
              <a:t>Menikmati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yang </a:t>
            </a:r>
            <a:r>
              <a:rPr lang="en-US" sz="1600" dirty="0" err="1"/>
              <a:t>bersih</a:t>
            </a:r>
            <a:r>
              <a:rPr lang="en-US" sz="1600" dirty="0"/>
              <a:t>. </a:t>
            </a:r>
            <a:endParaRPr lang="en-ID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1E4F77-E4D6-440E-9DB7-E41FE01CF7A2}"/>
              </a:ext>
            </a:extLst>
          </p:cNvPr>
          <p:cNvSpPr txBox="1"/>
          <p:nvPr/>
        </p:nvSpPr>
        <p:spPr>
          <a:xfrm>
            <a:off x="2819400" y="12118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Hak</a:t>
            </a:r>
            <a:endParaRPr lang="en-ID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7D913BC2-5BD1-4536-8C32-696C7F32B3D7}"/>
              </a:ext>
            </a:extLst>
          </p:cNvPr>
          <p:cNvSpPr/>
          <p:nvPr/>
        </p:nvSpPr>
        <p:spPr>
          <a:xfrm>
            <a:off x="4495801" y="1162050"/>
            <a:ext cx="3657600" cy="2933700"/>
          </a:xfrm>
          <a:prstGeom prst="flowChartDelay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1BC30C-4B44-4D5A-83E6-6E22D97A3556}"/>
              </a:ext>
            </a:extLst>
          </p:cNvPr>
          <p:cNvSpPr txBox="1"/>
          <p:nvPr/>
        </p:nvSpPr>
        <p:spPr>
          <a:xfrm>
            <a:off x="5090161" y="1211818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Kewajiban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807AA1-3405-47D3-8363-D5500095E112}"/>
              </a:ext>
            </a:extLst>
          </p:cNvPr>
          <p:cNvSpPr txBox="1"/>
          <p:nvPr/>
        </p:nvSpPr>
        <p:spPr>
          <a:xfrm>
            <a:off x="4663444" y="1581150"/>
            <a:ext cx="3276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Menghormati</a:t>
            </a:r>
            <a:r>
              <a:rPr lang="en-US" sz="1600" dirty="0">
                <a:solidFill>
                  <a:schemeClr val="bg1"/>
                </a:solidFill>
              </a:rPr>
              <a:t> guru dan </a:t>
            </a:r>
            <a:r>
              <a:rPr lang="en-US" sz="1600" dirty="0" err="1">
                <a:solidFill>
                  <a:schemeClr val="bg1"/>
                </a:solidFill>
              </a:rPr>
              <a:t>warga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lainnya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Menyayangi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Menjaga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kebersihan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Menjaga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ketertiban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Mematuhi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peraturan</a:t>
            </a:r>
            <a:r>
              <a:rPr lang="en-US" sz="1600" dirty="0">
                <a:solidFill>
                  <a:schemeClr val="bg1"/>
                </a:solidFill>
              </a:rPr>
              <a:t> dan tata </a:t>
            </a:r>
            <a:r>
              <a:rPr lang="en-US" sz="1600" dirty="0" err="1">
                <a:solidFill>
                  <a:schemeClr val="bg1"/>
                </a:solidFill>
              </a:rPr>
              <a:t>tertib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Memakai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seragam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rapi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49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build="p"/>
      <p:bldP spid="8" grpId="0"/>
      <p:bldP spid="3" grpId="0" animBg="1"/>
      <p:bldP spid="9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3CA850-99EC-44A6-B4AF-79A6281F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2" y="619788"/>
            <a:ext cx="3264749" cy="3818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D8A1BE-4B33-4DDB-81E5-9547A8322178}"/>
              </a:ext>
            </a:extLst>
          </p:cNvPr>
          <p:cNvSpPr txBox="1"/>
          <p:nvPr/>
        </p:nvSpPr>
        <p:spPr>
          <a:xfrm>
            <a:off x="3780582" y="1459230"/>
            <a:ext cx="1751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Hak</a:t>
            </a:r>
            <a:r>
              <a:rPr lang="en-US" sz="2000" b="1" dirty="0"/>
              <a:t> dan </a:t>
            </a:r>
            <a:r>
              <a:rPr lang="en-US" sz="2000" b="1" dirty="0" err="1"/>
              <a:t>kewajiban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di </a:t>
            </a:r>
            <a:r>
              <a:rPr lang="en-US" sz="2000" b="1" dirty="0" err="1"/>
              <a:t>lingkungan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. </a:t>
            </a:r>
            <a:endParaRPr lang="en-ID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86BA0F-E2F1-4900-B181-0F973C7B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73" y="717870"/>
            <a:ext cx="3264749" cy="3818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6DC4F-76E2-400F-965A-5E46CDC364D3}"/>
              </a:ext>
            </a:extLst>
          </p:cNvPr>
          <p:cNvSpPr txBox="1"/>
          <p:nvPr/>
        </p:nvSpPr>
        <p:spPr>
          <a:xfrm>
            <a:off x="914400" y="883206"/>
            <a:ext cx="2438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Hak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Menikmati</a:t>
            </a:r>
            <a:r>
              <a:rPr lang="en-US" sz="1600" dirty="0"/>
              <a:t> </a:t>
            </a:r>
            <a:r>
              <a:rPr lang="en-US" sz="1600" dirty="0" err="1"/>
              <a:t>udara</a:t>
            </a:r>
            <a:r>
              <a:rPr lang="en-US" sz="1600" dirty="0"/>
              <a:t> </a:t>
            </a:r>
            <a:r>
              <a:rPr lang="en-US" sz="1600" dirty="0" err="1"/>
              <a:t>bersih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Mengikuti</a:t>
            </a:r>
            <a:r>
              <a:rPr lang="en-US" sz="1600" dirty="0"/>
              <a:t> acara </a:t>
            </a:r>
            <a:r>
              <a:rPr lang="en-US" sz="1600" dirty="0" err="1"/>
              <a:t>adat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aman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ajaran</a:t>
            </a:r>
            <a:r>
              <a:rPr lang="en-US" sz="1600" dirty="0"/>
              <a:t> agama.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D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754F4E-9313-4273-A8D4-29825215FB91}"/>
              </a:ext>
            </a:extLst>
          </p:cNvPr>
          <p:cNvSpPr txBox="1"/>
          <p:nvPr/>
        </p:nvSpPr>
        <p:spPr>
          <a:xfrm>
            <a:off x="5959902" y="883206"/>
            <a:ext cx="2438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996600"/>
                </a:solidFill>
              </a:rPr>
              <a:t>Kewajiban</a:t>
            </a:r>
            <a:endParaRPr lang="en-US" b="1" dirty="0">
              <a:solidFill>
                <a:srgbClr val="99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Menjaga</a:t>
            </a:r>
            <a:r>
              <a:rPr lang="en-ID" sz="1600" dirty="0"/>
              <a:t> </a:t>
            </a:r>
            <a:r>
              <a:rPr lang="en-ID" sz="1600" dirty="0" err="1"/>
              <a:t>kebersihan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Memakai</a:t>
            </a:r>
            <a:r>
              <a:rPr lang="en-ID" sz="1600" dirty="0"/>
              <a:t> helm Ketika </a:t>
            </a:r>
            <a:r>
              <a:rPr lang="en-ID" sz="1600" dirty="0" err="1"/>
              <a:t>berkendara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Menghargai</a:t>
            </a:r>
            <a:r>
              <a:rPr lang="en-ID" sz="1600" dirty="0"/>
              <a:t> </a:t>
            </a:r>
            <a:r>
              <a:rPr lang="en-ID" sz="1600" dirty="0" err="1"/>
              <a:t>budaya</a:t>
            </a:r>
            <a:r>
              <a:rPr lang="en-ID" sz="1600" dirty="0"/>
              <a:t> </a:t>
            </a:r>
            <a:r>
              <a:rPr lang="en-ID" sz="1600" dirty="0" err="1"/>
              <a:t>daerah</a:t>
            </a:r>
            <a:r>
              <a:rPr lang="en-ID" sz="1600" dirty="0"/>
              <a:t> lain.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Menghormati</a:t>
            </a:r>
            <a:r>
              <a:rPr lang="en-ID" sz="1600" dirty="0"/>
              <a:t> agama orang lain.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Menghargai</a:t>
            </a:r>
            <a:r>
              <a:rPr lang="en-ID" sz="1600" dirty="0"/>
              <a:t> </a:t>
            </a:r>
            <a:r>
              <a:rPr lang="en-ID" sz="1600" dirty="0" err="1"/>
              <a:t>pendapat</a:t>
            </a:r>
            <a:r>
              <a:rPr lang="en-ID" sz="1600" dirty="0"/>
              <a:t> orang lain.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CCB8C6-0E29-45C9-8CD4-735337BDB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0" y="3181348"/>
            <a:ext cx="1421813" cy="609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B4A9F5-FBD7-491D-964C-B8BDC3F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38517" y="819150"/>
            <a:ext cx="1369496" cy="5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69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5FF02F-EE50-4F2C-B9DA-CBAD1987A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23" y="1352550"/>
            <a:ext cx="4156677" cy="3120725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4E2659FF-ED42-4EE3-8D6D-31B0164F87B3}"/>
              </a:ext>
            </a:extLst>
          </p:cNvPr>
          <p:cNvSpPr/>
          <p:nvPr/>
        </p:nvSpPr>
        <p:spPr>
          <a:xfrm rot="3600000">
            <a:off x="3118103" y="1474898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xmlns="" id="{55BF26FA-7D37-488A-A859-AF495C55CC6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9064"/>
            <a:ext cx="4626963" cy="968336"/>
            <a:chOff x="457199" y="-126500"/>
            <a:chExt cx="4626765" cy="96800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4D3D60D-E4FB-46D6-B656-F4921F48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55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NORMA DAN ATURAN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047B905-D88C-4394-B914-5F0E3D6C5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2</a:t>
              </a:r>
            </a:p>
          </p:txBody>
        </p:sp>
      </p:grp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70B55F18-A3FD-4F28-8071-ACED140A6D9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6872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BD038C4-803A-4FFC-98AD-9E307450BCC5}"/>
              </a:ext>
            </a:extLst>
          </p:cNvPr>
          <p:cNvGrpSpPr/>
          <p:nvPr/>
        </p:nvGrpSpPr>
        <p:grpSpPr>
          <a:xfrm>
            <a:off x="157161" y="1376733"/>
            <a:ext cx="5176839" cy="3125317"/>
            <a:chOff x="157161" y="1733550"/>
            <a:chExt cx="4786768" cy="28749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3D911EE-1B47-43CA-8CE2-FDC5484CE6F6}"/>
                </a:ext>
              </a:extLst>
            </p:cNvPr>
            <p:cNvSpPr/>
            <p:nvPr/>
          </p:nvSpPr>
          <p:spPr>
            <a:xfrm>
              <a:off x="157161" y="1846522"/>
              <a:ext cx="3119439" cy="348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91AB4E-CA0C-4CD3-A09C-F357C57EC31D}"/>
                </a:ext>
              </a:extLst>
            </p:cNvPr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xmlns="" id="{ABC96BBB-B917-4279-9ED4-E882002C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05" y="2201968"/>
              <a:ext cx="4778224" cy="240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>
                  <a:latin typeface="+mj-lt"/>
                </a:rPr>
                <a:t>Menjelaskan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pengertian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, </a:t>
              </a:r>
              <a:r>
                <a:rPr lang="en-US" altLang="id-ID" sz="1600" dirty="0" err="1">
                  <a:latin typeface="+mj-lt"/>
                </a:rPr>
                <a:t>aturan</a:t>
              </a:r>
              <a:r>
                <a:rPr lang="en-US" altLang="id-ID" sz="1600" dirty="0">
                  <a:latin typeface="+mj-lt"/>
                </a:rPr>
                <a:t>, </a:t>
              </a:r>
              <a:r>
                <a:rPr lang="en-US" altLang="id-ID" sz="1600" dirty="0" err="1">
                  <a:latin typeface="+mj-lt"/>
                </a:rPr>
                <a:t>hak</a:t>
              </a:r>
              <a:r>
                <a:rPr lang="en-US" altLang="id-ID" sz="1600" dirty="0">
                  <a:latin typeface="+mj-lt"/>
                </a:rPr>
                <a:t>, dan </a:t>
              </a:r>
              <a:r>
                <a:rPr lang="en-US" altLang="id-ID" sz="1600" dirty="0" err="1">
                  <a:latin typeface="+mj-lt"/>
                </a:rPr>
                <a:t>kewajiban</a:t>
              </a:r>
              <a:r>
                <a:rPr lang="en-US" altLang="id-ID" sz="16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>
                  <a:latin typeface="+mj-lt"/>
                </a:rPr>
                <a:t>Menjelaskan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macam-macam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 dan </a:t>
              </a:r>
              <a:r>
                <a:rPr lang="en-US" altLang="id-ID" sz="1600" dirty="0" err="1">
                  <a:latin typeface="+mj-lt"/>
                </a:rPr>
                <a:t>aturan</a:t>
              </a:r>
              <a:r>
                <a:rPr lang="en-US" altLang="id-ID" sz="1600" dirty="0">
                  <a:latin typeface="+mj-lt"/>
                </a:rPr>
                <a:t> </a:t>
              </a:r>
            </a:p>
            <a:p>
              <a:r>
                <a:rPr lang="en-US" altLang="id-ID" sz="1600" dirty="0">
                  <a:latin typeface="+mj-lt"/>
                </a:rPr>
                <a:t>      di </a:t>
              </a:r>
              <a:r>
                <a:rPr lang="en-US" altLang="id-ID" sz="1600" dirty="0" err="1">
                  <a:latin typeface="+mj-lt"/>
                </a:rPr>
                <a:t>rumah</a:t>
              </a:r>
              <a:r>
                <a:rPr lang="en-US" altLang="id-ID" sz="1600" dirty="0">
                  <a:latin typeface="+mj-lt"/>
                </a:rPr>
                <a:t>, </a:t>
              </a:r>
              <a:r>
                <a:rPr lang="en-US" altLang="id-ID" sz="1600" dirty="0" err="1">
                  <a:latin typeface="+mj-lt"/>
                </a:rPr>
                <a:t>sekolah</a:t>
              </a:r>
              <a:r>
                <a:rPr lang="en-US" altLang="id-ID" sz="1600" dirty="0">
                  <a:latin typeface="+mj-lt"/>
                </a:rPr>
                <a:t>, dan, </a:t>
              </a:r>
              <a:r>
                <a:rPr lang="en-US" altLang="id-ID" sz="1600" dirty="0" err="1">
                  <a:latin typeface="+mj-lt"/>
                </a:rPr>
                <a:t>masyarakat</a:t>
              </a:r>
              <a:r>
                <a:rPr lang="en-US" altLang="id-ID" sz="16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>
                  <a:latin typeface="+mj-lt"/>
                </a:rPr>
                <a:t>Menceritakan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contoh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pelaksanaan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 dan </a:t>
              </a:r>
              <a:r>
                <a:rPr lang="en-US" altLang="id-ID" sz="1600" dirty="0" err="1">
                  <a:latin typeface="+mj-lt"/>
                </a:rPr>
                <a:t>aturan</a:t>
              </a:r>
              <a:r>
                <a:rPr lang="en-US" altLang="id-ID" sz="1600" dirty="0">
                  <a:latin typeface="+mj-lt"/>
                </a:rPr>
                <a:t> di </a:t>
              </a:r>
              <a:r>
                <a:rPr lang="en-US" altLang="id-ID" sz="1600" dirty="0" err="1">
                  <a:latin typeface="+mj-lt"/>
                </a:rPr>
                <a:t>rumah</a:t>
              </a:r>
              <a:r>
                <a:rPr lang="en-US" altLang="id-ID" sz="1600" dirty="0">
                  <a:latin typeface="+mj-lt"/>
                </a:rPr>
                <a:t>, </a:t>
              </a:r>
              <a:r>
                <a:rPr lang="en-US" altLang="id-ID" sz="1600" dirty="0" err="1">
                  <a:latin typeface="+mj-lt"/>
                </a:rPr>
                <a:t>sekolah</a:t>
              </a:r>
              <a:r>
                <a:rPr lang="en-US" altLang="id-ID" sz="1600" dirty="0">
                  <a:latin typeface="+mj-lt"/>
                </a:rPr>
                <a:t>, dan </a:t>
              </a:r>
              <a:r>
                <a:rPr lang="en-US" altLang="id-ID" sz="1600" dirty="0" err="1">
                  <a:latin typeface="+mj-lt"/>
                </a:rPr>
                <a:t>masyarakat</a:t>
              </a:r>
              <a:r>
                <a:rPr lang="en-US" altLang="id-ID" sz="16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>
                  <a:latin typeface="+mj-lt"/>
                </a:rPr>
                <a:t>Menjelaskan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manfaat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mematuhi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serta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akibat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jika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tidak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mematuhi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 di </a:t>
              </a:r>
              <a:r>
                <a:rPr lang="en-US" altLang="id-ID" sz="1600" dirty="0" err="1">
                  <a:latin typeface="+mj-lt"/>
                </a:rPr>
                <a:t>masyarakat</a:t>
              </a:r>
              <a:r>
                <a:rPr lang="en-US" altLang="id-ID" sz="16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>
                  <a:latin typeface="+mj-lt"/>
                </a:rPr>
                <a:t>Menerapkan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norma</a:t>
              </a:r>
              <a:r>
                <a:rPr lang="en-US" altLang="id-ID" sz="1600" dirty="0">
                  <a:latin typeface="+mj-lt"/>
                </a:rPr>
                <a:t> dan </a:t>
              </a:r>
              <a:r>
                <a:rPr lang="en-US" altLang="id-ID" sz="1600" dirty="0" err="1">
                  <a:latin typeface="+mj-lt"/>
                </a:rPr>
                <a:t>aturan</a:t>
              </a:r>
              <a:r>
                <a:rPr lang="en-US" altLang="id-ID" sz="1600" dirty="0">
                  <a:latin typeface="+mj-lt"/>
                </a:rPr>
                <a:t> yang </a:t>
              </a:r>
              <a:r>
                <a:rPr lang="en-US" altLang="id-ID" sz="1600" dirty="0" err="1">
                  <a:latin typeface="+mj-lt"/>
                </a:rPr>
                <a:t>ada</a:t>
              </a:r>
              <a:r>
                <a:rPr lang="en-US" altLang="id-ID" sz="1600" dirty="0">
                  <a:latin typeface="+mj-lt"/>
                </a:rPr>
                <a:t> di </a:t>
              </a:r>
            </a:p>
            <a:p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smtClean="0">
                  <a:latin typeface="+mj-lt"/>
                </a:rPr>
                <a:t>     </a:t>
              </a:r>
              <a:r>
                <a:rPr lang="en-US" altLang="id-ID" sz="1600" dirty="0" err="1" smtClean="0">
                  <a:latin typeface="+mj-lt"/>
                </a:rPr>
                <a:t>sekitarnya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dalam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kehidupan</a:t>
              </a:r>
              <a:r>
                <a:rPr lang="en-US" altLang="id-ID" sz="1600" dirty="0">
                  <a:latin typeface="+mj-lt"/>
                </a:rPr>
                <a:t> </a:t>
              </a:r>
              <a:r>
                <a:rPr lang="en-US" altLang="id-ID" sz="1600" dirty="0" err="1">
                  <a:latin typeface="+mj-lt"/>
                </a:rPr>
                <a:t>sehari-hari</a:t>
              </a:r>
              <a:r>
                <a:rPr lang="en-US" altLang="id-ID" sz="16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D9C485-C5DB-4EC1-B35C-74F67C56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877">
            <a:off x="457200" y="733061"/>
            <a:ext cx="3507595" cy="3823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91794E-6A8B-410C-9E60-FD5CEB4EB7D6}"/>
              </a:ext>
            </a:extLst>
          </p:cNvPr>
          <p:cNvSpPr txBox="1"/>
          <p:nvPr/>
        </p:nvSpPr>
        <p:spPr>
          <a:xfrm>
            <a:off x="1290739" y="1542692"/>
            <a:ext cx="240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Norma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96048E-8CCF-4EA1-A1FA-CC4365256098}"/>
              </a:ext>
            </a:extLst>
          </p:cNvPr>
          <p:cNvSpPr txBox="1"/>
          <p:nvPr/>
        </p:nvSpPr>
        <p:spPr>
          <a:xfrm>
            <a:off x="1266711" y="257175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 Indonesia,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b="1" dirty="0" err="1"/>
              <a:t>norma</a:t>
            </a:r>
            <a:r>
              <a:rPr lang="en-US" b="1" dirty="0"/>
              <a:t> </a:t>
            </a:r>
            <a:r>
              <a:rPr lang="en-US" b="1" dirty="0" err="1"/>
              <a:t>kesusilaan</a:t>
            </a:r>
            <a:r>
              <a:rPr lang="en-US" b="1" dirty="0"/>
              <a:t>, </a:t>
            </a:r>
            <a:r>
              <a:rPr lang="en-US" b="1" dirty="0" err="1"/>
              <a:t>norma</a:t>
            </a:r>
            <a:r>
              <a:rPr lang="en-US" b="1" dirty="0"/>
              <a:t> </a:t>
            </a:r>
            <a:r>
              <a:rPr lang="en-US" b="1" dirty="0" err="1"/>
              <a:t>kesopanan</a:t>
            </a:r>
            <a:r>
              <a:rPr lang="en-US" b="1" dirty="0"/>
              <a:t>, </a:t>
            </a:r>
            <a:r>
              <a:rPr lang="en-US" b="1" dirty="0" err="1"/>
              <a:t>norma</a:t>
            </a:r>
            <a:r>
              <a:rPr lang="en-US" b="1" dirty="0"/>
              <a:t> agama, dan </a:t>
            </a:r>
            <a:r>
              <a:rPr lang="en-US" b="1" dirty="0" err="1"/>
              <a:t>norma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dirty="0"/>
              <a:t>.</a:t>
            </a:r>
            <a:endParaRPr lang="en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64DB63F-9B3C-485E-B859-AEE10354B522}"/>
              </a:ext>
            </a:extLst>
          </p:cNvPr>
          <p:cNvGrpSpPr/>
          <p:nvPr/>
        </p:nvGrpSpPr>
        <p:grpSpPr>
          <a:xfrm>
            <a:off x="0" y="133350"/>
            <a:ext cx="5486400" cy="639408"/>
            <a:chOff x="0" y="133350"/>
            <a:chExt cx="5486400" cy="6394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AE8AAB9F-6D0C-41CF-B2D4-B766E1A59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133350"/>
              <a:ext cx="5486400" cy="63940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D387837-3320-4E99-932A-39FE6C0E8411}"/>
                </a:ext>
              </a:extLst>
            </p:cNvPr>
            <p:cNvSpPr txBox="1"/>
            <p:nvPr/>
          </p:nvSpPr>
          <p:spPr>
            <a:xfrm>
              <a:off x="571500" y="221302"/>
              <a:ext cx="4365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A. Pengertian Norma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Aturan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4760035-78BB-41B0-90CA-D33CED18D351}"/>
              </a:ext>
            </a:extLst>
          </p:cNvPr>
          <p:cNvGrpSpPr/>
          <p:nvPr/>
        </p:nvGrpSpPr>
        <p:grpSpPr>
          <a:xfrm>
            <a:off x="4267200" y="942316"/>
            <a:ext cx="4572000" cy="1629434"/>
            <a:chOff x="4373035" y="942316"/>
            <a:chExt cx="4572000" cy="16294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9CE6EE0-C80D-4FE2-86DE-FFC7A810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3035" y="942316"/>
              <a:ext cx="4572000" cy="16294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A36C4E9-E2EE-4F82-93DC-BCA7571F3BF2}"/>
                </a:ext>
              </a:extLst>
            </p:cNvPr>
            <p:cNvSpPr txBox="1"/>
            <p:nvPr/>
          </p:nvSpPr>
          <p:spPr>
            <a:xfrm>
              <a:off x="4876800" y="1401454"/>
              <a:ext cx="3695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Norma </a:t>
              </a:r>
              <a:r>
                <a:rPr lang="en-US" dirty="0" err="1"/>
                <a:t>menjadi</a:t>
              </a:r>
              <a:r>
                <a:rPr lang="en-US" dirty="0"/>
                <a:t> </a:t>
              </a:r>
              <a:r>
                <a:rPr lang="en-US" dirty="0" err="1"/>
                <a:t>aturan</a:t>
              </a:r>
              <a:r>
                <a:rPr lang="en-US" dirty="0"/>
                <a:t> yang </a:t>
              </a:r>
              <a:r>
                <a:rPr lang="en-US" dirty="0" err="1"/>
                <a:t>berlaku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pergaulan</a:t>
              </a:r>
              <a:r>
                <a:rPr lang="en-US" dirty="0"/>
                <a:t> </a:t>
              </a:r>
              <a:r>
                <a:rPr lang="en-US" dirty="0" err="1"/>
                <a:t>masyarakat</a:t>
              </a:r>
              <a:r>
                <a:rPr lang="en-US" dirty="0"/>
                <a:t> </a:t>
              </a:r>
              <a:r>
                <a:rPr lang="en-US" dirty="0" err="1"/>
                <a:t>sehari-hari</a:t>
              </a:r>
              <a:r>
                <a:rPr lang="en-US" dirty="0"/>
                <a:t>.</a:t>
              </a:r>
              <a:endParaRPr lang="en-ID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E76956-E199-4CD8-83E2-0A9674E86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654685"/>
            <a:ext cx="4572001" cy="2032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B9D9C9-B308-432E-825C-1DF43AB774EF}"/>
              </a:ext>
            </a:extLst>
          </p:cNvPr>
          <p:cNvSpPr txBox="1"/>
          <p:nvPr/>
        </p:nvSpPr>
        <p:spPr>
          <a:xfrm>
            <a:off x="4572001" y="308548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Jika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37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24C841FB-D2F6-4545-939D-308E391E3748}"/>
              </a:ext>
            </a:extLst>
          </p:cNvPr>
          <p:cNvSpPr/>
          <p:nvPr/>
        </p:nvSpPr>
        <p:spPr>
          <a:xfrm>
            <a:off x="-76200" y="898840"/>
            <a:ext cx="9296400" cy="37303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BB2429-FDF6-41F6-A163-733F4F80A81B}"/>
              </a:ext>
            </a:extLst>
          </p:cNvPr>
          <p:cNvGrpSpPr/>
          <p:nvPr/>
        </p:nvGrpSpPr>
        <p:grpSpPr>
          <a:xfrm>
            <a:off x="76200" y="182254"/>
            <a:ext cx="5459896" cy="609600"/>
            <a:chOff x="76200" y="182254"/>
            <a:chExt cx="5459896" cy="6096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BEEC193-FF01-433D-A3D0-5B9EA692D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76200" y="182254"/>
              <a:ext cx="5459896" cy="609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6BBF03B-B9FD-4F27-B1DE-B9E9B58CC515}"/>
                </a:ext>
              </a:extLst>
            </p:cNvPr>
            <p:cNvSpPr txBox="1"/>
            <p:nvPr/>
          </p:nvSpPr>
          <p:spPr>
            <a:xfrm>
              <a:off x="571500" y="221302"/>
              <a:ext cx="4604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B. Pengertian </a:t>
              </a:r>
              <a:r>
                <a:rPr lang="en-US" sz="2400" b="1" dirty="0" err="1">
                  <a:solidFill>
                    <a:schemeClr val="bg1"/>
                  </a:solidFill>
                </a:rPr>
                <a:t>Hak</a:t>
              </a:r>
              <a:r>
                <a:rPr lang="en-US" sz="2400" b="1" dirty="0">
                  <a:solidFill>
                    <a:schemeClr val="bg1"/>
                  </a:solidFill>
                </a:rPr>
                <a:t>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Kewajiban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0CB397-9142-4197-B038-E4B38FE2F4EB}"/>
              </a:ext>
            </a:extLst>
          </p:cNvPr>
          <p:cNvSpPr txBox="1"/>
          <p:nvPr/>
        </p:nvSpPr>
        <p:spPr>
          <a:xfrm>
            <a:off x="471322" y="1900619"/>
            <a:ext cx="2314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peroleh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85D7AF-58AD-484B-90B2-5D97CEBF3396}"/>
              </a:ext>
            </a:extLst>
          </p:cNvPr>
          <p:cNvSpPr txBox="1"/>
          <p:nvPr/>
        </p:nvSpPr>
        <p:spPr>
          <a:xfrm>
            <a:off x="457200" y="2867620"/>
            <a:ext cx="2314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Kewajiban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lakukan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FBF33F-6102-4AA1-839B-8FB6191AB666}"/>
              </a:ext>
            </a:extLst>
          </p:cNvPr>
          <p:cNvSpPr txBox="1"/>
          <p:nvPr/>
        </p:nvSpPr>
        <p:spPr>
          <a:xfrm>
            <a:off x="3302854" y="349633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menikmati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yang </a:t>
            </a:r>
            <a:r>
              <a:rPr lang="en-US" sz="1400" dirty="0" err="1"/>
              <a:t>bersih</a:t>
            </a:r>
            <a:r>
              <a:rPr lang="en-US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043838-DC3D-4891-82DC-0B58C3B81772}"/>
              </a:ext>
            </a:extLst>
          </p:cNvPr>
          <p:cNvSpPr txBox="1"/>
          <p:nvPr/>
        </p:nvSpPr>
        <p:spPr>
          <a:xfrm>
            <a:off x="5935067" y="3490587"/>
            <a:ext cx="242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kebersihan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9E4F97-1A91-40E9-9E91-F698073B0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98" y="1434307"/>
            <a:ext cx="2898495" cy="1932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21C425-B047-4CDC-A02F-6B6D9E868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34307"/>
            <a:ext cx="2895600" cy="1932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2C943E-CB0A-4E64-9EB6-F50253F3B188}"/>
              </a:ext>
            </a:extLst>
          </p:cNvPr>
          <p:cNvSpPr txBox="1"/>
          <p:nvPr/>
        </p:nvSpPr>
        <p:spPr>
          <a:xfrm>
            <a:off x="4633223" y="3333750"/>
            <a:ext cx="2300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Sumber:</a:t>
            </a:r>
            <a:r>
              <a:rPr lang="en-US" sz="1000" i="1" dirty="0"/>
              <a:t> www.commons.wikimedia.org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34707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2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99D3A77-F1B3-493A-A496-83C0D6816379}"/>
              </a:ext>
            </a:extLst>
          </p:cNvPr>
          <p:cNvGrpSpPr/>
          <p:nvPr/>
        </p:nvGrpSpPr>
        <p:grpSpPr>
          <a:xfrm>
            <a:off x="125104" y="155517"/>
            <a:ext cx="5867400" cy="677538"/>
            <a:chOff x="125104" y="155517"/>
            <a:chExt cx="5867400" cy="677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15B1C1B-5708-494D-9AFA-6DF283F8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104" y="155517"/>
              <a:ext cx="5867400" cy="6775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42C4F78-D560-41A1-95FF-FA34A9D8D949}"/>
                </a:ext>
              </a:extLst>
            </p:cNvPr>
            <p:cNvSpPr txBox="1"/>
            <p:nvPr/>
          </p:nvSpPr>
          <p:spPr>
            <a:xfrm>
              <a:off x="571500" y="221302"/>
              <a:ext cx="521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C. </a:t>
              </a:r>
              <a:r>
                <a:rPr lang="en-US" sz="2400" b="1" dirty="0" err="1">
                  <a:solidFill>
                    <a:schemeClr val="bg1"/>
                  </a:solidFill>
                </a:rPr>
                <a:t>Macam-macam</a:t>
              </a:r>
              <a:r>
                <a:rPr lang="en-US" sz="2400" b="1" dirty="0">
                  <a:solidFill>
                    <a:schemeClr val="bg1"/>
                  </a:solidFill>
                </a:rPr>
                <a:t> Norma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Aturan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FE10EE-4C4A-4E1C-9F9F-5446D088A486}"/>
              </a:ext>
            </a:extLst>
          </p:cNvPr>
          <p:cNvSpPr txBox="1"/>
          <p:nvPr/>
        </p:nvSpPr>
        <p:spPr>
          <a:xfrm>
            <a:off x="304800" y="893766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Norma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Kesusilaan</a:t>
            </a:r>
            <a:endParaRPr lang="en-ID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9F8573-9405-49EC-8031-0B1FD66BA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811" y="1084901"/>
            <a:ext cx="4609189" cy="35442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978822-1399-4C39-A69A-EEE903F24132}"/>
              </a:ext>
            </a:extLst>
          </p:cNvPr>
          <p:cNvSpPr txBox="1"/>
          <p:nvPr/>
        </p:nvSpPr>
        <p:spPr>
          <a:xfrm>
            <a:off x="521804" y="12763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kesusilaan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nurani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D560A6-9360-4F1A-B90B-FCC8BF44CC2D}"/>
              </a:ext>
            </a:extLst>
          </p:cNvPr>
          <p:cNvSpPr txBox="1"/>
          <p:nvPr/>
        </p:nvSpPr>
        <p:spPr>
          <a:xfrm>
            <a:off x="826604" y="321347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norma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kesusilaan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bersalah</a:t>
            </a:r>
            <a:r>
              <a:rPr lang="en-US" dirty="0"/>
              <a:t>, </a:t>
            </a:r>
            <a:r>
              <a:rPr lang="en-US" dirty="0" err="1"/>
              <a:t>gelisah</a:t>
            </a:r>
            <a:r>
              <a:rPr lang="en-US" dirty="0"/>
              <a:t>, </a:t>
            </a:r>
            <a:r>
              <a:rPr lang="en-US" dirty="0" err="1"/>
              <a:t>malu</a:t>
            </a:r>
            <a:r>
              <a:rPr lang="en-US" dirty="0"/>
              <a:t>, </a:t>
            </a:r>
            <a:r>
              <a:rPr lang="en-US" dirty="0" err="1"/>
              <a:t>takut</a:t>
            </a:r>
            <a:r>
              <a:rPr lang="en-US" dirty="0"/>
              <a:t>, dan </a:t>
            </a:r>
            <a:r>
              <a:rPr lang="en-US" dirty="0" err="1"/>
              <a:t>menyesal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1B93CD-68E3-4386-8792-AA425C5A517F}"/>
              </a:ext>
            </a:extLst>
          </p:cNvPr>
          <p:cNvSpPr txBox="1"/>
          <p:nvPr/>
        </p:nvSpPr>
        <p:spPr>
          <a:xfrm>
            <a:off x="674204" y="223151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kesusilaan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B2C2521-8B14-47FB-B19A-A1308A0A58AE}"/>
              </a:ext>
            </a:extLst>
          </p:cNvPr>
          <p:cNvCxnSpPr/>
          <p:nvPr/>
        </p:nvCxnSpPr>
        <p:spPr>
          <a:xfrm>
            <a:off x="598004" y="2240446"/>
            <a:ext cx="3505200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E138C0D-9F1C-41A7-A2AF-291FA9E45C0C}"/>
              </a:ext>
            </a:extLst>
          </p:cNvPr>
          <p:cNvCxnSpPr/>
          <p:nvPr/>
        </p:nvCxnSpPr>
        <p:spPr>
          <a:xfrm>
            <a:off x="750404" y="3194602"/>
            <a:ext cx="3505200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116657-7F07-4151-A184-47D0ED1605B1}"/>
              </a:ext>
            </a:extLst>
          </p:cNvPr>
          <p:cNvSpPr txBox="1"/>
          <p:nvPr/>
        </p:nvSpPr>
        <p:spPr>
          <a:xfrm>
            <a:off x="4255604" y="326773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Jujur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contoh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norma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kesusilaan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550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72EC66-A3E6-4DA9-A2E0-6B1776EDA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21854"/>
            <a:ext cx="4448530" cy="3707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4F0303-8F40-458F-8196-1E0784E40E6F}"/>
              </a:ext>
            </a:extLst>
          </p:cNvPr>
          <p:cNvSpPr txBox="1"/>
          <p:nvPr/>
        </p:nvSpPr>
        <p:spPr>
          <a:xfrm>
            <a:off x="304800" y="285750"/>
            <a:ext cx="372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Norma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Kesopanan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(Norma Adat)</a:t>
            </a:r>
            <a:endParaRPr lang="en-ID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4B0410-338E-4B53-8D2A-5BE59DE1B539}"/>
              </a:ext>
            </a:extLst>
          </p:cNvPr>
          <p:cNvSpPr txBox="1"/>
          <p:nvPr/>
        </p:nvSpPr>
        <p:spPr>
          <a:xfrm>
            <a:off x="490330" y="6667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kesopanan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/>
              <a:t>bersumber</a:t>
            </a:r>
            <a:r>
              <a:rPr lang="en-US" dirty="0"/>
              <a:t> pada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377CBD-0FF0-46A0-B0CF-7D03783B8893}"/>
              </a:ext>
            </a:extLst>
          </p:cNvPr>
          <p:cNvSpPr txBox="1"/>
          <p:nvPr/>
        </p:nvSpPr>
        <p:spPr>
          <a:xfrm>
            <a:off x="826604" y="340102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Jika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norma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kesopanan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,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perselisihan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B749EA-3278-4498-A59A-F5A333912B43}"/>
              </a:ext>
            </a:extLst>
          </p:cNvPr>
          <p:cNvSpPr txBox="1"/>
          <p:nvPr/>
        </p:nvSpPr>
        <p:spPr>
          <a:xfrm>
            <a:off x="674204" y="268741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kesopanan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8EDB89D-4A94-471F-82D8-3F5B0D7D9183}"/>
              </a:ext>
            </a:extLst>
          </p:cNvPr>
          <p:cNvCxnSpPr>
            <a:cxnSpLocks/>
          </p:cNvCxnSpPr>
          <p:nvPr/>
        </p:nvCxnSpPr>
        <p:spPr>
          <a:xfrm>
            <a:off x="750404" y="3396698"/>
            <a:ext cx="3397526" cy="432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76085FE-0B65-42F4-A786-6BA1D89155DA}"/>
              </a:ext>
            </a:extLst>
          </p:cNvPr>
          <p:cNvCxnSpPr>
            <a:cxnSpLocks/>
          </p:cNvCxnSpPr>
          <p:nvPr/>
        </p:nvCxnSpPr>
        <p:spPr>
          <a:xfrm>
            <a:off x="559904" y="1657350"/>
            <a:ext cx="3326296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922F4E-C239-44C4-AE07-C04E1F3C3F01}"/>
              </a:ext>
            </a:extLst>
          </p:cNvPr>
          <p:cNvSpPr txBox="1"/>
          <p:nvPr/>
        </p:nvSpPr>
        <p:spPr>
          <a:xfrm>
            <a:off x="538369" y="169379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Norma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kesopanan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juga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ACE56BC-D88D-4198-9FF3-8C8D23DCB07E}"/>
              </a:ext>
            </a:extLst>
          </p:cNvPr>
          <p:cNvCxnSpPr>
            <a:cxnSpLocks/>
          </p:cNvCxnSpPr>
          <p:nvPr/>
        </p:nvCxnSpPr>
        <p:spPr>
          <a:xfrm>
            <a:off x="609600" y="2687419"/>
            <a:ext cx="3417404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8BC550-8C63-4479-8068-59E0B910DAB3}"/>
              </a:ext>
            </a:extLst>
          </p:cNvPr>
          <p:cNvSpPr txBox="1"/>
          <p:nvPr/>
        </p:nvSpPr>
        <p:spPr>
          <a:xfrm>
            <a:off x="4588565" y="208291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Ketika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berjalan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melewati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orang lain,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kita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sebaiknya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mengucapkan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permisi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922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9156E3-6867-4DF9-B231-CDEC03155704}"/>
              </a:ext>
            </a:extLst>
          </p:cNvPr>
          <p:cNvSpPr txBox="1"/>
          <p:nvPr/>
        </p:nvSpPr>
        <p:spPr>
          <a:xfrm>
            <a:off x="5105400" y="9715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99"/>
                </a:solidFill>
              </a:rPr>
              <a:t>Norma agama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agama.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EF4C67-B902-4602-9C72-D9B0A496EECE}"/>
              </a:ext>
            </a:extLst>
          </p:cNvPr>
          <p:cNvSpPr txBox="1"/>
          <p:nvPr/>
        </p:nvSpPr>
        <p:spPr>
          <a:xfrm>
            <a:off x="4648200" y="3150525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>
                <a:solidFill>
                  <a:srgbClr val="666699"/>
                </a:solidFill>
              </a:rPr>
              <a:t>norma</a:t>
            </a:r>
            <a:r>
              <a:rPr lang="en-US" dirty="0">
                <a:solidFill>
                  <a:srgbClr val="666699"/>
                </a:solidFill>
              </a:rPr>
              <a:t> agama</a:t>
            </a:r>
            <a:r>
              <a:rPr lang="en-US" dirty="0"/>
              <a:t>,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di dunia dan di </a:t>
            </a:r>
            <a:r>
              <a:rPr lang="en-US" dirty="0" err="1"/>
              <a:t>akhirat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B58519-820B-4CD9-B7EA-616FFE2A5D2B}"/>
              </a:ext>
            </a:extLst>
          </p:cNvPr>
          <p:cNvSpPr txBox="1"/>
          <p:nvPr/>
        </p:nvSpPr>
        <p:spPr>
          <a:xfrm>
            <a:off x="4876800" y="192570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99"/>
                </a:solidFill>
              </a:rPr>
              <a:t>Norma agama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ditaati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umatnya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ibadah dan </a:t>
            </a:r>
            <a:r>
              <a:rPr lang="en-US" dirty="0" err="1"/>
              <a:t>ajaran</a:t>
            </a:r>
            <a:r>
              <a:rPr lang="en-US" dirty="0"/>
              <a:t> agama masing-masing.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5B36F46-5677-4058-83D8-48517D656C37}"/>
              </a:ext>
            </a:extLst>
          </p:cNvPr>
          <p:cNvCxnSpPr>
            <a:cxnSpLocks/>
          </p:cNvCxnSpPr>
          <p:nvPr/>
        </p:nvCxnSpPr>
        <p:spPr>
          <a:xfrm>
            <a:off x="4968240" y="3131654"/>
            <a:ext cx="3352800" cy="18871"/>
          </a:xfrm>
          <a:prstGeom prst="line">
            <a:avLst/>
          </a:prstGeom>
          <a:ln w="12700" cap="flat" cmpd="sng" algn="ctr">
            <a:solidFill>
              <a:srgbClr val="666699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E6D7BB9-0B5C-40A6-91E0-AC73DDF101D1}"/>
              </a:ext>
            </a:extLst>
          </p:cNvPr>
          <p:cNvCxnSpPr>
            <a:cxnSpLocks/>
          </p:cNvCxnSpPr>
          <p:nvPr/>
        </p:nvCxnSpPr>
        <p:spPr>
          <a:xfrm flipV="1">
            <a:off x="5181600" y="1912454"/>
            <a:ext cx="3352800" cy="13252"/>
          </a:xfrm>
          <a:prstGeom prst="line">
            <a:avLst/>
          </a:prstGeom>
          <a:ln w="12700" cap="flat" cmpd="sng" algn="ctr">
            <a:solidFill>
              <a:srgbClr val="666699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46FBEF-559E-44CE-85C6-07689E942D73}"/>
              </a:ext>
            </a:extLst>
          </p:cNvPr>
          <p:cNvSpPr txBox="1"/>
          <p:nvPr/>
        </p:nvSpPr>
        <p:spPr>
          <a:xfrm>
            <a:off x="304800" y="285750"/>
            <a:ext cx="372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6699"/>
                </a:solidFill>
              </a:rPr>
              <a:t>Norma Agama</a:t>
            </a:r>
            <a:endParaRPr lang="en-ID" sz="2000" b="1" dirty="0">
              <a:solidFill>
                <a:srgbClr val="6666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9FC4C2-BBB8-41DE-B18C-8B4CF1666534}"/>
              </a:ext>
            </a:extLst>
          </p:cNvPr>
          <p:cNvSpPr txBox="1"/>
          <p:nvPr/>
        </p:nvSpPr>
        <p:spPr>
          <a:xfrm>
            <a:off x="1143000" y="3867150"/>
            <a:ext cx="242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66699"/>
                </a:solidFill>
              </a:rPr>
              <a:t>Donor </a:t>
            </a:r>
            <a:r>
              <a:rPr lang="en-US" sz="1400" dirty="0" err="1">
                <a:solidFill>
                  <a:srgbClr val="666699"/>
                </a:solidFill>
              </a:rPr>
              <a:t>darah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err="1">
                <a:solidFill>
                  <a:srgbClr val="666699"/>
                </a:solidFill>
              </a:rPr>
              <a:t>adalah</a:t>
            </a:r>
            <a:r>
              <a:rPr lang="en-US" sz="1400" dirty="0">
                <a:solidFill>
                  <a:srgbClr val="666699"/>
                </a:solidFill>
              </a:rPr>
              <a:t> salah </a:t>
            </a:r>
            <a:r>
              <a:rPr lang="en-US" sz="1400" dirty="0" err="1">
                <a:solidFill>
                  <a:srgbClr val="666699"/>
                </a:solidFill>
              </a:rPr>
              <a:t>satu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err="1">
                <a:solidFill>
                  <a:srgbClr val="666699"/>
                </a:solidFill>
              </a:rPr>
              <a:t>bentuk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err="1">
                <a:solidFill>
                  <a:srgbClr val="666699"/>
                </a:solidFill>
              </a:rPr>
              <a:t>pelaksanaan</a:t>
            </a:r>
            <a:r>
              <a:rPr lang="en-US" sz="1400" dirty="0">
                <a:solidFill>
                  <a:srgbClr val="666699"/>
                </a:solidFill>
              </a:rPr>
              <a:t> ibadah.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8A41AD9-0B8B-4C67-B321-D8A08435A42B}"/>
              </a:ext>
            </a:extLst>
          </p:cNvPr>
          <p:cNvGrpSpPr/>
          <p:nvPr/>
        </p:nvGrpSpPr>
        <p:grpSpPr>
          <a:xfrm>
            <a:off x="398145" y="742950"/>
            <a:ext cx="3868578" cy="3059862"/>
            <a:chOff x="398145" y="742950"/>
            <a:chExt cx="3868578" cy="3059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1419A7E-ADAA-4238-9E6D-A143F142F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45" y="742950"/>
              <a:ext cx="3868578" cy="29014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2813B98-39FE-47F2-95C6-A6DC19EE9E05}"/>
                </a:ext>
              </a:extLst>
            </p:cNvPr>
            <p:cNvSpPr txBox="1"/>
            <p:nvPr/>
          </p:nvSpPr>
          <p:spPr>
            <a:xfrm>
              <a:off x="419916" y="3556591"/>
              <a:ext cx="23009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92AFC8-1818-4F8D-8830-6F8CBF49E10F}"/>
              </a:ext>
            </a:extLst>
          </p:cNvPr>
          <p:cNvSpPr txBox="1"/>
          <p:nvPr/>
        </p:nvSpPr>
        <p:spPr>
          <a:xfrm>
            <a:off x="304800" y="285750"/>
            <a:ext cx="372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96600"/>
                </a:solidFill>
              </a:rPr>
              <a:t>Norma Hukum</a:t>
            </a:r>
            <a:endParaRPr lang="en-ID" sz="2000" b="1" dirty="0">
              <a:solidFill>
                <a:srgbClr val="99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3D3B62-A49F-4A15-81BF-05A7D64E4EB5}"/>
              </a:ext>
            </a:extLst>
          </p:cNvPr>
          <p:cNvSpPr txBox="1"/>
          <p:nvPr/>
        </p:nvSpPr>
        <p:spPr>
          <a:xfrm>
            <a:off x="4800600" y="89535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6600"/>
                </a:solidFill>
              </a:rPr>
              <a:t>Norma </a:t>
            </a:r>
            <a:r>
              <a:rPr lang="en-US" dirty="0" err="1">
                <a:solidFill>
                  <a:srgbClr val="996600"/>
                </a:solidFill>
              </a:rPr>
              <a:t>hukum</a:t>
            </a:r>
            <a:r>
              <a:rPr lang="en-US" dirty="0">
                <a:solidFill>
                  <a:srgbClr val="996600"/>
                </a:solidFill>
              </a:rPr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boleh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0C5344-59BF-4A84-9C54-74981555E0BB}"/>
              </a:ext>
            </a:extLst>
          </p:cNvPr>
          <p:cNvSpPr txBox="1"/>
          <p:nvPr/>
        </p:nvSpPr>
        <p:spPr>
          <a:xfrm>
            <a:off x="5181600" y="3094993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>
                <a:solidFill>
                  <a:srgbClr val="996600"/>
                </a:solidFill>
              </a:rPr>
              <a:t>norma</a:t>
            </a:r>
            <a:r>
              <a:rPr lang="en-US" dirty="0">
                <a:solidFill>
                  <a:srgbClr val="996600"/>
                </a:solidFill>
              </a:rPr>
              <a:t> </a:t>
            </a:r>
            <a:r>
              <a:rPr lang="en-US" dirty="0" err="1">
                <a:solidFill>
                  <a:srgbClr val="996600"/>
                </a:solidFill>
              </a:rPr>
              <a:t>hukum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, </a:t>
            </a:r>
            <a:r>
              <a:rPr lang="en-US" dirty="0" err="1"/>
              <a:t>tilang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9A6B7D-6188-4D6A-8761-D0A286B1C210}"/>
              </a:ext>
            </a:extLst>
          </p:cNvPr>
          <p:cNvSpPr txBox="1"/>
          <p:nvPr/>
        </p:nvSpPr>
        <p:spPr>
          <a:xfrm>
            <a:off x="5014686" y="211303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6600"/>
                </a:solidFill>
              </a:rPr>
              <a:t>Norma </a:t>
            </a:r>
            <a:r>
              <a:rPr lang="en-US" dirty="0" err="1">
                <a:solidFill>
                  <a:srgbClr val="996600"/>
                </a:solidFill>
              </a:rPr>
              <a:t>hukum</a:t>
            </a:r>
            <a:r>
              <a:rPr lang="en-US" dirty="0">
                <a:solidFill>
                  <a:srgbClr val="996600"/>
                </a:solidFill>
              </a:rPr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ketertiban</a:t>
            </a:r>
            <a:r>
              <a:rPr lang="en-US" dirty="0"/>
              <a:t>, dan </a:t>
            </a:r>
            <a:r>
              <a:rPr lang="en-US" dirty="0" err="1"/>
              <a:t>keteraturan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F6A94E3-9191-416A-887F-D091498F5E13}"/>
              </a:ext>
            </a:extLst>
          </p:cNvPr>
          <p:cNvCxnSpPr>
            <a:cxnSpLocks/>
          </p:cNvCxnSpPr>
          <p:nvPr/>
        </p:nvCxnSpPr>
        <p:spPr>
          <a:xfrm>
            <a:off x="4876800" y="2121966"/>
            <a:ext cx="3276600" cy="0"/>
          </a:xfrm>
          <a:prstGeom prst="line">
            <a:avLst/>
          </a:prstGeom>
          <a:ln w="12700" cap="flat" cmpd="sng" algn="ctr">
            <a:solidFill>
              <a:srgbClr val="9966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09473A4-2F9F-4645-B855-2F57B3B1562F}"/>
              </a:ext>
            </a:extLst>
          </p:cNvPr>
          <p:cNvCxnSpPr>
            <a:cxnSpLocks/>
          </p:cNvCxnSpPr>
          <p:nvPr/>
        </p:nvCxnSpPr>
        <p:spPr>
          <a:xfrm>
            <a:off x="5087256" y="3076122"/>
            <a:ext cx="3429000" cy="0"/>
          </a:xfrm>
          <a:prstGeom prst="line">
            <a:avLst/>
          </a:prstGeom>
          <a:ln w="12700" cap="flat" cmpd="sng" algn="ctr">
            <a:solidFill>
              <a:srgbClr val="9966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E82C61-089E-4A52-AE05-D9E6C0E75CA9}"/>
              </a:ext>
            </a:extLst>
          </p:cNvPr>
          <p:cNvSpPr txBox="1"/>
          <p:nvPr/>
        </p:nvSpPr>
        <p:spPr>
          <a:xfrm>
            <a:off x="1143000" y="3714750"/>
            <a:ext cx="242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96600"/>
                </a:solidFill>
              </a:rPr>
              <a:t>Memberhentikan</a:t>
            </a:r>
            <a:r>
              <a:rPr lang="en-US" sz="1400" dirty="0">
                <a:solidFill>
                  <a:srgbClr val="996600"/>
                </a:solidFill>
              </a:rPr>
              <a:t> bus di </a:t>
            </a:r>
            <a:r>
              <a:rPr lang="en-US" sz="1400" dirty="0" err="1">
                <a:solidFill>
                  <a:srgbClr val="996600"/>
                </a:solidFill>
              </a:rPr>
              <a:t>tempat</a:t>
            </a:r>
            <a:r>
              <a:rPr lang="en-US" sz="1400" dirty="0">
                <a:solidFill>
                  <a:srgbClr val="996600"/>
                </a:solidFill>
              </a:rPr>
              <a:t> yang </a:t>
            </a:r>
            <a:r>
              <a:rPr lang="en-US" sz="1400" dirty="0" err="1">
                <a:solidFill>
                  <a:srgbClr val="996600"/>
                </a:solidFill>
              </a:rPr>
              <a:t>telah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disediakan</a:t>
            </a:r>
            <a:r>
              <a:rPr lang="en-US" sz="1400" dirty="0">
                <a:solidFill>
                  <a:srgbClr val="996600"/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960F31-8833-4FAE-BD03-6865B59C11B0}"/>
              </a:ext>
            </a:extLst>
          </p:cNvPr>
          <p:cNvGrpSpPr/>
          <p:nvPr/>
        </p:nvGrpSpPr>
        <p:grpSpPr>
          <a:xfrm>
            <a:off x="-81837" y="962650"/>
            <a:ext cx="4730037" cy="2621472"/>
            <a:chOff x="-81837" y="962650"/>
            <a:chExt cx="4730037" cy="2621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AAD67B4-B9C2-4E14-B0DA-7A6035E4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837" y="962650"/>
              <a:ext cx="4601239" cy="2599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CB3C640-1AB4-479A-A7A9-5FD61866F5A5}"/>
                </a:ext>
              </a:extLst>
            </p:cNvPr>
            <p:cNvSpPr txBox="1"/>
            <p:nvPr/>
          </p:nvSpPr>
          <p:spPr>
            <a:xfrm>
              <a:off x="2347223" y="3337901"/>
              <a:ext cx="23009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Sumber:</a:t>
              </a:r>
              <a:r>
                <a:rPr lang="en-US" sz="1000" i="1" dirty="0">
                  <a:solidFill>
                    <a:schemeClr val="bg1"/>
                  </a:solidFill>
                </a:rPr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695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93F9AE-B056-4AC1-A009-79FC004A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1974" t="1802" b="1912"/>
          <a:stretch/>
        </p:blipFill>
        <p:spPr>
          <a:xfrm>
            <a:off x="3301052" y="807399"/>
            <a:ext cx="5385748" cy="38490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F3661A-31BE-4C1B-BB5D-F82F6FF94682}"/>
              </a:ext>
            </a:extLst>
          </p:cNvPr>
          <p:cNvGrpSpPr/>
          <p:nvPr/>
        </p:nvGrpSpPr>
        <p:grpSpPr>
          <a:xfrm>
            <a:off x="-103496" y="133350"/>
            <a:ext cx="6809096" cy="674049"/>
            <a:chOff x="-103496" y="133350"/>
            <a:chExt cx="6809096" cy="6740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8A17AC-A064-457C-AAF9-8AB39BF8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3496" y="133350"/>
              <a:ext cx="6809096" cy="6740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34DA6DB-7577-491E-AF6D-4A3D3BC30C7D}"/>
                </a:ext>
              </a:extLst>
            </p:cNvPr>
            <p:cNvSpPr txBox="1"/>
            <p:nvPr/>
          </p:nvSpPr>
          <p:spPr>
            <a:xfrm>
              <a:off x="571500" y="221302"/>
              <a:ext cx="567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D. </a:t>
              </a:r>
              <a:r>
                <a:rPr lang="en-US" sz="2400" b="1" dirty="0" err="1">
                  <a:solidFill>
                    <a:schemeClr val="bg1"/>
                  </a:solidFill>
                </a:rPr>
                <a:t>Manfaat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Penerapan</a:t>
              </a:r>
              <a:r>
                <a:rPr lang="en-US" sz="2400" b="1" dirty="0">
                  <a:solidFill>
                    <a:schemeClr val="bg1"/>
                  </a:solidFill>
                </a:rPr>
                <a:t> Norma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Aturan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5CF8AE-8AEA-46EA-827B-FD857950B9E8}"/>
              </a:ext>
            </a:extLst>
          </p:cNvPr>
          <p:cNvSpPr txBox="1"/>
          <p:nvPr/>
        </p:nvSpPr>
        <p:spPr>
          <a:xfrm>
            <a:off x="571500" y="127635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Ada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banyak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manfaat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diperoleh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jika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menerapkan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norma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aturan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ID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799B6E-E200-4DD5-BB9B-606C5E316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996">
            <a:off x="1615423" y="2640055"/>
            <a:ext cx="1416502" cy="985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0C85CD-884B-4BCA-B08C-C5A49AE11602}"/>
              </a:ext>
            </a:extLst>
          </p:cNvPr>
          <p:cNvSpPr txBox="1"/>
          <p:nvPr/>
        </p:nvSpPr>
        <p:spPr>
          <a:xfrm>
            <a:off x="4800600" y="1352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dirty="0"/>
              <a:t>1.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BB7662-CFCE-458F-9F9C-299252518524}"/>
              </a:ext>
            </a:extLst>
          </p:cNvPr>
          <p:cNvSpPr txBox="1"/>
          <p:nvPr/>
        </p:nvSpPr>
        <p:spPr>
          <a:xfrm>
            <a:off x="4267200" y="195589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Meningkatkan</a:t>
            </a:r>
            <a:r>
              <a:rPr lang="en-US" dirty="0"/>
              <a:t> rasa </a:t>
            </a:r>
            <a:r>
              <a:rPr lang="en-US" dirty="0" err="1"/>
              <a:t>peduli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E76393-0B4A-4154-95EC-768065544345}"/>
              </a:ext>
            </a:extLst>
          </p:cNvPr>
          <p:cNvSpPr txBox="1"/>
          <p:nvPr/>
        </p:nvSpPr>
        <p:spPr>
          <a:xfrm>
            <a:off x="3962400" y="233405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rukun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C852B6-5D93-4326-B932-48B5FD392254}"/>
              </a:ext>
            </a:extLst>
          </p:cNvPr>
          <p:cNvSpPr txBox="1"/>
          <p:nvPr/>
        </p:nvSpPr>
        <p:spPr>
          <a:xfrm>
            <a:off x="3733800" y="271505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Adat </a:t>
            </a:r>
            <a:r>
              <a:rPr lang="en-US" dirty="0" err="1"/>
              <a:t>istiadat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9837A5-78AA-41FB-A824-E4A5270B3E81}"/>
              </a:ext>
            </a:extLst>
          </p:cNvPr>
          <p:cNvSpPr txBox="1"/>
          <p:nvPr/>
        </p:nvSpPr>
        <p:spPr>
          <a:xfrm>
            <a:off x="3657600" y="3096053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dirty="0"/>
              <a:t>5. </a:t>
            </a:r>
            <a:r>
              <a:rPr lang="en-US" dirty="0" err="1"/>
              <a:t>Menciptakan</a:t>
            </a:r>
            <a:r>
              <a:rPr lang="en-US" dirty="0"/>
              <a:t> rasa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dan </a:t>
            </a:r>
            <a:r>
              <a:rPr lang="en-US" dirty="0" err="1"/>
              <a:t>menghargai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AAE502-E662-44C2-8479-BBD4A606450A}"/>
              </a:ext>
            </a:extLst>
          </p:cNvPr>
          <p:cNvSpPr txBox="1"/>
          <p:nvPr/>
        </p:nvSpPr>
        <p:spPr>
          <a:xfrm>
            <a:off x="4495800" y="375421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dirty="0"/>
              <a:t>6.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tertib</a:t>
            </a:r>
            <a:r>
              <a:rPr lang="en-US" dirty="0"/>
              <a:t> dan </a:t>
            </a:r>
            <a:r>
              <a:rPr lang="en-US" dirty="0" err="1"/>
              <a:t>teratur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1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861</Words>
  <Application>Microsoft Office PowerPoint</Application>
  <PresentationFormat>On-screen Show (16:9)</PresentationFormat>
  <Paragraphs>132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271</cp:revision>
  <dcterms:created xsi:type="dcterms:W3CDTF">2022-01-17T01:37:52Z</dcterms:created>
  <dcterms:modified xsi:type="dcterms:W3CDTF">2022-11-03T08:59:36Z</dcterms:modified>
</cp:coreProperties>
</file>