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2" r:id="rId3"/>
    <p:sldId id="264" r:id="rId4"/>
    <p:sldId id="296" r:id="rId5"/>
    <p:sldId id="265" r:id="rId6"/>
    <p:sldId id="266" r:id="rId7"/>
    <p:sldId id="297" r:id="rId8"/>
    <p:sldId id="268" r:id="rId9"/>
    <p:sldId id="269" r:id="rId10"/>
    <p:sldId id="298" r:id="rId11"/>
    <p:sldId id="2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A0BE6-4CE5-462B-A8C9-E6C0BE2EC947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94F99-3EED-4E53-84AB-3A6BCF61608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722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“PAI” </a:t>
            </a:r>
            <a:r>
              <a:rPr lang="en-US" dirty="0" err="1"/>
              <a:t>diubah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cover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kelas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F1A02-4AAA-4F80-5586-16BF8442D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FBB53A-3462-5955-9F32-0CF03CCF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E444C-2E07-FC09-1306-3B8039CB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179F20-2758-A041-86BD-90811D53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72DE6D-A827-B40D-59E9-E3F62936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660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36736-536C-476E-31A6-343E35D3B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7E3B383-78F1-F5E8-B0F6-CA7B09C50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ADC20C-464A-817E-4CDF-78AA912E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FF9C9F-2CE2-4666-0EDF-35C1C5D6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7946C3-CA15-77ED-D38D-2D2E16CB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2105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A10E080-F2EB-4677-A1EF-E779995CE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13D047-6995-D7B5-3B79-00C12CFA7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270D40-430D-49B9-62B8-C7011F43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9D6597-CE47-729A-908A-550434C7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D1067A-708A-8030-291A-A5412248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591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6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9F4BC-8AF0-6BC2-61F4-569ED0F3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79B467-7368-5EBE-FC5C-0D51497BC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BE83F6-10DD-8033-B200-2CC079119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BB914C-7214-C1F3-55DD-38BF334C4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8A84C7-B412-F7C6-78C5-CAA44876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277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97E602-B868-7F2F-99D0-3E7F9E39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9F3826-FBBD-D3C9-73A8-DB0272E0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E840AD-EC9A-8843-DA4F-FF80C71B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3AB4B5-9C31-B82E-5756-75658302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28C823-1186-2ECE-FC73-EFA5835A7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6424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E9892-B8AA-7D6F-288F-3B5FADD9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299071-BBDF-6519-DD59-034C9FBE2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74D4DB-E942-AC87-4817-3AF996B3E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3011C5-1FF3-1A3F-8440-0FDFE9ABE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EFE16E-FE35-DB27-806E-5493564A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B3BE35-7C0C-0A95-C5B2-3D476A6C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101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DD2E38-6DD3-AD6E-F020-3D681843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2C3899-3D64-AD65-9D0B-1B927FAD4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B48C1A-B4DA-496D-89E8-D5504500B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CD26DCD-CF76-0F3D-174E-86E7BAA9D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AFB96BD-F171-FDAB-82B8-A51CE3830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82BAA5D-B3D7-BBE0-B836-B924FB62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7284389-3C60-98E0-016B-BE4AEF86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F75707-D1F5-1F4A-D54F-560C8F181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663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B94C9-15CE-7438-DCC3-F250DDA90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AFE9D2-F0DE-63B5-8802-B1670FF13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29668D6-AE34-D10F-388F-CF77247A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874392-E584-9B6D-AD11-C905C9CD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5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158D21-04E8-2498-BEAD-5C05131D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9D7DB8-EF2E-6B31-9C21-A97EB2B1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C851FA-3828-B839-2FF1-3B5FD5AC7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5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37FC4-8721-447D-4D3C-17FD7787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18B10A-0D0E-6EE4-E1C9-B7D088B86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7B4A1F-D2F2-ED87-729B-EFC6892F8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C1F44D-FB8A-59A2-7CBC-73AEDA938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E79F3B-9F2B-BAFB-BED7-636BD670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2CAA40-2258-CB5B-12C7-5B1DE186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3390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465F2-52C8-05AB-CF37-28BE6EA8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3BAE7AF-59B4-C69F-8160-95B18440A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94AA64-D84C-6B26-68A5-E71757EAA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B0152C-0099-F1B9-45F4-6D262DF26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25C0FF-A0CC-463C-E713-D1C9C94F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FE7B80-AA74-4C50-DA5E-DE110D0A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195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1208F3-0018-5F51-5F98-D4319B77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3F68DE-98BD-C826-AF15-4733AA5D8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59F4C0-EB6F-B7B0-8C67-2CFD43A1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1E8F0-3863-4C1D-AB5B-7801DD40DD05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29C6BE-0B0B-391B-FC4A-CFBD94609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33D16A-884B-AF93-C7BF-72B45214F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1A416-058A-46FA-B51E-FFDBD0D8F04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1342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5080034" y="3835400"/>
            <a:ext cx="599436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4694638" y="1592458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1673" y="3969802"/>
            <a:ext cx="233108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II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080034" y="2327617"/>
            <a:ext cx="5994367" cy="9576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Pendidikan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Agama Islam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dan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Budi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Pekerti</a:t>
            </a:r>
            <a:endParaRPr lang="en-US" sz="4267" b="1" dirty="0">
              <a:solidFill>
                <a:srgbClr val="36B449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45298" y="1295401"/>
            <a:ext cx="2949340" cy="4165601"/>
            <a:chOff x="1308973" y="971550"/>
            <a:chExt cx="2212005" cy="3124201"/>
          </a:xfrm>
        </p:grpSpPr>
        <p:sp>
          <p:nvSpPr>
            <p:cNvPr id="13" name="Cube 12"/>
            <p:cNvSpPr/>
            <p:nvPr/>
          </p:nvSpPr>
          <p:spPr>
            <a:xfrm>
              <a:off x="1308973" y="971550"/>
              <a:ext cx="2212005" cy="31242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973" y="1068648"/>
              <a:ext cx="2120027" cy="302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79400"/>
            <a:ext cx="9422296" cy="5795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89" y="379363"/>
            <a:ext cx="2633304" cy="5795387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1828800" y="889001"/>
            <a:ext cx="5326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32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Meneladani</a:t>
            </a:r>
            <a:r>
              <a:rPr lang="en-ID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Kisah</a:t>
            </a:r>
            <a:r>
              <a:rPr lang="en-ID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Isa A.S</a:t>
            </a:r>
            <a:endParaRPr lang="en-ID" sz="3200" b="1" u="sng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1504554"/>
            <a:ext cx="6604000" cy="329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Sabar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membalas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meskipun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dihina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Gigih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menyebarkan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kebenaran</a:t>
            </a:r>
            <a:endParaRPr lang="en-ID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Mengajak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orang lain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berbuat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baik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boleh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iri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atau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dengki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terhadap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orang lain.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Sabar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menghadapi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cobaan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hidup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3D221-6CAA-4786-5C6E-B36FF6D0E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5B2602-F525-8616-258E-F12B5114CE01}"/>
              </a:ext>
            </a:extLst>
          </p:cNvPr>
          <p:cNvSpPr txBox="1"/>
          <p:nvPr/>
        </p:nvSpPr>
        <p:spPr>
          <a:xfrm>
            <a:off x="8969642" y="6003628"/>
            <a:ext cx="2301485" cy="24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235103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195" y="1755559"/>
            <a:ext cx="7857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/>
              <a:t>Nabi Musa A.S. </a:t>
            </a:r>
            <a:r>
              <a:rPr lang="en-ID" sz="2400" dirty="0" err="1"/>
              <a:t>lahir</a:t>
            </a:r>
            <a:r>
              <a:rPr lang="en-ID" sz="2400" dirty="0"/>
              <a:t> pada masa Raja </a:t>
            </a:r>
            <a:r>
              <a:rPr lang="en-ID" sz="2400" dirty="0" err="1"/>
              <a:t>Fir’aun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Mukjizat</a:t>
            </a:r>
            <a:r>
              <a:rPr lang="en-ID" sz="2400" dirty="0"/>
              <a:t> Nabi Musa A.S.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tongkaynya</a:t>
            </a:r>
            <a:r>
              <a:rPr lang="en-ID" sz="2400" dirty="0"/>
              <a:t>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berubah</a:t>
            </a:r>
            <a:r>
              <a:rPr lang="en-ID" sz="2400" dirty="0"/>
              <a:t> </a:t>
            </a:r>
            <a:r>
              <a:rPr lang="en-ID" sz="2400" dirty="0" err="1"/>
              <a:t>menjadi</a:t>
            </a:r>
            <a:r>
              <a:rPr lang="en-ID" sz="2400" dirty="0"/>
              <a:t> </a:t>
            </a:r>
            <a:r>
              <a:rPr lang="en-ID" sz="2400" dirty="0" err="1"/>
              <a:t>ular</a:t>
            </a:r>
            <a:r>
              <a:rPr lang="en-ID" sz="2400" dirty="0"/>
              <a:t> yang </a:t>
            </a:r>
            <a:r>
              <a:rPr lang="en-ID" sz="2400" dirty="0" err="1"/>
              <a:t>besar</a:t>
            </a:r>
            <a:r>
              <a:rPr lang="en-ID" sz="2400" dirty="0"/>
              <a:t> dan </a:t>
            </a:r>
            <a:r>
              <a:rPr lang="en-ID" sz="2400" dirty="0" err="1"/>
              <a:t>tongkatnya</a:t>
            </a:r>
            <a:r>
              <a:rPr lang="en-ID" sz="2400" dirty="0"/>
              <a:t>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membelah</a:t>
            </a:r>
            <a:r>
              <a:rPr lang="en-ID" sz="2400" dirty="0"/>
              <a:t> </a:t>
            </a:r>
            <a:r>
              <a:rPr lang="en-ID" sz="2400" dirty="0" err="1"/>
              <a:t>lautan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/>
              <a:t>Nabi Isa A.S. </a:t>
            </a:r>
            <a:r>
              <a:rPr lang="en-ID" sz="2400" dirty="0" err="1"/>
              <a:t>diutus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Bani </a:t>
            </a:r>
            <a:r>
              <a:rPr lang="en-ID" sz="2400" dirty="0" err="1"/>
              <a:t>Israil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Mukjizat</a:t>
            </a:r>
            <a:r>
              <a:rPr lang="en-ID" sz="2400" dirty="0"/>
              <a:t> Nabi A.S. </a:t>
            </a:r>
            <a:r>
              <a:rPr lang="en-ID" sz="2400" dirty="0" err="1"/>
              <a:t>antara</a:t>
            </a:r>
            <a:r>
              <a:rPr lang="en-ID" sz="2400" dirty="0"/>
              <a:t> lain:</a:t>
            </a:r>
          </a:p>
          <a:p>
            <a:pPr marL="1165225" indent="-569913">
              <a:buFont typeface="+mj-lt"/>
              <a:buAutoNum type="alphaLcPeriod"/>
            </a:pPr>
            <a:r>
              <a:rPr lang="en-ID" sz="2400" dirty="0" err="1"/>
              <a:t>Membuat</a:t>
            </a:r>
            <a:r>
              <a:rPr lang="en-ID" sz="2400" dirty="0"/>
              <a:t> </a:t>
            </a:r>
            <a:r>
              <a:rPr lang="en-ID" sz="2400" dirty="0" err="1"/>
              <a:t>burung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</a:t>
            </a:r>
            <a:r>
              <a:rPr lang="en-ID" sz="2400" dirty="0" err="1"/>
              <a:t>tanah</a:t>
            </a:r>
            <a:r>
              <a:rPr lang="en-ID" sz="2400" dirty="0"/>
              <a:t> dan </a:t>
            </a:r>
            <a:r>
              <a:rPr lang="en-ID" sz="2400" dirty="0" err="1"/>
              <a:t>menghidupkannya</a:t>
            </a:r>
            <a:r>
              <a:rPr lang="en-ID" sz="2400" dirty="0"/>
              <a:t>.</a:t>
            </a:r>
          </a:p>
          <a:p>
            <a:pPr marL="1165225" indent="-569913">
              <a:buFont typeface="+mj-lt"/>
              <a:buAutoNum type="alphaLcPeriod"/>
            </a:pP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menghidupkan</a:t>
            </a:r>
            <a:r>
              <a:rPr lang="en-ID" sz="2400" dirty="0"/>
              <a:t> orang yang </a:t>
            </a:r>
            <a:r>
              <a:rPr lang="en-ID" sz="2400" dirty="0" err="1"/>
              <a:t>sudah</a:t>
            </a:r>
            <a:r>
              <a:rPr lang="en-ID" sz="2400" dirty="0"/>
              <a:t> </a:t>
            </a:r>
            <a:r>
              <a:rPr lang="en-ID" sz="2400" dirty="0" err="1"/>
              <a:t>meninggal</a:t>
            </a:r>
            <a:r>
              <a:rPr lang="en-ID" sz="2400" dirty="0"/>
              <a:t>.</a:t>
            </a:r>
          </a:p>
          <a:p>
            <a:pPr marL="1165225" indent="-569913">
              <a:buFont typeface="+mj-lt"/>
              <a:buAutoNum type="alphaLcPeriod"/>
            </a:pP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menyembuhkan</a:t>
            </a:r>
            <a:r>
              <a:rPr lang="en-ID" sz="2400" dirty="0"/>
              <a:t> orang </a:t>
            </a:r>
            <a:r>
              <a:rPr lang="en-ID" sz="2400" dirty="0" err="1"/>
              <a:t>buta</a:t>
            </a:r>
            <a:r>
              <a:rPr lang="en-ID" sz="2400" dirty="0"/>
              <a:t>, </a:t>
            </a:r>
            <a:r>
              <a:rPr lang="en-ID" sz="2400" dirty="0" err="1"/>
              <a:t>penyakit</a:t>
            </a:r>
            <a:r>
              <a:rPr lang="en-ID" sz="2400" dirty="0"/>
              <a:t> </a:t>
            </a:r>
            <a:r>
              <a:rPr lang="en-ID" sz="2400" dirty="0" err="1"/>
              <a:t>kulit</a:t>
            </a:r>
            <a:r>
              <a:rPr lang="en-ID" sz="2400" dirty="0"/>
              <a:t>, dan </a:t>
            </a:r>
            <a:r>
              <a:rPr lang="en-ID" sz="2400" dirty="0" err="1"/>
              <a:t>sebagainya</a:t>
            </a:r>
            <a:r>
              <a:rPr lang="en-ID" sz="2400" dirty="0"/>
              <a:t>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4802" y="381001"/>
            <a:ext cx="3962399" cy="1128740"/>
            <a:chOff x="228601" y="285750"/>
            <a:chExt cx="2971799" cy="846555"/>
          </a:xfrm>
        </p:grpSpPr>
        <p:sp>
          <p:nvSpPr>
            <p:cNvPr id="3" name="Google Shape;1383;p29">
              <a:extLst>
                <a:ext uri="{FF2B5EF4-FFF2-40B4-BE49-F238E27FC236}">
                  <a16:creationId xmlns:a16="http://schemas.microsoft.com/office/drawing/2014/main" xmlns="" id="{0DB842E3-03CC-D2DD-D16A-633E7E38BD86}"/>
                </a:ext>
              </a:extLst>
            </p:cNvPr>
            <p:cNvSpPr/>
            <p:nvPr/>
          </p:nvSpPr>
          <p:spPr>
            <a:xfrm>
              <a:off x="228601" y="285750"/>
              <a:ext cx="2971799" cy="846555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44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" name="Google Shape;1384;p29">
              <a:extLst>
                <a:ext uri="{FF2B5EF4-FFF2-40B4-BE49-F238E27FC236}">
                  <a16:creationId xmlns:a16="http://schemas.microsoft.com/office/drawing/2014/main" xmlns="" id="{1533E789-4E8C-8F11-A280-CCA17EF448A8}"/>
                </a:ext>
              </a:extLst>
            </p:cNvPr>
            <p:cNvSpPr/>
            <p:nvPr/>
          </p:nvSpPr>
          <p:spPr>
            <a:xfrm>
              <a:off x="323396" y="356928"/>
              <a:ext cx="778783" cy="704211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328;p39">
              <a:extLst>
                <a:ext uri="{FF2B5EF4-FFF2-40B4-BE49-F238E27FC236}">
                  <a16:creationId xmlns:a16="http://schemas.microsoft.com/office/drawing/2014/main" xmlns="" id="{E8B37CA1-953B-46FA-A5AF-EFB26463DC87}"/>
                </a:ext>
              </a:extLst>
            </p:cNvPr>
            <p:cNvGrpSpPr/>
            <p:nvPr/>
          </p:nvGrpSpPr>
          <p:grpSpPr>
            <a:xfrm>
              <a:off x="581023" y="541292"/>
              <a:ext cx="257177" cy="335470"/>
              <a:chOff x="590250" y="244200"/>
              <a:chExt cx="407975" cy="532175"/>
            </a:xfrm>
          </p:grpSpPr>
          <p:sp>
            <p:nvSpPr>
              <p:cNvPr id="6" name="Google Shape;329;p39">
                <a:extLst>
                  <a:ext uri="{FF2B5EF4-FFF2-40B4-BE49-F238E27FC236}">
                    <a16:creationId xmlns:a16="http://schemas.microsoft.com/office/drawing/2014/main" xmlns="" id="{D7BBACD4-3BBE-F488-B315-88C2C685E7FA}"/>
                  </a:ext>
                </a:extLst>
              </p:cNvPr>
              <p:cNvSpPr/>
              <p:nvPr/>
            </p:nvSpPr>
            <p:spPr>
              <a:xfrm>
                <a:off x="623125" y="313625"/>
                <a:ext cx="375100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15004" h="18510" fill="none" extrusionOk="0">
                    <a:moveTo>
                      <a:pt x="1" y="17536"/>
                    </a:moveTo>
                    <a:lnTo>
                      <a:pt x="1" y="17536"/>
                    </a:lnTo>
                    <a:lnTo>
                      <a:pt x="1" y="17536"/>
                    </a:lnTo>
                    <a:lnTo>
                      <a:pt x="25" y="17682"/>
                    </a:lnTo>
                    <a:lnTo>
                      <a:pt x="49" y="17852"/>
                    </a:lnTo>
                    <a:lnTo>
                      <a:pt x="123" y="18023"/>
                    </a:lnTo>
                    <a:lnTo>
                      <a:pt x="220" y="18193"/>
                    </a:lnTo>
                    <a:lnTo>
                      <a:pt x="293" y="18291"/>
                    </a:lnTo>
                    <a:lnTo>
                      <a:pt x="390" y="18364"/>
                    </a:lnTo>
                    <a:lnTo>
                      <a:pt x="488" y="18412"/>
                    </a:lnTo>
                    <a:lnTo>
                      <a:pt x="610" y="18461"/>
                    </a:lnTo>
                    <a:lnTo>
                      <a:pt x="756" y="18510"/>
                    </a:lnTo>
                    <a:lnTo>
                      <a:pt x="926" y="18510"/>
                    </a:lnTo>
                    <a:lnTo>
                      <a:pt x="14468" y="18510"/>
                    </a:lnTo>
                    <a:lnTo>
                      <a:pt x="14468" y="18510"/>
                    </a:lnTo>
                    <a:lnTo>
                      <a:pt x="14541" y="18510"/>
                    </a:lnTo>
                    <a:lnTo>
                      <a:pt x="14614" y="18485"/>
                    </a:lnTo>
                    <a:lnTo>
                      <a:pt x="14736" y="18412"/>
                    </a:lnTo>
                    <a:lnTo>
                      <a:pt x="14833" y="18291"/>
                    </a:lnTo>
                    <a:lnTo>
                      <a:pt x="14906" y="18144"/>
                    </a:lnTo>
                    <a:lnTo>
                      <a:pt x="14955" y="17974"/>
                    </a:lnTo>
                    <a:lnTo>
                      <a:pt x="14979" y="17779"/>
                    </a:lnTo>
                    <a:lnTo>
                      <a:pt x="15003" y="17438"/>
                    </a:lnTo>
                    <a:lnTo>
                      <a:pt x="15003" y="487"/>
                    </a:lnTo>
                    <a:lnTo>
                      <a:pt x="15003" y="487"/>
                    </a:lnTo>
                    <a:lnTo>
                      <a:pt x="15003" y="341"/>
                    </a:lnTo>
                    <a:lnTo>
                      <a:pt x="14979" y="219"/>
                    </a:lnTo>
                    <a:lnTo>
                      <a:pt x="14955" y="146"/>
                    </a:lnTo>
                    <a:lnTo>
                      <a:pt x="14906" y="73"/>
                    </a:lnTo>
                    <a:lnTo>
                      <a:pt x="14833" y="49"/>
                    </a:lnTo>
                    <a:lnTo>
                      <a:pt x="14736" y="24"/>
                    </a:lnTo>
                    <a:lnTo>
                      <a:pt x="14468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Google Shape;330;p39">
                <a:extLst>
                  <a:ext uri="{FF2B5EF4-FFF2-40B4-BE49-F238E27FC236}">
                    <a16:creationId xmlns:a16="http://schemas.microsoft.com/office/drawing/2014/main" xmlns="" id="{B23F1358-D81D-BBF1-1FF3-E81AAD327249}"/>
                  </a:ext>
                </a:extLst>
              </p:cNvPr>
              <p:cNvSpPr/>
              <p:nvPr/>
            </p:nvSpPr>
            <p:spPr>
              <a:xfrm>
                <a:off x="590250" y="269775"/>
                <a:ext cx="37752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18511" fill="none" extrusionOk="0">
                    <a:moveTo>
                      <a:pt x="14321" y="0"/>
                    </a:moveTo>
                    <a:lnTo>
                      <a:pt x="780" y="0"/>
                    </a:lnTo>
                    <a:lnTo>
                      <a:pt x="780" y="0"/>
                    </a:lnTo>
                    <a:lnTo>
                      <a:pt x="634" y="25"/>
                    </a:lnTo>
                    <a:lnTo>
                      <a:pt x="488" y="74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2" y="341"/>
                    </a:lnTo>
                    <a:lnTo>
                      <a:pt x="74" y="488"/>
                    </a:lnTo>
                    <a:lnTo>
                      <a:pt x="25" y="634"/>
                    </a:lnTo>
                    <a:lnTo>
                      <a:pt x="1" y="780"/>
                    </a:lnTo>
                    <a:lnTo>
                      <a:pt x="1" y="17731"/>
                    </a:lnTo>
                    <a:lnTo>
                      <a:pt x="1" y="17731"/>
                    </a:lnTo>
                    <a:lnTo>
                      <a:pt x="25" y="17877"/>
                    </a:lnTo>
                    <a:lnTo>
                      <a:pt x="74" y="18023"/>
                    </a:lnTo>
                    <a:lnTo>
                      <a:pt x="122" y="18169"/>
                    </a:lnTo>
                    <a:lnTo>
                      <a:pt x="220" y="18291"/>
                    </a:lnTo>
                    <a:lnTo>
                      <a:pt x="342" y="18388"/>
                    </a:lnTo>
                    <a:lnTo>
                      <a:pt x="488" y="18437"/>
                    </a:lnTo>
                    <a:lnTo>
                      <a:pt x="634" y="18486"/>
                    </a:lnTo>
                    <a:lnTo>
                      <a:pt x="780" y="18510"/>
                    </a:lnTo>
                    <a:lnTo>
                      <a:pt x="14321" y="18510"/>
                    </a:lnTo>
                    <a:lnTo>
                      <a:pt x="14321" y="18510"/>
                    </a:lnTo>
                    <a:lnTo>
                      <a:pt x="14467" y="18486"/>
                    </a:lnTo>
                    <a:lnTo>
                      <a:pt x="14614" y="18437"/>
                    </a:lnTo>
                    <a:lnTo>
                      <a:pt x="14760" y="18388"/>
                    </a:lnTo>
                    <a:lnTo>
                      <a:pt x="14881" y="18291"/>
                    </a:lnTo>
                    <a:lnTo>
                      <a:pt x="14979" y="18169"/>
                    </a:lnTo>
                    <a:lnTo>
                      <a:pt x="15028" y="18023"/>
                    </a:lnTo>
                    <a:lnTo>
                      <a:pt x="15076" y="17877"/>
                    </a:lnTo>
                    <a:lnTo>
                      <a:pt x="15101" y="17731"/>
                    </a:lnTo>
                    <a:lnTo>
                      <a:pt x="15101" y="780"/>
                    </a:lnTo>
                    <a:lnTo>
                      <a:pt x="15101" y="780"/>
                    </a:lnTo>
                    <a:lnTo>
                      <a:pt x="15076" y="634"/>
                    </a:lnTo>
                    <a:lnTo>
                      <a:pt x="15028" y="488"/>
                    </a:lnTo>
                    <a:lnTo>
                      <a:pt x="14979" y="341"/>
                    </a:lnTo>
                    <a:lnTo>
                      <a:pt x="14881" y="220"/>
                    </a:lnTo>
                    <a:lnTo>
                      <a:pt x="14760" y="122"/>
                    </a:lnTo>
                    <a:lnTo>
                      <a:pt x="14614" y="74"/>
                    </a:lnTo>
                    <a:lnTo>
                      <a:pt x="14467" y="25"/>
                    </a:lnTo>
                    <a:lnTo>
                      <a:pt x="14321" y="0"/>
                    </a:lnTo>
                    <a:lnTo>
                      <a:pt x="1432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331;p39">
                <a:extLst>
                  <a:ext uri="{FF2B5EF4-FFF2-40B4-BE49-F238E27FC236}">
                    <a16:creationId xmlns:a16="http://schemas.microsoft.com/office/drawing/2014/main" xmlns="" id="{9081863C-D87D-A805-1BCB-E7B4D82D2126}"/>
                  </a:ext>
                </a:extLst>
              </p:cNvPr>
              <p:cNvSpPr/>
              <p:nvPr/>
            </p:nvSpPr>
            <p:spPr>
              <a:xfrm>
                <a:off x="796650" y="274025"/>
                <a:ext cx="451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3" y="25"/>
                    </a:lnTo>
                    <a:lnTo>
                      <a:pt x="1243" y="74"/>
                    </a:lnTo>
                    <a:lnTo>
                      <a:pt x="1414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4" y="1657"/>
                    </a:lnTo>
                    <a:lnTo>
                      <a:pt x="1243" y="1730"/>
                    </a:lnTo>
                    <a:lnTo>
                      <a:pt x="1073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2" y="1779"/>
                    </a:lnTo>
                    <a:lnTo>
                      <a:pt x="561" y="1730"/>
                    </a:lnTo>
                    <a:lnTo>
                      <a:pt x="391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1" y="147"/>
                    </a:lnTo>
                    <a:lnTo>
                      <a:pt x="561" y="74"/>
                    </a:lnTo>
                    <a:lnTo>
                      <a:pt x="732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332;p39">
                <a:extLst>
                  <a:ext uri="{FF2B5EF4-FFF2-40B4-BE49-F238E27FC236}">
                    <a16:creationId xmlns:a16="http://schemas.microsoft.com/office/drawing/2014/main" xmlns="" id="{01BA210A-95ED-D4C5-69AE-6364C66ED8C7}"/>
                  </a:ext>
                </a:extLst>
              </p:cNvPr>
              <p:cNvSpPr/>
              <p:nvPr/>
            </p:nvSpPr>
            <p:spPr>
              <a:xfrm>
                <a:off x="7138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333;p39">
                <a:extLst>
                  <a:ext uri="{FF2B5EF4-FFF2-40B4-BE49-F238E27FC236}">
                    <a16:creationId xmlns:a16="http://schemas.microsoft.com/office/drawing/2014/main" xmlns="" id="{CD80DBB8-9362-8AEE-3AE3-B951DCB2F502}"/>
                  </a:ext>
                </a:extLst>
              </p:cNvPr>
              <p:cNvSpPr/>
              <p:nvPr/>
            </p:nvSpPr>
            <p:spPr>
              <a:xfrm>
                <a:off x="6310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0" y="902"/>
                    </a:move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7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8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8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7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334;p39">
                <a:extLst>
                  <a:ext uri="{FF2B5EF4-FFF2-40B4-BE49-F238E27FC236}">
                    <a16:creationId xmlns:a16="http://schemas.microsoft.com/office/drawing/2014/main" xmlns="" id="{A7768CC9-1B69-8E8D-96CF-631F61EACAC9}"/>
                  </a:ext>
                </a:extLst>
              </p:cNvPr>
              <p:cNvSpPr/>
              <p:nvPr/>
            </p:nvSpPr>
            <p:spPr>
              <a:xfrm>
                <a:off x="649925" y="590050"/>
                <a:ext cx="133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" fill="none" extrusionOk="0">
                    <a:moveTo>
                      <a:pt x="5358" y="0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335;p39">
                <a:extLst>
                  <a:ext uri="{FF2B5EF4-FFF2-40B4-BE49-F238E27FC236}">
                    <a16:creationId xmlns:a16="http://schemas.microsoft.com/office/drawing/2014/main" xmlns="" id="{A54A50B6-7C57-EE2C-6BC0-0D8EA17AC831}"/>
                  </a:ext>
                </a:extLst>
              </p:cNvPr>
              <p:cNvSpPr/>
              <p:nvPr/>
            </p:nvSpPr>
            <p:spPr>
              <a:xfrm>
                <a:off x="649925" y="5346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336;p39">
                <a:extLst>
                  <a:ext uri="{FF2B5EF4-FFF2-40B4-BE49-F238E27FC236}">
                    <a16:creationId xmlns:a16="http://schemas.microsoft.com/office/drawing/2014/main" xmlns="" id="{E129417C-CAB4-C7E7-E868-771A7FC529F0}"/>
                  </a:ext>
                </a:extLst>
              </p:cNvPr>
              <p:cNvSpPr/>
              <p:nvPr/>
            </p:nvSpPr>
            <p:spPr>
              <a:xfrm>
                <a:off x="649925" y="4798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337;p39">
                <a:extLst>
                  <a:ext uri="{FF2B5EF4-FFF2-40B4-BE49-F238E27FC236}">
                    <a16:creationId xmlns:a16="http://schemas.microsoft.com/office/drawing/2014/main" xmlns="" id="{8A50316B-ECAF-92F2-15E6-1898ADCBD001}"/>
                  </a:ext>
                </a:extLst>
              </p:cNvPr>
              <p:cNvSpPr/>
              <p:nvPr/>
            </p:nvSpPr>
            <p:spPr>
              <a:xfrm>
                <a:off x="649925" y="4244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338;p39">
                <a:extLst>
                  <a:ext uri="{FF2B5EF4-FFF2-40B4-BE49-F238E27FC236}">
                    <a16:creationId xmlns:a16="http://schemas.microsoft.com/office/drawing/2014/main" xmlns="" id="{A3F46D6B-A39A-97E4-1BF7-145991F4CEEC}"/>
                  </a:ext>
                </a:extLst>
              </p:cNvPr>
              <p:cNvSpPr/>
              <p:nvPr/>
            </p:nvSpPr>
            <p:spPr>
              <a:xfrm>
                <a:off x="879475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1" y="1803"/>
                    </a:moveTo>
                    <a:lnTo>
                      <a:pt x="901" y="1803"/>
                    </a:lnTo>
                    <a:lnTo>
                      <a:pt x="731" y="1779"/>
                    </a:lnTo>
                    <a:lnTo>
                      <a:pt x="560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6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6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0" y="74"/>
                    </a:lnTo>
                    <a:lnTo>
                      <a:pt x="731" y="25"/>
                    </a:lnTo>
                    <a:lnTo>
                      <a:pt x="901" y="1"/>
                    </a:lnTo>
                    <a:lnTo>
                      <a:pt x="901" y="1"/>
                    </a:lnTo>
                    <a:lnTo>
                      <a:pt x="1072" y="25"/>
                    </a:lnTo>
                    <a:lnTo>
                      <a:pt x="1242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6" y="391"/>
                    </a:lnTo>
                    <a:lnTo>
                      <a:pt x="1729" y="561"/>
                    </a:lnTo>
                    <a:lnTo>
                      <a:pt x="1778" y="732"/>
                    </a:lnTo>
                    <a:lnTo>
                      <a:pt x="1802" y="902"/>
                    </a:lnTo>
                    <a:lnTo>
                      <a:pt x="1802" y="902"/>
                    </a:lnTo>
                    <a:lnTo>
                      <a:pt x="1778" y="1073"/>
                    </a:lnTo>
                    <a:lnTo>
                      <a:pt x="1729" y="1243"/>
                    </a:lnTo>
                    <a:lnTo>
                      <a:pt x="1656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2" y="1730"/>
                    </a:lnTo>
                    <a:lnTo>
                      <a:pt x="1072" y="1779"/>
                    </a:lnTo>
                    <a:lnTo>
                      <a:pt x="901" y="1803"/>
                    </a:lnTo>
                    <a:lnTo>
                      <a:pt x="901" y="1803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39;p39">
                <a:extLst>
                  <a:ext uri="{FF2B5EF4-FFF2-40B4-BE49-F238E27FC236}">
                    <a16:creationId xmlns:a16="http://schemas.microsoft.com/office/drawing/2014/main" xmlns="" id="{386D1BA6-6F03-8FDA-0E63-BABC132C42EE}"/>
                  </a:ext>
                </a:extLst>
              </p:cNvPr>
              <p:cNvSpPr/>
              <p:nvPr/>
            </p:nvSpPr>
            <p:spPr>
              <a:xfrm>
                <a:off x="6548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40;p39">
                <a:extLst>
                  <a:ext uri="{FF2B5EF4-FFF2-40B4-BE49-F238E27FC236}">
                    <a16:creationId xmlns:a16="http://schemas.microsoft.com/office/drawing/2014/main" xmlns="" id="{C16E6C46-1088-6FDC-13F1-0609A8C7B2B1}"/>
                  </a:ext>
                </a:extLst>
              </p:cNvPr>
              <p:cNvSpPr/>
              <p:nvPr/>
            </p:nvSpPr>
            <p:spPr>
              <a:xfrm>
                <a:off x="7376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41;p39">
                <a:extLst>
                  <a:ext uri="{FF2B5EF4-FFF2-40B4-BE49-F238E27FC236}">
                    <a16:creationId xmlns:a16="http://schemas.microsoft.com/office/drawing/2014/main" xmlns="" id="{52FA7FD0-54C1-9B50-CF2F-6A4B3B6BB954}"/>
                  </a:ext>
                </a:extLst>
              </p:cNvPr>
              <p:cNvSpPr/>
              <p:nvPr/>
            </p:nvSpPr>
            <p:spPr>
              <a:xfrm>
                <a:off x="8204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42;p39">
                <a:extLst>
                  <a:ext uri="{FF2B5EF4-FFF2-40B4-BE49-F238E27FC236}">
                    <a16:creationId xmlns:a16="http://schemas.microsoft.com/office/drawing/2014/main" xmlns="" id="{0D32B2BF-BFA4-F25D-C9DE-98AB3718F6BF}"/>
                  </a:ext>
                </a:extLst>
              </p:cNvPr>
              <p:cNvSpPr/>
              <p:nvPr/>
            </p:nvSpPr>
            <p:spPr>
              <a:xfrm>
                <a:off x="903225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640892" y="565425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Rangkuman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468948" y="1491505"/>
            <a:ext cx="3291857" cy="4049706"/>
            <a:chOff x="6668962" y="983644"/>
            <a:chExt cx="2761242" cy="3396933"/>
          </a:xfrm>
        </p:grpSpPr>
        <p:pic>
          <p:nvPicPr>
            <p:cNvPr id="22" name="Picture 2" descr="Muslim boy and girl in white outfit">
              <a:extLst>
                <a:ext uri="{FF2B5EF4-FFF2-40B4-BE49-F238E27FC236}">
                  <a16:creationId xmlns:a16="http://schemas.microsoft.com/office/drawing/2014/main" xmlns="" id="{9DAEBF14-4294-847A-278D-4B58848AC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962" y="983644"/>
              <a:ext cx="2761242" cy="318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BBCB264-5E7C-1089-319C-4E6C5C1DFB7C}"/>
                </a:ext>
              </a:extLst>
            </p:cNvPr>
            <p:cNvSpPr txBox="1"/>
            <p:nvPr/>
          </p:nvSpPr>
          <p:spPr>
            <a:xfrm>
              <a:off x="7114401" y="4172828"/>
              <a:ext cx="193050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3E3DE5F-7C43-7FFE-FFAB-3A45F9392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6" y="634901"/>
            <a:ext cx="9418617" cy="1257679"/>
            <a:chOff x="1611542" y="3336030"/>
            <a:chExt cx="6571620" cy="72782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2" y="3352296"/>
              <a:ext cx="6571620" cy="711563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362752" y="3336030"/>
              <a:ext cx="5659242" cy="727828"/>
            </a:xfrm>
            <a:prstGeom prst="rect">
              <a:avLst/>
            </a:prstGeom>
            <a:noFill/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733" b="1" dirty="0">
                  <a:solidFill>
                    <a:schemeClr val="tx1"/>
                  </a:solidFill>
                </a:rPr>
                <a:t>Kisah Nabi Musa A.S. Dan Nabi Isa A.S.</a:t>
              </a:r>
              <a:endParaRPr lang="nn-NO" sz="3733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18851" y="-119089"/>
              <a:ext cx="531039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83656" y="5874335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205415-8728-A250-9139-B0658B35A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100000" l="666" r="100000">
                        <a14:foregroundMark x1="43951" y1="41188" x2="43951" y2="41188"/>
                        <a14:foregroundMark x1="11210" y1="36904" x2="11210" y2="36904"/>
                        <a14:foregroundMark x1="52941" y1="54244" x2="52941" y2="54244"/>
                        <a14:foregroundMark x1="77913" y1="57074" x2="77913" y2="57074"/>
                        <a14:foregroundMark x1="72808" y1="52264" x2="72808" y2="52264"/>
                        <a14:foregroundMark x1="67370" y1="49434" x2="67370" y2="49434"/>
                        <a14:foregroundMark x1="63485" y1="51415" x2="57214" y2="51698"/>
                        <a14:foregroundMark x1="45893" y1="50849" x2="45893" y2="50849"/>
                        <a14:foregroundMark x1="49445" y1="51132" x2="49445" y2="51132"/>
                        <a14:foregroundMark x1="50610" y1="50849" x2="50610" y2="50849"/>
                        <a14:foregroundMark x1="79856" y1="48868" x2="79856" y2="48868"/>
                        <a14:foregroundMark x1="72420" y1="41188" x2="72420" y2="41188"/>
                        <a14:foregroundMark x1="61487" y1="42886" x2="61487" y2="42886"/>
                        <a14:foregroundMark x1="61931" y1="45715" x2="61931" y2="45715"/>
                        <a14:foregroundMark x1="67370" y1="46281" x2="67758" y2="46281"/>
                        <a14:foregroundMark x1="55660" y1="45715" x2="55660" y2="45715"/>
                        <a14:foregroundMark x1="47447" y1="44867" x2="47447" y2="44867"/>
                        <a14:foregroundMark x1="57603" y1="42037" x2="57603" y2="42037"/>
                        <a14:foregroundMark x1="50610" y1="39774" x2="50610" y2="39774"/>
                        <a14:foregroundMark x1="22142" y1="43735" x2="22142" y2="43735"/>
                        <a14:foregroundMark x1="46670" y1="61075" x2="46670" y2="61075"/>
                        <a14:foregroundMark x1="54495" y1="59943" x2="54495" y2="59943"/>
                        <a14:foregroundMark x1="64262" y1="61641" x2="65427" y2="61924"/>
                        <a14:foregroundMark x1="71254" y1="61924" x2="71254" y2="61924"/>
                        <a14:foregroundMark x1="84517" y1="62773" x2="84517" y2="62773"/>
                        <a14:foregroundMark x1="80633" y1="62773" x2="80633" y2="62773"/>
                        <a14:foregroundMark x1="79079" y1="45150" x2="79079" y2="45150"/>
                        <a14:foregroundMark x1="79467" y1="41754" x2="79467" y2="41754"/>
                        <a14:foregroundMark x1="81798" y1="39774" x2="81798" y2="39774"/>
                        <a14:foregroundMark x1="75139" y1="46281" x2="75139" y2="46281"/>
                        <a14:foregroundMark x1="64650" y1="56225" x2="64650" y2="56225"/>
                        <a14:foregroundMark x1="70089" y1="57357" x2="70089" y2="57357"/>
                        <a14:foregroundMark x1="50999" y1="45150" x2="50999" y2="45150"/>
                        <a14:foregroundMark x1="65427" y1="40340" x2="65427" y2="40340"/>
                        <a14:foregroundMark x1="39678" y1="44584" x2="39678" y2="44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46" y="827568"/>
            <a:ext cx="3929907" cy="53955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D7BE8A-CD95-D86A-CFFC-B39809D75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418005" cy="4351338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Nabi Musa A.S.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Imran bin Yasir,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ibunya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Yukabad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keturunan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Bani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Israil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indent="0">
              <a:lnSpc>
                <a:spcPct val="100000"/>
              </a:lnSpc>
              <a:buNone/>
            </a:pP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Nabi Musa A.S.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dilahirkan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0">
              <a:lnSpc>
                <a:spcPct val="100000"/>
              </a:lnSpc>
              <a:buNone/>
            </a:pP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Nabi Musa A.S.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hidup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pada masa Raja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zalim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sombong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mengaku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sebagai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Tuhan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indent="0">
              <a:lnSpc>
                <a:spcPct val="100000"/>
              </a:lnSpc>
              <a:buNone/>
            </a:pP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Orang yang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mengakuinya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sebagai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Tuhan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akan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dihukum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mati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E310C6-21D4-AB25-662F-942F6B0AD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F0CB85-D266-72E9-8B07-E6E0A9C01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5" b="96812" l="2136" r="94968">
                        <a14:foregroundMark x1="45085" y1="35472" x2="45085" y2="35472"/>
                        <a14:foregroundMark x1="43037" y1="47175" x2="43037" y2="47175"/>
                        <a14:foregroundMark x1="26829" y1="43987" x2="26829" y2="43987"/>
                        <a14:foregroundMark x1="18871" y1="38297" x2="18871" y2="38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86" y="1825625"/>
            <a:ext cx="4866693" cy="35280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D43250D-03EE-0638-7E86-2F25F1455AB1}"/>
              </a:ext>
            </a:extLst>
          </p:cNvPr>
          <p:cNvGrpSpPr/>
          <p:nvPr/>
        </p:nvGrpSpPr>
        <p:grpSpPr>
          <a:xfrm>
            <a:off x="395748" y="24606"/>
            <a:ext cx="7376651" cy="1460500"/>
            <a:chOff x="1633088" y="60022"/>
            <a:chExt cx="6215511" cy="710161"/>
          </a:xfrm>
        </p:grpSpPr>
        <p:grpSp>
          <p:nvGrpSpPr>
            <p:cNvPr id="17" name="Google Shape;1361;p29">
              <a:extLst>
                <a:ext uri="{FF2B5EF4-FFF2-40B4-BE49-F238E27FC236}">
                  <a16:creationId xmlns:a16="http://schemas.microsoft.com/office/drawing/2014/main" xmlns="" id="{79E8887D-3E3F-74F8-2D4C-C33C24362E5C}"/>
                </a:ext>
              </a:extLst>
            </p:cNvPr>
            <p:cNvGrpSpPr/>
            <p:nvPr/>
          </p:nvGrpSpPr>
          <p:grpSpPr>
            <a:xfrm>
              <a:off x="1633088" y="239932"/>
              <a:ext cx="6215511" cy="435522"/>
              <a:chOff x="4635250" y="3790225"/>
              <a:chExt cx="415825" cy="87125"/>
            </a:xfrm>
            <a:solidFill>
              <a:srgbClr val="1DD0D8"/>
            </a:solidFill>
          </p:grpSpPr>
          <p:sp>
            <p:nvSpPr>
              <p:cNvPr id="19" name="Google Shape;1362;p29">
                <a:extLst>
                  <a:ext uri="{FF2B5EF4-FFF2-40B4-BE49-F238E27FC236}">
                    <a16:creationId xmlns:a16="http://schemas.microsoft.com/office/drawing/2014/main" xmlns="" id="{10C79B25-376B-588B-D5C2-3DE103A5035E}"/>
                  </a:ext>
                </a:extLst>
              </p:cNvPr>
              <p:cNvSpPr/>
              <p:nvPr/>
            </p:nvSpPr>
            <p:spPr>
              <a:xfrm>
                <a:off x="4722350" y="3790238"/>
                <a:ext cx="3287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13149" h="3484" extrusionOk="0">
                    <a:moveTo>
                      <a:pt x="0" y="0"/>
                    </a:moveTo>
                    <a:lnTo>
                      <a:pt x="0" y="3484"/>
                    </a:lnTo>
                    <a:lnTo>
                      <a:pt x="9665" y="3484"/>
                    </a:lnTo>
                    <a:cubicBezTo>
                      <a:pt x="11591" y="3484"/>
                      <a:pt x="13148" y="1926"/>
                      <a:pt x="131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0" name="Google Shape;1363;p29">
                <a:extLst>
                  <a:ext uri="{FF2B5EF4-FFF2-40B4-BE49-F238E27FC236}">
                    <a16:creationId xmlns:a16="http://schemas.microsoft.com/office/drawing/2014/main" xmlns="" id="{7FA85162-DAA7-1352-81DF-73F08D1D9443}"/>
                  </a:ext>
                </a:extLst>
              </p:cNvPr>
              <p:cNvSpPr/>
              <p:nvPr/>
            </p:nvSpPr>
            <p:spPr>
              <a:xfrm>
                <a:off x="4635250" y="3790238"/>
                <a:ext cx="871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3484" extrusionOk="0">
                    <a:moveTo>
                      <a:pt x="3484" y="0"/>
                    </a:moveTo>
                    <a:cubicBezTo>
                      <a:pt x="1559" y="0"/>
                      <a:pt x="1" y="1558"/>
                      <a:pt x="1" y="3484"/>
                    </a:cubicBezTo>
                    <a:lnTo>
                      <a:pt x="3484" y="3484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solidFill>
                  <a:srgbClr val="BFBFBF"/>
                </a:solidFill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1" name="Google Shape;1364;p29">
                <a:extLst>
                  <a:ext uri="{FF2B5EF4-FFF2-40B4-BE49-F238E27FC236}">
                    <a16:creationId xmlns:a16="http://schemas.microsoft.com/office/drawing/2014/main" xmlns="" id="{B4BD139D-12AF-D5B1-7686-5A6608E7ECBA}"/>
                  </a:ext>
                </a:extLst>
              </p:cNvPr>
              <p:cNvSpPr/>
              <p:nvPr/>
            </p:nvSpPr>
            <p:spPr>
              <a:xfrm>
                <a:off x="4722350" y="3790225"/>
                <a:ext cx="8730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485" extrusionOk="0">
                    <a:moveTo>
                      <a:pt x="7" y="0"/>
                    </a:moveTo>
                    <a:lnTo>
                      <a:pt x="0" y="3484"/>
                    </a:lnTo>
                    <a:cubicBezTo>
                      <a:pt x="1926" y="3484"/>
                      <a:pt x="3491" y="1926"/>
                      <a:pt x="3491" y="0"/>
                    </a:cubicBezTo>
                    <a:close/>
                  </a:path>
                </a:pathLst>
              </a:custGeom>
              <a:solidFill>
                <a:srgbClr val="1DD0D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xmlns="" id="{C1447AF9-0067-B53A-91A0-BFDEADBA76D8}"/>
                </a:ext>
              </a:extLst>
            </p:cNvPr>
            <p:cNvSpPr txBox="1">
              <a:spLocks/>
            </p:cNvSpPr>
            <p:nvPr/>
          </p:nvSpPr>
          <p:spPr>
            <a:xfrm>
              <a:off x="2920722" y="60022"/>
              <a:ext cx="4541496" cy="710161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ID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61FFD4-F7A5-9994-689A-A5B3F5F7B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738" y="178772"/>
            <a:ext cx="5579805" cy="1325563"/>
          </a:xfrm>
        </p:spPr>
        <p:txBody>
          <a:bodyPr/>
          <a:lstStyle/>
          <a:p>
            <a:r>
              <a:rPr lang="en-ID" b="1" dirty="0" err="1"/>
              <a:t>Kisah</a:t>
            </a:r>
            <a:r>
              <a:rPr lang="en-ID" b="1" dirty="0"/>
              <a:t> Nabi Musa A.S.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CD8C62-D0BC-4F0F-5B24-2BEC845E8255}"/>
              </a:ext>
            </a:extLst>
          </p:cNvPr>
          <p:cNvSpPr txBox="1"/>
          <p:nvPr/>
        </p:nvSpPr>
        <p:spPr>
          <a:xfrm>
            <a:off x="8342220" y="5215165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729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C3CCBC6-A5EA-A288-4281-C09011851CB0}"/>
              </a:ext>
            </a:extLst>
          </p:cNvPr>
          <p:cNvGrpSpPr/>
          <p:nvPr/>
        </p:nvGrpSpPr>
        <p:grpSpPr>
          <a:xfrm>
            <a:off x="395748" y="24606"/>
            <a:ext cx="7376651" cy="1460500"/>
            <a:chOff x="1633088" y="60022"/>
            <a:chExt cx="6215511" cy="710161"/>
          </a:xfrm>
        </p:grpSpPr>
        <p:grpSp>
          <p:nvGrpSpPr>
            <p:cNvPr id="11" name="Google Shape;1361;p29">
              <a:extLst>
                <a:ext uri="{FF2B5EF4-FFF2-40B4-BE49-F238E27FC236}">
                  <a16:creationId xmlns:a16="http://schemas.microsoft.com/office/drawing/2014/main" xmlns="" id="{6B5456ED-9518-4836-142B-4824541B8423}"/>
                </a:ext>
              </a:extLst>
            </p:cNvPr>
            <p:cNvGrpSpPr/>
            <p:nvPr/>
          </p:nvGrpSpPr>
          <p:grpSpPr>
            <a:xfrm>
              <a:off x="1633088" y="239932"/>
              <a:ext cx="6215511" cy="435522"/>
              <a:chOff x="4635250" y="3790225"/>
              <a:chExt cx="415825" cy="87125"/>
            </a:xfrm>
            <a:solidFill>
              <a:srgbClr val="1DD0D8"/>
            </a:solidFill>
          </p:grpSpPr>
          <p:sp>
            <p:nvSpPr>
              <p:cNvPr id="13" name="Google Shape;1362;p29">
                <a:extLst>
                  <a:ext uri="{FF2B5EF4-FFF2-40B4-BE49-F238E27FC236}">
                    <a16:creationId xmlns:a16="http://schemas.microsoft.com/office/drawing/2014/main" xmlns="" id="{F925FE38-8C27-F712-82AC-846F333DC9E7}"/>
                  </a:ext>
                </a:extLst>
              </p:cNvPr>
              <p:cNvSpPr/>
              <p:nvPr/>
            </p:nvSpPr>
            <p:spPr>
              <a:xfrm>
                <a:off x="4722350" y="3790238"/>
                <a:ext cx="3287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13149" h="3484" extrusionOk="0">
                    <a:moveTo>
                      <a:pt x="0" y="0"/>
                    </a:moveTo>
                    <a:lnTo>
                      <a:pt x="0" y="3484"/>
                    </a:lnTo>
                    <a:lnTo>
                      <a:pt x="9665" y="3484"/>
                    </a:lnTo>
                    <a:cubicBezTo>
                      <a:pt x="11591" y="3484"/>
                      <a:pt x="13148" y="1926"/>
                      <a:pt x="131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14" name="Google Shape;1363;p29">
                <a:extLst>
                  <a:ext uri="{FF2B5EF4-FFF2-40B4-BE49-F238E27FC236}">
                    <a16:creationId xmlns:a16="http://schemas.microsoft.com/office/drawing/2014/main" xmlns="" id="{727A66D1-DE5E-B561-D278-DE72DC52C1C0}"/>
                  </a:ext>
                </a:extLst>
              </p:cNvPr>
              <p:cNvSpPr/>
              <p:nvPr/>
            </p:nvSpPr>
            <p:spPr>
              <a:xfrm>
                <a:off x="4635250" y="3790238"/>
                <a:ext cx="871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3484" extrusionOk="0">
                    <a:moveTo>
                      <a:pt x="3484" y="0"/>
                    </a:moveTo>
                    <a:cubicBezTo>
                      <a:pt x="1559" y="0"/>
                      <a:pt x="1" y="1558"/>
                      <a:pt x="1" y="3484"/>
                    </a:cubicBezTo>
                    <a:lnTo>
                      <a:pt x="3484" y="3484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solidFill>
                  <a:srgbClr val="BFBFBF"/>
                </a:solidFill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15" name="Google Shape;1364;p29">
                <a:extLst>
                  <a:ext uri="{FF2B5EF4-FFF2-40B4-BE49-F238E27FC236}">
                    <a16:creationId xmlns:a16="http://schemas.microsoft.com/office/drawing/2014/main" xmlns="" id="{8651FE08-0A22-CF4F-F56F-4DB2B611833A}"/>
                  </a:ext>
                </a:extLst>
              </p:cNvPr>
              <p:cNvSpPr/>
              <p:nvPr/>
            </p:nvSpPr>
            <p:spPr>
              <a:xfrm>
                <a:off x="4722350" y="3790225"/>
                <a:ext cx="8730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485" extrusionOk="0">
                    <a:moveTo>
                      <a:pt x="7" y="0"/>
                    </a:moveTo>
                    <a:lnTo>
                      <a:pt x="0" y="3484"/>
                    </a:lnTo>
                    <a:cubicBezTo>
                      <a:pt x="1926" y="3484"/>
                      <a:pt x="3491" y="1926"/>
                      <a:pt x="3491" y="0"/>
                    </a:cubicBezTo>
                    <a:close/>
                  </a:path>
                </a:pathLst>
              </a:custGeom>
              <a:solidFill>
                <a:srgbClr val="1DD0D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2BC7DCF6-FCA4-729A-CB28-4CDAB1D82DFC}"/>
                </a:ext>
              </a:extLst>
            </p:cNvPr>
            <p:cNvSpPr txBox="1">
              <a:spLocks/>
            </p:cNvSpPr>
            <p:nvPr/>
          </p:nvSpPr>
          <p:spPr>
            <a:xfrm>
              <a:off x="2920722" y="60022"/>
              <a:ext cx="4541496" cy="710161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ID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A098B-0D75-3CF2-5E27-CFC5E384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037" y="191407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 err="1"/>
              <a:t>Kelahiran</a:t>
            </a:r>
            <a:r>
              <a:rPr lang="en-ID" sz="3600" b="1" dirty="0"/>
              <a:t> Nabi Musa A.S.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4696B3-3A04-E703-5181-EA267F809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1181" cy="4351338"/>
          </a:xfrm>
        </p:spPr>
        <p:txBody>
          <a:bodyPr>
            <a:normAutofit/>
          </a:bodyPr>
          <a:lstStyle/>
          <a:p>
            <a:pPr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diberi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bahwa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lahir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seorang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laki-laki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Bani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Israil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menghancurkan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kekuasaannya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Lalu,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memerintahkan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pasukannya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membunuh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setiap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bayi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laki-laki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lahir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0">
              <a:lnSpc>
                <a:spcPct val="100000"/>
              </a:lnSpc>
              <a:buNone/>
            </a:pP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Ketika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masih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bayi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Musa A.S.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dihanyutkan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sungai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Nil oleh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ibunya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karena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khawatir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kalau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bayinya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dibunuh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oleh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Nabi Musa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ditemukan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oleh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Bernama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Asiah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Akhirnya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Musa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dijadikan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angkat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oleh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istrinya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045F18-D226-3FFC-AD94-924B00E52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54" r="99912">
                        <a14:foregroundMark x1="67334" y1="49455" x2="67334" y2="49455"/>
                        <a14:foregroundMark x1="69364" y1="51394" x2="69364" y2="51394"/>
                        <a14:foregroundMark x1="71866" y1="47515" x2="71866" y2="47515"/>
                        <a14:foregroundMark x1="70777" y1="44525" x2="70777" y2="44525"/>
                        <a14:foregroundMark x1="69364" y1="46869" x2="69364" y2="46869"/>
                        <a14:foregroundMark x1="66245" y1="46020" x2="66245" y2="46020"/>
                        <a14:foregroundMark x1="71572" y1="52242" x2="71572" y2="52242"/>
                        <a14:foregroundMark x1="67657" y1="53778" x2="67657" y2="53778"/>
                        <a14:foregroundMark x1="69835" y1="48162" x2="69835" y2="48162"/>
                        <a14:foregroundMark x1="71101" y1="50747" x2="71101" y2="50747"/>
                        <a14:foregroundMark x1="68128" y1="53131" x2="68128" y2="5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70" y="173051"/>
            <a:ext cx="4167253" cy="3035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8E34AE-AB52-CE01-7E52-88FDCC239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8" b="98263" l="5945" r="94438">
                        <a14:foregroundMark x1="63891" y1="32485" x2="63891" y2="32485"/>
                        <a14:foregroundMark x1="50265" y1="46222" x2="50265" y2="46222"/>
                        <a14:foregroundMark x1="46498" y1="53333" x2="46498" y2="53333"/>
                        <a14:foregroundMark x1="44320" y1="56768" x2="44320" y2="56768"/>
                        <a14:foregroundMark x1="42437" y1="69051" x2="42437" y2="69051"/>
                        <a14:foregroundMark x1="45733" y1="64727" x2="46351" y2="64525"/>
                        <a14:foregroundMark x1="51207" y1="56970" x2="51207" y2="56970"/>
                        <a14:foregroundMark x1="47293" y1="59354" x2="47293" y2="59354"/>
                        <a14:foregroundMark x1="48852" y1="59556" x2="48852" y2="59556"/>
                        <a14:foregroundMark x1="52443" y1="56121" x2="52443" y2="56121"/>
                        <a14:foregroundMark x1="52148" y1="64727" x2="52148" y2="64727"/>
                        <a14:foregroundMark x1="49647" y1="69455" x2="49647" y2="69455"/>
                        <a14:foregroundMark x1="49176" y1="71596" x2="49176" y2="71596"/>
                        <a14:foregroundMark x1="49470" y1="69455" x2="49470" y2="69455"/>
                        <a14:foregroundMark x1="54974" y1="64727" x2="54974" y2="64727"/>
                        <a14:foregroundMark x1="43996" y1="62586" x2="43996" y2="62586"/>
                        <a14:foregroundMark x1="38346" y1="56121" x2="38346" y2="56121"/>
                        <a14:foregroundMark x1="40230" y1="57859" x2="40230" y2="57859"/>
                        <a14:foregroundMark x1="39464" y1="66465" x2="39464" y2="66465"/>
                        <a14:foregroundMark x1="39288" y1="57212" x2="39288" y2="57212"/>
                        <a14:foregroundMark x1="42584" y1="50747" x2="42584" y2="50747"/>
                        <a14:foregroundMark x1="41789" y1="55273" x2="41789" y2="55273"/>
                        <a14:foregroundMark x1="50736" y1="52687" x2="50736" y2="52687"/>
                        <a14:foregroundMark x1="49323" y1="55919" x2="49323" y2="55919"/>
                        <a14:foregroundMark x1="46498" y1="70949" x2="46498" y2="70949"/>
                        <a14:foregroundMark x1="44320" y1="67313" x2="44320" y2="67313"/>
                        <a14:foregroundMark x1="48529" y1="66465" x2="48705" y2="66465"/>
                        <a14:foregroundMark x1="51030" y1="61495" x2="51030" y2="61495"/>
                        <a14:foregroundMark x1="38346" y1="60848" x2="38346" y2="60848"/>
                        <a14:foregroundMark x1="37581" y1="66667" x2="37581" y2="66667"/>
                        <a14:foregroundMark x1="42908" y1="71394" x2="42908" y2="71394"/>
                        <a14:foregroundMark x1="39288" y1="63232" x2="39288" y2="63232"/>
                        <a14:foregroundMark x1="44614" y1="51838" x2="44614" y2="51838"/>
                        <a14:foregroundMark x1="46645" y1="49899" x2="46645" y2="49899"/>
                        <a14:foregroundMark x1="38994" y1="52485" x2="38994" y2="52485"/>
                        <a14:foregroundMark x1="48999" y1="52242" x2="48999" y2="52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130" y="3240189"/>
            <a:ext cx="3953085" cy="2879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699C7B-F8E2-AE21-D87E-B0E823107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AF7A73-FB9C-3F25-248A-2C6AEF458F4D}"/>
              </a:ext>
            </a:extLst>
          </p:cNvPr>
          <p:cNvSpPr txBox="1"/>
          <p:nvPr/>
        </p:nvSpPr>
        <p:spPr>
          <a:xfrm>
            <a:off x="8939356" y="6010543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6CF3E2A-F6BB-ED0F-A62D-0A32B218B505}"/>
              </a:ext>
            </a:extLst>
          </p:cNvPr>
          <p:cNvSpPr txBox="1"/>
          <p:nvPr/>
        </p:nvSpPr>
        <p:spPr>
          <a:xfrm>
            <a:off x="8385374" y="2976903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237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8B8B9DF-1026-2B2C-9ED0-3A3A91B483ED}"/>
              </a:ext>
            </a:extLst>
          </p:cNvPr>
          <p:cNvGrpSpPr/>
          <p:nvPr/>
        </p:nvGrpSpPr>
        <p:grpSpPr>
          <a:xfrm>
            <a:off x="395748" y="24606"/>
            <a:ext cx="7776695" cy="1460500"/>
            <a:chOff x="1633088" y="60022"/>
            <a:chExt cx="6215511" cy="710161"/>
          </a:xfrm>
        </p:grpSpPr>
        <p:grpSp>
          <p:nvGrpSpPr>
            <p:cNvPr id="9" name="Google Shape;1361;p29">
              <a:extLst>
                <a:ext uri="{FF2B5EF4-FFF2-40B4-BE49-F238E27FC236}">
                  <a16:creationId xmlns:a16="http://schemas.microsoft.com/office/drawing/2014/main" xmlns="" id="{62F45D7B-F0E1-6FE4-170E-9337E1520160}"/>
                </a:ext>
              </a:extLst>
            </p:cNvPr>
            <p:cNvGrpSpPr/>
            <p:nvPr/>
          </p:nvGrpSpPr>
          <p:grpSpPr>
            <a:xfrm>
              <a:off x="1633088" y="239932"/>
              <a:ext cx="6215511" cy="435522"/>
              <a:chOff x="4635250" y="3790225"/>
              <a:chExt cx="415825" cy="87125"/>
            </a:xfrm>
            <a:solidFill>
              <a:srgbClr val="1DD0D8"/>
            </a:solidFill>
          </p:grpSpPr>
          <p:sp>
            <p:nvSpPr>
              <p:cNvPr id="11" name="Google Shape;1362;p29">
                <a:extLst>
                  <a:ext uri="{FF2B5EF4-FFF2-40B4-BE49-F238E27FC236}">
                    <a16:creationId xmlns:a16="http://schemas.microsoft.com/office/drawing/2014/main" xmlns="" id="{A8D2A0E3-D648-D22D-2B3B-72A3FCDA9DE1}"/>
                  </a:ext>
                </a:extLst>
              </p:cNvPr>
              <p:cNvSpPr/>
              <p:nvPr/>
            </p:nvSpPr>
            <p:spPr>
              <a:xfrm>
                <a:off x="4722350" y="3790238"/>
                <a:ext cx="3287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13149" h="3484" extrusionOk="0">
                    <a:moveTo>
                      <a:pt x="0" y="0"/>
                    </a:moveTo>
                    <a:lnTo>
                      <a:pt x="0" y="3484"/>
                    </a:lnTo>
                    <a:lnTo>
                      <a:pt x="9665" y="3484"/>
                    </a:lnTo>
                    <a:cubicBezTo>
                      <a:pt x="11591" y="3484"/>
                      <a:pt x="13148" y="1926"/>
                      <a:pt x="131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12" name="Google Shape;1363;p29">
                <a:extLst>
                  <a:ext uri="{FF2B5EF4-FFF2-40B4-BE49-F238E27FC236}">
                    <a16:creationId xmlns:a16="http://schemas.microsoft.com/office/drawing/2014/main" xmlns="" id="{DFAF1F29-2DB9-53D2-AECE-BD9F83B02F77}"/>
                  </a:ext>
                </a:extLst>
              </p:cNvPr>
              <p:cNvSpPr/>
              <p:nvPr/>
            </p:nvSpPr>
            <p:spPr>
              <a:xfrm>
                <a:off x="4635250" y="3790238"/>
                <a:ext cx="871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3484" extrusionOk="0">
                    <a:moveTo>
                      <a:pt x="3484" y="0"/>
                    </a:moveTo>
                    <a:cubicBezTo>
                      <a:pt x="1559" y="0"/>
                      <a:pt x="1" y="1558"/>
                      <a:pt x="1" y="3484"/>
                    </a:cubicBezTo>
                    <a:lnTo>
                      <a:pt x="3484" y="3484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solidFill>
                  <a:srgbClr val="BFBFBF"/>
                </a:solidFill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13" name="Google Shape;1364;p29">
                <a:extLst>
                  <a:ext uri="{FF2B5EF4-FFF2-40B4-BE49-F238E27FC236}">
                    <a16:creationId xmlns:a16="http://schemas.microsoft.com/office/drawing/2014/main" xmlns="" id="{4A5A13FD-EFB7-CFF4-5DE4-4D53BCCF7D9C}"/>
                  </a:ext>
                </a:extLst>
              </p:cNvPr>
              <p:cNvSpPr/>
              <p:nvPr/>
            </p:nvSpPr>
            <p:spPr>
              <a:xfrm>
                <a:off x="4722350" y="3790225"/>
                <a:ext cx="8730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485" extrusionOk="0">
                    <a:moveTo>
                      <a:pt x="7" y="0"/>
                    </a:moveTo>
                    <a:lnTo>
                      <a:pt x="0" y="3484"/>
                    </a:lnTo>
                    <a:cubicBezTo>
                      <a:pt x="1926" y="3484"/>
                      <a:pt x="3491" y="1926"/>
                      <a:pt x="3491" y="0"/>
                    </a:cubicBezTo>
                    <a:close/>
                  </a:path>
                </a:pathLst>
              </a:custGeom>
              <a:solidFill>
                <a:srgbClr val="1DD0D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AF534FC0-B60F-206D-09B5-D356ED92A2DB}"/>
                </a:ext>
              </a:extLst>
            </p:cNvPr>
            <p:cNvSpPr txBox="1">
              <a:spLocks/>
            </p:cNvSpPr>
            <p:nvPr/>
          </p:nvSpPr>
          <p:spPr>
            <a:xfrm>
              <a:off x="2920722" y="60022"/>
              <a:ext cx="4541496" cy="710161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ID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2C5D37-C48C-1A72-8AFE-3440F1CB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78" y="232332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/>
              <a:t>Nabi Musa A.S. </a:t>
            </a:r>
            <a:r>
              <a:rPr lang="en-ID" sz="3600" b="1" dirty="0" err="1"/>
              <a:t>menjadi</a:t>
            </a:r>
            <a:r>
              <a:rPr lang="en-ID" sz="3600" b="1" dirty="0"/>
              <a:t> Rasul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28F5D9-630C-1999-3456-A97B52F33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9787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Setelah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angkat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menjadi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rasul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Nabi Musa A.S.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memerintah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bertaubat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menyembah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menentang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Musa A.S.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memerintahkan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tukang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sihir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melawan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Musa A.S. Para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tukang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sihir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melempar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kemudian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berubah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menjadi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ular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berbisa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Kemudian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memerintahkan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Musa A.S.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melempar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tongkatnya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Setelah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dilempar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tongkatnya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berubah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menjadi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seekor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ular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besar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memakan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seluruh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ular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buatan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tukang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sihir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52F92C-6698-D91E-9858-8545C55B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454BFC-C6CD-FF2B-2DC9-400784654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2" b="97616" l="0" r="100000">
                        <a14:foregroundMark x1="17834" y1="43232" x2="17834" y2="43232"/>
                        <a14:foregroundMark x1="17510" y1="38707" x2="17510" y2="38707"/>
                        <a14:foregroundMark x1="20806" y1="37414" x2="20806" y2="37414"/>
                        <a14:foregroundMark x1="17510" y1="41495" x2="17510" y2="41495"/>
                        <a14:foregroundMark x1="12831" y1="36364" x2="12831" y2="36364"/>
                        <a14:foregroundMark x1="10800" y1="31394" x2="10800" y2="31394"/>
                        <a14:foregroundMark x1="9859" y1="36970" x2="9859" y2="36970"/>
                        <a14:foregroundMark x1="12036" y1="38263" x2="12036" y2="38263"/>
                        <a14:foregroundMark x1="14538" y1="46465" x2="14538" y2="46465"/>
                        <a14:foregroundMark x1="11271" y1="47758" x2="11271" y2="47758"/>
                        <a14:foregroundMark x1="10477" y1="44727" x2="10477" y2="44727"/>
                        <a14:foregroundMark x1="14538" y1="34424" x2="14538" y2="34424"/>
                        <a14:foregroundMark x1="22366" y1="37212" x2="22366" y2="37212"/>
                        <a14:foregroundMark x1="20659" y1="43232" x2="20659" y2="43232"/>
                        <a14:foregroundMark x1="11742" y1="44929" x2="11742" y2="44929"/>
                        <a14:foregroundMark x1="17510" y1="34424" x2="17510" y2="34424"/>
                        <a14:foregroundMark x1="16598" y1="33535" x2="16598" y2="33535"/>
                        <a14:foregroundMark x1="15185" y1="36768" x2="15185" y2="36768"/>
                        <a14:foregroundMark x1="15951" y1="32040" x2="15951" y2="32040"/>
                        <a14:foregroundMark x1="17510" y1="34182" x2="17510" y2="34182"/>
                        <a14:foregroundMark x1="17981" y1="34424" x2="17981" y2="34424"/>
                        <a14:foregroundMark x1="18923" y1="32889" x2="18923" y2="32889"/>
                        <a14:foregroundMark x1="15951" y1="31394" x2="15951" y2="31394"/>
                        <a14:foregroundMark x1="13449" y1="30545" x2="13449" y2="30545"/>
                        <a14:foregroundMark x1="17510" y1="47515" x2="17510" y2="47515"/>
                        <a14:foregroundMark x1="18776" y1="46020" x2="18776" y2="46020"/>
                        <a14:foregroundMark x1="15951" y1="49051" x2="15951" y2="49051"/>
                        <a14:foregroundMark x1="19099" y1="47111" x2="19099" y2="47111"/>
                        <a14:foregroundMark x1="21130" y1="40848" x2="21130" y2="40848"/>
                        <a14:foregroundMark x1="14391" y1="43434" x2="14391" y2="4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43" y="2108380"/>
            <a:ext cx="3626266" cy="2641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D0D396-612B-1C2E-3FE4-57AB45AA4349}"/>
              </a:ext>
            </a:extLst>
          </p:cNvPr>
          <p:cNvSpPr txBox="1"/>
          <p:nvPr/>
        </p:nvSpPr>
        <p:spPr>
          <a:xfrm>
            <a:off x="8910171" y="4690627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546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99A546D-53B4-FC32-F7C2-FA7CDD8FE8B2}"/>
              </a:ext>
            </a:extLst>
          </p:cNvPr>
          <p:cNvGrpSpPr/>
          <p:nvPr/>
        </p:nvGrpSpPr>
        <p:grpSpPr>
          <a:xfrm>
            <a:off x="395748" y="24606"/>
            <a:ext cx="7376651" cy="1460500"/>
            <a:chOff x="1633088" y="60022"/>
            <a:chExt cx="6215511" cy="710161"/>
          </a:xfrm>
        </p:grpSpPr>
        <p:grpSp>
          <p:nvGrpSpPr>
            <p:cNvPr id="9" name="Google Shape;1361;p29">
              <a:extLst>
                <a:ext uri="{FF2B5EF4-FFF2-40B4-BE49-F238E27FC236}">
                  <a16:creationId xmlns:a16="http://schemas.microsoft.com/office/drawing/2014/main" xmlns="" id="{C6A764CA-D536-09AF-7AEF-ACD684D4652F}"/>
                </a:ext>
              </a:extLst>
            </p:cNvPr>
            <p:cNvGrpSpPr/>
            <p:nvPr/>
          </p:nvGrpSpPr>
          <p:grpSpPr>
            <a:xfrm>
              <a:off x="1633088" y="239932"/>
              <a:ext cx="6215511" cy="435522"/>
              <a:chOff x="4635250" y="3790225"/>
              <a:chExt cx="415825" cy="87125"/>
            </a:xfrm>
            <a:solidFill>
              <a:srgbClr val="1DD0D8"/>
            </a:solidFill>
          </p:grpSpPr>
          <p:sp>
            <p:nvSpPr>
              <p:cNvPr id="11" name="Google Shape;1362;p29">
                <a:extLst>
                  <a:ext uri="{FF2B5EF4-FFF2-40B4-BE49-F238E27FC236}">
                    <a16:creationId xmlns:a16="http://schemas.microsoft.com/office/drawing/2014/main" xmlns="" id="{36D6CCDD-9041-8F46-6F4B-DF40E94B986B}"/>
                  </a:ext>
                </a:extLst>
              </p:cNvPr>
              <p:cNvSpPr/>
              <p:nvPr/>
            </p:nvSpPr>
            <p:spPr>
              <a:xfrm>
                <a:off x="4722350" y="3790238"/>
                <a:ext cx="3287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13149" h="3484" extrusionOk="0">
                    <a:moveTo>
                      <a:pt x="0" y="0"/>
                    </a:moveTo>
                    <a:lnTo>
                      <a:pt x="0" y="3484"/>
                    </a:lnTo>
                    <a:lnTo>
                      <a:pt x="9665" y="3484"/>
                    </a:lnTo>
                    <a:cubicBezTo>
                      <a:pt x="11591" y="3484"/>
                      <a:pt x="13148" y="1926"/>
                      <a:pt x="131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12" name="Google Shape;1363;p29">
                <a:extLst>
                  <a:ext uri="{FF2B5EF4-FFF2-40B4-BE49-F238E27FC236}">
                    <a16:creationId xmlns:a16="http://schemas.microsoft.com/office/drawing/2014/main" xmlns="" id="{6F425659-97EC-3A9E-7DFE-B4B6A828AF96}"/>
                  </a:ext>
                </a:extLst>
              </p:cNvPr>
              <p:cNvSpPr/>
              <p:nvPr/>
            </p:nvSpPr>
            <p:spPr>
              <a:xfrm>
                <a:off x="4635250" y="3790238"/>
                <a:ext cx="871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3484" extrusionOk="0">
                    <a:moveTo>
                      <a:pt x="3484" y="0"/>
                    </a:moveTo>
                    <a:cubicBezTo>
                      <a:pt x="1559" y="0"/>
                      <a:pt x="1" y="1558"/>
                      <a:pt x="1" y="3484"/>
                    </a:cubicBezTo>
                    <a:lnTo>
                      <a:pt x="3484" y="3484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solidFill>
                  <a:srgbClr val="BFBFBF"/>
                </a:solidFill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13" name="Google Shape;1364;p29">
                <a:extLst>
                  <a:ext uri="{FF2B5EF4-FFF2-40B4-BE49-F238E27FC236}">
                    <a16:creationId xmlns:a16="http://schemas.microsoft.com/office/drawing/2014/main" xmlns="" id="{398F9358-BCD9-8ACA-D0C0-EE04F96EFC2D}"/>
                  </a:ext>
                </a:extLst>
              </p:cNvPr>
              <p:cNvSpPr/>
              <p:nvPr/>
            </p:nvSpPr>
            <p:spPr>
              <a:xfrm>
                <a:off x="4722350" y="3790225"/>
                <a:ext cx="8730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485" extrusionOk="0">
                    <a:moveTo>
                      <a:pt x="7" y="0"/>
                    </a:moveTo>
                    <a:lnTo>
                      <a:pt x="0" y="3484"/>
                    </a:lnTo>
                    <a:cubicBezTo>
                      <a:pt x="1926" y="3484"/>
                      <a:pt x="3491" y="1926"/>
                      <a:pt x="3491" y="0"/>
                    </a:cubicBezTo>
                    <a:close/>
                  </a:path>
                </a:pathLst>
              </a:custGeom>
              <a:solidFill>
                <a:srgbClr val="1DD0D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D000D605-828A-84D9-D370-2705208DCCF1}"/>
                </a:ext>
              </a:extLst>
            </p:cNvPr>
            <p:cNvSpPr txBox="1">
              <a:spLocks/>
            </p:cNvSpPr>
            <p:nvPr/>
          </p:nvSpPr>
          <p:spPr>
            <a:xfrm>
              <a:off x="2920722" y="60022"/>
              <a:ext cx="4541496" cy="710161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ID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C51FC4-D7D9-991B-09EB-BCEBDD0C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037" y="159543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 err="1"/>
              <a:t>Terbelahnya</a:t>
            </a:r>
            <a:r>
              <a:rPr lang="en-ID" sz="3600" b="1" dirty="0"/>
              <a:t> </a:t>
            </a:r>
            <a:r>
              <a:rPr lang="en-ID" sz="3600" b="1" dirty="0" err="1"/>
              <a:t>Laut</a:t>
            </a:r>
            <a:r>
              <a:rPr lang="en-ID" sz="3600" b="1" dirty="0"/>
              <a:t> Merah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263ED4-6493-96A5-3030-60CF3B54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1554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Nabi Musa A.S.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kaumnya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pergi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meninggalkan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pasukannya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mengejarnya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Ketika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sampai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Merah Nabi Musa A.S.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melarikan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kejaran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Allah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memerintahkan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A.S.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memukul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tongkatnya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Tiba-tiba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air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terbelah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menjadi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bagian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tengahnya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jalan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bisa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dilewati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Akhirnya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Musa A.S.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kaumnya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selamat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Sementara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Fir’aun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pasukannya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tenggelam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508905-8BD8-1B48-11BB-C00C5B201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195C03-CE53-7210-67DB-40C174026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44" y1="49818" x2="25544" y2="49818"/>
                        <a14:foregroundMark x1="25544" y1="49818" x2="25544" y2="50788"/>
                        <a14:foregroundMark x1="25544" y1="58909" x2="25544" y2="58909"/>
                        <a14:foregroundMark x1="25544" y1="58909" x2="34226" y2="52040"/>
                        <a14:foregroundMark x1="35138" y1="52970" x2="35138" y2="52970"/>
                        <a14:foregroundMark x1="31489" y1="54222" x2="31254" y2="52323"/>
                        <a14:foregroundMark x1="31489" y1="47960" x2="31489" y2="46707"/>
                        <a14:foregroundMark x1="31489" y1="44485" x2="30812" y2="42626"/>
                        <a14:foregroundMark x1="29900" y1="42949" x2="23955" y2="42626"/>
                        <a14:foregroundMark x1="21895" y1="41980" x2="21895" y2="41980"/>
                        <a14:foregroundMark x1="19835" y1="41697" x2="18481" y2="45131"/>
                        <a14:foregroundMark x1="18687" y1="46061" x2="19394" y2="47030"/>
                        <a14:foregroundMark x1="23484" y1="52040" x2="23484" y2="52040"/>
                        <a14:foregroundMark x1="20306" y1="54222" x2="20306" y2="54222"/>
                        <a14:foregroundMark x1="26928" y1="47960" x2="26928" y2="47960"/>
                        <a14:foregroundMark x1="27369" y1="48566" x2="27369" y2="48566"/>
                        <a14:foregroundMark x1="28517" y1="51071" x2="28517" y2="51071"/>
                        <a14:foregroundMark x1="28517" y1="49212" x2="28517" y2="49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30" y="2276177"/>
            <a:ext cx="4083467" cy="2974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7B39CF-EA7D-3430-5707-D48D2200A735}"/>
              </a:ext>
            </a:extLst>
          </p:cNvPr>
          <p:cNvSpPr txBox="1"/>
          <p:nvPr/>
        </p:nvSpPr>
        <p:spPr>
          <a:xfrm>
            <a:off x="8747940" y="5111925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1337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79400"/>
            <a:ext cx="9422296" cy="5795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44" y="355949"/>
            <a:ext cx="2633304" cy="5795387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1828800" y="889001"/>
            <a:ext cx="5796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32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Meneladani</a:t>
            </a:r>
            <a:r>
              <a:rPr lang="en-ID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2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Kisah</a:t>
            </a:r>
            <a:r>
              <a:rPr lang="en-ID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Musa A.S</a:t>
            </a:r>
            <a:endParaRPr lang="en-ID" sz="3200" b="1" u="sng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1504554"/>
            <a:ext cx="6604000" cy="3236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Berusaha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mengajak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orang lain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berbuat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baik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melarang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berbuat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baik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Menanamkan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kasih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sayang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tolong-menolong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terhadap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sesama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Bersikap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sabar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tabah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menerima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cobaan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Berani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berkata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benar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Bersikap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rendah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hati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sombong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3D221-6CAA-4786-5C6E-B36FF6D0E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037BE1-76E4-BC47-3BE8-AB8E23B46244}"/>
              </a:ext>
            </a:extLst>
          </p:cNvPr>
          <p:cNvSpPr txBox="1"/>
          <p:nvPr/>
        </p:nvSpPr>
        <p:spPr>
          <a:xfrm>
            <a:off x="8969642" y="6003628"/>
            <a:ext cx="2301485" cy="24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179011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B029069-9599-9E07-5C27-843612DF995D}"/>
              </a:ext>
            </a:extLst>
          </p:cNvPr>
          <p:cNvGrpSpPr/>
          <p:nvPr/>
        </p:nvGrpSpPr>
        <p:grpSpPr>
          <a:xfrm>
            <a:off x="395748" y="24606"/>
            <a:ext cx="7376651" cy="1460500"/>
            <a:chOff x="1633088" y="60022"/>
            <a:chExt cx="6215511" cy="710161"/>
          </a:xfrm>
        </p:grpSpPr>
        <p:grpSp>
          <p:nvGrpSpPr>
            <p:cNvPr id="9" name="Google Shape;1361;p29">
              <a:extLst>
                <a:ext uri="{FF2B5EF4-FFF2-40B4-BE49-F238E27FC236}">
                  <a16:creationId xmlns:a16="http://schemas.microsoft.com/office/drawing/2014/main" xmlns="" id="{C0CFFED8-FC46-07CB-24BA-B89D6504BD58}"/>
                </a:ext>
              </a:extLst>
            </p:cNvPr>
            <p:cNvGrpSpPr/>
            <p:nvPr/>
          </p:nvGrpSpPr>
          <p:grpSpPr>
            <a:xfrm>
              <a:off x="1633088" y="239932"/>
              <a:ext cx="6215511" cy="435522"/>
              <a:chOff x="4635250" y="3790225"/>
              <a:chExt cx="415825" cy="87125"/>
            </a:xfrm>
            <a:solidFill>
              <a:srgbClr val="1DD0D8"/>
            </a:solidFill>
          </p:grpSpPr>
          <p:sp>
            <p:nvSpPr>
              <p:cNvPr id="11" name="Google Shape;1362;p29">
                <a:extLst>
                  <a:ext uri="{FF2B5EF4-FFF2-40B4-BE49-F238E27FC236}">
                    <a16:creationId xmlns:a16="http://schemas.microsoft.com/office/drawing/2014/main" xmlns="" id="{ACB06D86-E0EB-D40B-F4BA-365A88798117}"/>
                  </a:ext>
                </a:extLst>
              </p:cNvPr>
              <p:cNvSpPr/>
              <p:nvPr/>
            </p:nvSpPr>
            <p:spPr>
              <a:xfrm>
                <a:off x="4722350" y="3790238"/>
                <a:ext cx="3287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13149" h="3484" extrusionOk="0">
                    <a:moveTo>
                      <a:pt x="0" y="0"/>
                    </a:moveTo>
                    <a:lnTo>
                      <a:pt x="0" y="3484"/>
                    </a:lnTo>
                    <a:lnTo>
                      <a:pt x="9665" y="3484"/>
                    </a:lnTo>
                    <a:cubicBezTo>
                      <a:pt x="11591" y="3484"/>
                      <a:pt x="13148" y="1926"/>
                      <a:pt x="131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12" name="Google Shape;1363;p29">
                <a:extLst>
                  <a:ext uri="{FF2B5EF4-FFF2-40B4-BE49-F238E27FC236}">
                    <a16:creationId xmlns:a16="http://schemas.microsoft.com/office/drawing/2014/main" xmlns="" id="{8A72C7A7-D83A-4500-34BB-D6AB27F1B420}"/>
                  </a:ext>
                </a:extLst>
              </p:cNvPr>
              <p:cNvSpPr/>
              <p:nvPr/>
            </p:nvSpPr>
            <p:spPr>
              <a:xfrm>
                <a:off x="4635250" y="3790238"/>
                <a:ext cx="871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3484" extrusionOk="0">
                    <a:moveTo>
                      <a:pt x="3484" y="0"/>
                    </a:moveTo>
                    <a:cubicBezTo>
                      <a:pt x="1559" y="0"/>
                      <a:pt x="1" y="1558"/>
                      <a:pt x="1" y="3484"/>
                    </a:cubicBezTo>
                    <a:lnTo>
                      <a:pt x="3484" y="3484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solidFill>
                  <a:srgbClr val="BFBFBF"/>
                </a:solidFill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13" name="Google Shape;1364;p29">
                <a:extLst>
                  <a:ext uri="{FF2B5EF4-FFF2-40B4-BE49-F238E27FC236}">
                    <a16:creationId xmlns:a16="http://schemas.microsoft.com/office/drawing/2014/main" xmlns="" id="{8A74C326-55F0-C3BA-1F55-0956BA7BFFF3}"/>
                  </a:ext>
                </a:extLst>
              </p:cNvPr>
              <p:cNvSpPr/>
              <p:nvPr/>
            </p:nvSpPr>
            <p:spPr>
              <a:xfrm>
                <a:off x="4722350" y="3790225"/>
                <a:ext cx="8730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485" extrusionOk="0">
                    <a:moveTo>
                      <a:pt x="7" y="0"/>
                    </a:moveTo>
                    <a:lnTo>
                      <a:pt x="0" y="3484"/>
                    </a:lnTo>
                    <a:cubicBezTo>
                      <a:pt x="1926" y="3484"/>
                      <a:pt x="3491" y="1926"/>
                      <a:pt x="3491" y="0"/>
                    </a:cubicBezTo>
                    <a:close/>
                  </a:path>
                </a:pathLst>
              </a:custGeom>
              <a:solidFill>
                <a:srgbClr val="1DD0D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E66AC0F0-56F5-D324-E1D3-638F9787770D}"/>
                </a:ext>
              </a:extLst>
            </p:cNvPr>
            <p:cNvSpPr txBox="1">
              <a:spLocks/>
            </p:cNvSpPr>
            <p:nvPr/>
          </p:nvSpPr>
          <p:spPr>
            <a:xfrm>
              <a:off x="2920722" y="60022"/>
              <a:ext cx="4541496" cy="710161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ID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24EC23-C62B-551E-FE11-CFD47C29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318" y="250102"/>
            <a:ext cx="8961802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Kisah</a:t>
            </a:r>
            <a:r>
              <a:rPr lang="en-ID" sz="4000" b="1" dirty="0"/>
              <a:t> Nabi Isa A.S.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4C42E8-FBD0-FB26-B413-49D0EBEA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225"/>
            <a:ext cx="758313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Nabi Isa A.S.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dilahirkan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Palestina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Ibunya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Maryam binti Imran. Nabi Isa A.S.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lahir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tanpa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ayah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menjadi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tanda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kebesaran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Maryam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didatangi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oleh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JIbril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A.S.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bahwa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memberikan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seorang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laki-laki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cerdas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kepadanya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Maryam pun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mengandung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laki-laki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pergi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ketempat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jauh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Baitulmaqdis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melahirkan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seorang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bayi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laki-laki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diberi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Isa A.S.</a:t>
            </a:r>
          </a:p>
          <a:p>
            <a:pPr marL="0" indent="0"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Melihat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Maryam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membawa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bayi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penduduk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Bani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Israil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menanyakan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tentang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bayi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Atas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izin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Nabi Isa A.S.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masih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bayi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berbicara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suara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lantang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jelas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bahwa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ia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utusan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28A3A0-9F23-E760-54D4-EF0AFAF40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18A18B-98E9-6C0A-489E-D058F948D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" b="98263" l="7265" r="92475">
                        <a14:foregroundMark x1="56266" y1="62561" x2="56266" y2="62561"/>
                        <a14:foregroundMark x1="55658" y1="69467" x2="55658" y2="69467"/>
                        <a14:foregroundMark x1="59363" y1="68821" x2="59363" y2="68821"/>
                        <a14:foregroundMark x1="58119" y1="64499" x2="57974" y2="63005"/>
                        <a14:foregroundMark x1="56585" y1="58078" x2="56585" y2="58078"/>
                        <a14:foregroundMark x1="55340" y1="57189" x2="54559" y2="57189"/>
                        <a14:foregroundMark x1="52417" y1="55695" x2="52417" y2="55695"/>
                        <a14:foregroundMark x1="51809" y1="51817" x2="51809" y2="51817"/>
                        <a14:foregroundMark x1="53198" y1="50969" x2="54877" y2="52706"/>
                        <a14:foregroundMark x1="59190" y1="60864" x2="60260" y2="62561"/>
                        <a14:foregroundMark x1="60724" y1="62803" x2="60724" y2="62803"/>
                        <a14:foregroundMark x1="61360" y1="60662" x2="61360" y2="60662"/>
                        <a14:foregroundMark x1="60260" y1="59128" x2="60260" y2="59128"/>
                        <a14:foregroundMark x1="59971" y1="59370" x2="58437" y2="62157"/>
                        <a14:foregroundMark x1="57192" y1="64499" x2="54096" y2="66438"/>
                        <a14:foregroundMark x1="51954" y1="67326" x2="51954" y2="67326"/>
                        <a14:foregroundMark x1="51954" y1="70961" x2="51954" y2="70961"/>
                        <a14:foregroundMark x1="51635" y1="69669" x2="51635" y2="69669"/>
                        <a14:foregroundMark x1="51027" y1="50969" x2="51027" y2="50969"/>
                        <a14:foregroundMark x1="50246" y1="50323" x2="50246" y2="50323"/>
                        <a14:foregroundMark x1="54269" y1="48384" x2="54269" y2="48384"/>
                        <a14:foregroundMark x1="56585" y1="51817" x2="57511" y2="53110"/>
                        <a14:foregroundMark x1="61187" y1="59774" x2="61187" y2="59774"/>
                        <a14:foregroundMark x1="53198" y1="62803" x2="53198" y2="62803"/>
                        <a14:foregroundMark x1="54414" y1="60864" x2="54414" y2="60864"/>
                        <a14:foregroundMark x1="58726" y1="56139" x2="58726" y2="56139"/>
                        <a14:foregroundMark x1="52417" y1="59572" x2="52417" y2="59572"/>
                        <a14:foregroundMark x1="52735" y1="65145" x2="52735" y2="65145"/>
                        <a14:foregroundMark x1="55948" y1="52464" x2="55948" y2="52464"/>
                        <a14:foregroundMark x1="58900" y1="52908" x2="58900" y2="52908"/>
                        <a14:foregroundMark x1="60724" y1="57633" x2="60724" y2="57633"/>
                        <a14:foregroundMark x1="50420" y1="54402" x2="50420" y2="54402"/>
                        <a14:foregroundMark x1="53806" y1="54200" x2="53806" y2="5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16" y="2006123"/>
            <a:ext cx="4445421" cy="3185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6BA096-86FF-4BB7-3771-42B3C1926D75}"/>
              </a:ext>
            </a:extLst>
          </p:cNvPr>
          <p:cNvSpPr txBox="1"/>
          <p:nvPr/>
        </p:nvSpPr>
        <p:spPr>
          <a:xfrm>
            <a:off x="9236911" y="5048549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488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0858E97-B4D4-711C-E6C8-1392184338FB}"/>
              </a:ext>
            </a:extLst>
          </p:cNvPr>
          <p:cNvGrpSpPr/>
          <p:nvPr/>
        </p:nvGrpSpPr>
        <p:grpSpPr>
          <a:xfrm>
            <a:off x="395748" y="24606"/>
            <a:ext cx="7376651" cy="1460500"/>
            <a:chOff x="1633088" y="60022"/>
            <a:chExt cx="6215511" cy="710161"/>
          </a:xfrm>
        </p:grpSpPr>
        <p:grpSp>
          <p:nvGrpSpPr>
            <p:cNvPr id="11" name="Google Shape;1361;p29">
              <a:extLst>
                <a:ext uri="{FF2B5EF4-FFF2-40B4-BE49-F238E27FC236}">
                  <a16:creationId xmlns:a16="http://schemas.microsoft.com/office/drawing/2014/main" xmlns="" id="{43D0274C-0021-36B4-E658-6790CE0AA25C}"/>
                </a:ext>
              </a:extLst>
            </p:cNvPr>
            <p:cNvGrpSpPr/>
            <p:nvPr/>
          </p:nvGrpSpPr>
          <p:grpSpPr>
            <a:xfrm>
              <a:off x="1633088" y="239932"/>
              <a:ext cx="6215511" cy="435522"/>
              <a:chOff x="4635250" y="3790225"/>
              <a:chExt cx="415825" cy="87125"/>
            </a:xfrm>
            <a:solidFill>
              <a:srgbClr val="1DD0D8"/>
            </a:solidFill>
          </p:grpSpPr>
          <p:sp>
            <p:nvSpPr>
              <p:cNvPr id="13" name="Google Shape;1362;p29">
                <a:extLst>
                  <a:ext uri="{FF2B5EF4-FFF2-40B4-BE49-F238E27FC236}">
                    <a16:creationId xmlns:a16="http://schemas.microsoft.com/office/drawing/2014/main" xmlns="" id="{11F76927-ED9D-909F-EFC4-FB676C707536}"/>
                  </a:ext>
                </a:extLst>
              </p:cNvPr>
              <p:cNvSpPr/>
              <p:nvPr/>
            </p:nvSpPr>
            <p:spPr>
              <a:xfrm>
                <a:off x="4722350" y="3790238"/>
                <a:ext cx="3287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13149" h="3484" extrusionOk="0">
                    <a:moveTo>
                      <a:pt x="0" y="0"/>
                    </a:moveTo>
                    <a:lnTo>
                      <a:pt x="0" y="3484"/>
                    </a:lnTo>
                    <a:lnTo>
                      <a:pt x="9665" y="3484"/>
                    </a:lnTo>
                    <a:cubicBezTo>
                      <a:pt x="11591" y="3484"/>
                      <a:pt x="13148" y="1926"/>
                      <a:pt x="131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14" name="Google Shape;1363;p29">
                <a:extLst>
                  <a:ext uri="{FF2B5EF4-FFF2-40B4-BE49-F238E27FC236}">
                    <a16:creationId xmlns:a16="http://schemas.microsoft.com/office/drawing/2014/main" xmlns="" id="{D486ED17-DE1F-EEE7-BFFC-CBABA1C681D7}"/>
                  </a:ext>
                </a:extLst>
              </p:cNvPr>
              <p:cNvSpPr/>
              <p:nvPr/>
            </p:nvSpPr>
            <p:spPr>
              <a:xfrm>
                <a:off x="4635250" y="3790238"/>
                <a:ext cx="87125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3484" extrusionOk="0">
                    <a:moveTo>
                      <a:pt x="3484" y="0"/>
                    </a:moveTo>
                    <a:cubicBezTo>
                      <a:pt x="1559" y="0"/>
                      <a:pt x="1" y="1558"/>
                      <a:pt x="1" y="3484"/>
                    </a:cubicBezTo>
                    <a:lnTo>
                      <a:pt x="3484" y="3484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solidFill>
                  <a:srgbClr val="BFBFBF"/>
                </a:solidFill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15" name="Google Shape;1364;p29">
                <a:extLst>
                  <a:ext uri="{FF2B5EF4-FFF2-40B4-BE49-F238E27FC236}">
                    <a16:creationId xmlns:a16="http://schemas.microsoft.com/office/drawing/2014/main" xmlns="" id="{BE1DD5DF-56BE-39C1-6512-A4D2EDFDEA87}"/>
                  </a:ext>
                </a:extLst>
              </p:cNvPr>
              <p:cNvSpPr/>
              <p:nvPr/>
            </p:nvSpPr>
            <p:spPr>
              <a:xfrm>
                <a:off x="4722350" y="3790225"/>
                <a:ext cx="8730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485" extrusionOk="0">
                    <a:moveTo>
                      <a:pt x="7" y="0"/>
                    </a:moveTo>
                    <a:lnTo>
                      <a:pt x="0" y="3484"/>
                    </a:lnTo>
                    <a:cubicBezTo>
                      <a:pt x="1926" y="3484"/>
                      <a:pt x="3491" y="1926"/>
                      <a:pt x="3491" y="0"/>
                    </a:cubicBezTo>
                    <a:close/>
                  </a:path>
                </a:pathLst>
              </a:custGeom>
              <a:solidFill>
                <a:srgbClr val="1DD0D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18C13B91-E55B-F5AC-1E1F-CF8F325451D2}"/>
                </a:ext>
              </a:extLst>
            </p:cNvPr>
            <p:cNvSpPr txBox="1">
              <a:spLocks/>
            </p:cNvSpPr>
            <p:nvPr/>
          </p:nvSpPr>
          <p:spPr>
            <a:xfrm>
              <a:off x="2920722" y="60022"/>
              <a:ext cx="4541496" cy="710161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ID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66E42-71F6-6B59-2B4E-1046A6E5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981" y="174497"/>
            <a:ext cx="9038002" cy="1325563"/>
          </a:xfrm>
        </p:spPr>
        <p:txBody>
          <a:bodyPr>
            <a:normAutofit/>
          </a:bodyPr>
          <a:lstStyle/>
          <a:p>
            <a:r>
              <a:rPr lang="en-ID" sz="3600" b="1" dirty="0" err="1"/>
              <a:t>Mukjizat</a:t>
            </a:r>
            <a:r>
              <a:rPr lang="en-ID" sz="3600" b="1" dirty="0"/>
              <a:t> Nabi Isa A.S.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6A2BBD-4C4A-95B9-CB18-237E31DD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465142" cy="4351338"/>
          </a:xfrm>
        </p:spPr>
        <p:txBody>
          <a:bodyPr>
            <a:noAutofit/>
          </a:bodyPr>
          <a:lstStyle/>
          <a:p>
            <a:pPr marL="0" lvl="0" indent="0" rtl="0">
              <a:lnSpc>
                <a:spcPct val="107000"/>
              </a:lnSpc>
              <a:buNone/>
            </a:pP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Mukjizat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Isa A.S.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antara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lain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sebagai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berikut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rtl="0">
              <a:lnSpc>
                <a:spcPct val="107000"/>
              </a:lnSpc>
              <a:buFont typeface="+mj-lt"/>
              <a:buAutoNum type="alphaLcPeriod"/>
            </a:pP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menghidupkan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orang yang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sudah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meninggal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membuat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burung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tanah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menghidupkannya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menyembuhkan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orang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buta</a:t>
            </a:r>
            <a:r>
              <a:rPr lang="en-ID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penyakit</a:t>
            </a:r>
            <a:r>
              <a:rPr lang="en-ID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kusta</a:t>
            </a:r>
            <a:r>
              <a:rPr lang="en-ID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dan </a:t>
            </a:r>
            <a:r>
              <a:rPr lang="en-ID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penyakit</a:t>
            </a:r>
            <a:r>
              <a:rPr lang="en-ID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lainnya</a:t>
            </a:r>
            <a:r>
              <a:rPr lang="en-ID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Namun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penduduk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Bani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Israil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tetap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pecaya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Isa A.S.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sebagai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utusan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Mereka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iri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terhadap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mukjizat-mukjizat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ajaran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Isa A.S yang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diberikan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oleh Allah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Bahkan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mereka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ingin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membunuh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Isa A.S.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Namun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menyelamatkan</a:t>
            </a:r>
            <a:r>
              <a:rPr lang="en-ID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Nabi Isa A.S.</a:t>
            </a:r>
          </a:p>
          <a:p>
            <a:endParaRPr lang="en-ID" sz="2000" dirty="0"/>
          </a:p>
          <a:p>
            <a:pPr marL="0" indent="0">
              <a:buNone/>
            </a:pPr>
            <a:endParaRPr lang="en-ID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0B444B-EF44-9234-A903-C22D79FF7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F45284-C04C-5E08-2C07-119E52A5A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9" b="94424" l="4032" r="95851">
                        <a14:foregroundMark x1="80341" y1="58263" x2="80341" y2="58263"/>
                        <a14:foregroundMark x1="41642" y1="45374" x2="41642" y2="45374"/>
                        <a14:foregroundMark x1="54179" y1="47515" x2="54179" y2="47515"/>
                        <a14:foregroundMark x1="62802" y1="49697" x2="62802" y2="49697"/>
                        <a14:foregroundMark x1="81754" y1="50101" x2="81754" y2="50101"/>
                        <a14:foregroundMark x1="81754" y1="34182" x2="81754" y2="34182"/>
                        <a14:foregroundMark x1="82225" y1="32242" x2="82225" y2="32242"/>
                        <a14:foregroundMark x1="74691" y1="49051" x2="74691" y2="49051"/>
                        <a14:foregroundMark x1="15009" y1="53535" x2="15009" y2="53535"/>
                        <a14:foregroundMark x1="18776" y1="68162" x2="18776" y2="68162"/>
                        <a14:foregroundMark x1="21748" y1="65818" x2="21748" y2="65818"/>
                        <a14:foregroundMark x1="23632" y1="61939" x2="23632" y2="61939"/>
                        <a14:foregroundMark x1="22219" y1="61737" x2="22219" y2="61737"/>
                        <a14:foregroundMark x1="13920" y1="62384" x2="13920" y2="62384"/>
                        <a14:foregroundMark x1="10153" y1="55717" x2="10153" y2="55717"/>
                        <a14:foregroundMark x1="12978" y1="48808" x2="12978" y2="48808"/>
                        <a14:foregroundMark x1="21454" y1="47515" x2="21454" y2="47515"/>
                        <a14:foregroundMark x1="25191" y1="50101" x2="25191" y2="50101"/>
                        <a14:foregroundMark x1="24573" y1="51838" x2="24573" y2="51838"/>
                        <a14:foregroundMark x1="25368" y1="56364" x2="25368" y2="56364"/>
                        <a14:foregroundMark x1="15656" y1="60444" x2="15656" y2="60444"/>
                        <a14:foregroundMark x1="16127" y1="66869" x2="16127" y2="66869"/>
                        <a14:foregroundMark x1="16274" y1="62586" x2="16274" y2="62586"/>
                        <a14:foregroundMark x1="20041" y1="55475" x2="20041" y2="55475"/>
                        <a14:foregroundMark x1="17981" y1="48404" x2="17981" y2="48404"/>
                        <a14:foregroundMark x1="16421" y1="47313" x2="16421" y2="47313"/>
                        <a14:foregroundMark x1="10800" y1="59798" x2="10800" y2="59798"/>
                        <a14:foregroundMark x1="29282" y1="60000" x2="29282" y2="60000"/>
                        <a14:foregroundMark x1="26928" y1="53980" x2="26928" y2="53980"/>
                        <a14:foregroundMark x1="11418" y1="66667" x2="11418" y2="66667"/>
                        <a14:foregroundMark x1="11418" y1="60444" x2="11418" y2="60444"/>
                        <a14:foregroundMark x1="16421" y1="53778" x2="16421" y2="53778"/>
                        <a14:foregroundMark x1="17216" y1="45374" x2="17216" y2="45374"/>
                        <a14:foregroundMark x1="20188" y1="71394" x2="20188" y2="71394"/>
                        <a14:foregroundMark x1="22072" y1="69051" x2="22072" y2="69051"/>
                        <a14:foregroundMark x1="26310" y1="65374" x2="26310" y2="65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67" y="3039063"/>
            <a:ext cx="4493412" cy="3272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B1F10E-1AC2-E7BF-7688-212F4D984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3667" y1="27758" x2="33667" y2="27758"/>
                        <a14:foregroundMark x1="27546" y1="35919" x2="27546" y2="35919"/>
                        <a14:foregroundMark x1="35079" y1="53535" x2="35079" y2="53535"/>
                        <a14:foregroundMark x1="40553" y1="26222" x2="40553" y2="26222"/>
                        <a14:foregroundMark x1="68746" y1="43879" x2="68746" y2="43879"/>
                        <a14:foregroundMark x1="66245" y1="54424" x2="66245" y2="54424"/>
                        <a14:foregroundMark x1="61536" y1="48162" x2="61212" y2="48808"/>
                        <a14:foregroundMark x1="58711" y1="52889" x2="58711" y2="52889"/>
                        <a14:foregroundMark x1="63096" y1="60848" x2="63096" y2="60848"/>
                        <a14:foregroundMark x1="64979" y1="59798" x2="66245" y2="59354"/>
                        <a14:foregroundMark x1="70630" y1="57859" x2="70630" y2="57859"/>
                        <a14:foregroundMark x1="71101" y1="54182" x2="71101" y2="54182"/>
                        <a14:foregroundMark x1="70924" y1="50949" x2="70924" y2="50949"/>
                        <a14:foregroundMark x1="70924" y1="47758" x2="70777" y2="48404"/>
                        <a14:foregroundMark x1="70012" y1="43636" x2="70012" y2="43636"/>
                        <a14:foregroundMark x1="64685" y1="39798" x2="64685" y2="39798"/>
                        <a14:foregroundMark x1="62949" y1="43232" x2="62949" y2="43232"/>
                        <a14:foregroundMark x1="53708" y1="46222" x2="53708" y2="46222"/>
                        <a14:foregroundMark x1="56210" y1="46020" x2="56210" y2="46020"/>
                        <a14:foregroundMark x1="61683" y1="57616" x2="61683" y2="57616"/>
                        <a14:foregroundMark x1="73278" y1="51192" x2="73278" y2="51192"/>
                        <a14:foregroundMark x1="58240" y1="59556" x2="58240" y2="59556"/>
                        <a14:foregroundMark x1="67481" y1="65576" x2="67481" y2="65576"/>
                        <a14:foregroundMark x1="71866" y1="61939" x2="74073" y2="61293"/>
                        <a14:foregroundMark x1="77369" y1="55919" x2="77369" y2="55273"/>
                        <a14:foregroundMark x1="76427" y1="51596" x2="76427" y2="51596"/>
                        <a14:foregroundMark x1="66539" y1="46869" x2="66539" y2="46869"/>
                        <a14:foregroundMark x1="62625" y1="49051" x2="62625" y2="49051"/>
                        <a14:foregroundMark x1="59182" y1="41495" x2="59182" y2="41495"/>
                        <a14:foregroundMark x1="70159" y1="39798" x2="70159" y2="39798"/>
                        <a14:foregroundMark x1="67952" y1="38909" x2="67952" y2="38909"/>
                        <a14:foregroundMark x1="57298" y1="48404" x2="57298" y2="48404"/>
                        <a14:foregroundMark x1="55739" y1="53131" x2="55739" y2="53131"/>
                        <a14:foregroundMark x1="56680" y1="57414" x2="56680" y2="57414"/>
                        <a14:foregroundMark x1="60594" y1="64525" x2="60594" y2="64525"/>
                        <a14:foregroundMark x1="62331" y1="69051" x2="62331" y2="69051"/>
                        <a14:foregroundMark x1="70630" y1="69899" x2="70630" y2="69899"/>
                        <a14:foregroundMark x1="70630" y1="66667" x2="70630" y2="66667"/>
                        <a14:foregroundMark x1="67952" y1="61939" x2="67952" y2="61939"/>
                        <a14:foregroundMark x1="68128" y1="57414" x2="68423" y2="55717"/>
                        <a14:foregroundMark x1="68275" y1="52687" x2="68275" y2="52687"/>
                        <a14:foregroundMark x1="63096" y1="65576" x2="63096" y2="65576"/>
                        <a14:foregroundMark x1="72984" y1="47515" x2="72984" y2="47515"/>
                        <a14:foregroundMark x1="76722" y1="48162" x2="76722" y2="48162"/>
                        <a14:foregroundMark x1="66245" y1="49051" x2="66245" y2="49051"/>
                        <a14:foregroundMark x1="62331" y1="54828" x2="62331" y2="54828"/>
                        <a14:foregroundMark x1="69688" y1="49899" x2="69688" y2="49899"/>
                        <a14:foregroundMark x1="72337" y1="46020" x2="72337" y2="46020"/>
                        <a14:foregroundMark x1="73602" y1="41495" x2="73602" y2="41495"/>
                        <a14:foregroundMark x1="70012" y1="42384" x2="69070" y2="42788"/>
                        <a14:foregroundMark x1="65303" y1="44727" x2="65303" y2="44727"/>
                        <a14:foregroundMark x1="58093" y1="42384" x2="58093" y2="42384"/>
                        <a14:foregroundMark x1="61683" y1="40000" x2="61683" y2="40000"/>
                        <a14:foregroundMark x1="59358" y1="44525" x2="59358" y2="44525"/>
                        <a14:foregroundMark x1="73455" y1="57616" x2="73455" y2="57616"/>
                        <a14:foregroundMark x1="76104" y1="56970" x2="76104" y2="56970"/>
                        <a14:foregroundMark x1="76251" y1="59798" x2="76251" y2="59798"/>
                        <a14:foregroundMark x1="58093" y1="55273" x2="58417" y2="54424"/>
                        <a14:foregroundMark x1="60124" y1="52485" x2="60124" y2="52485"/>
                        <a14:foregroundMark x1="62478" y1="51838" x2="62478" y2="51838"/>
                        <a14:foregroundMark x1="63891" y1="48404" x2="63891" y2="48404"/>
                        <a14:foregroundMark x1="70306" y1="59556" x2="70306" y2="59556"/>
                        <a14:foregroundMark x1="64509" y1="61939" x2="64509" y2="61939"/>
                        <a14:foregroundMark x1="57946" y1="62586" x2="57946" y2="62586"/>
                        <a14:foregroundMark x1="75015" y1="54828" x2="75015" y2="54828"/>
                        <a14:foregroundMark x1="69541" y1="64929" x2="69541" y2="64929"/>
                        <a14:foregroundMark x1="70012" y1="61293" x2="70012" y2="61293"/>
                        <a14:foregroundMark x1="68423" y1="59556" x2="68423" y2="59556"/>
                        <a14:foregroundMark x1="64361" y1="55717" x2="64361" y2="55717"/>
                        <a14:foregroundMark x1="63891" y1="56566" x2="63891" y2="56566"/>
                        <a14:foregroundMark x1="67187" y1="41939" x2="67187" y2="41939"/>
                        <a14:foregroundMark x1="64361" y1="37414" x2="64361" y2="37414"/>
                        <a14:foregroundMark x1="62802" y1="37859" x2="62802" y2="37859"/>
                        <a14:foregroundMark x1="58711" y1="65374" x2="58711" y2="65374"/>
                        <a14:foregroundMark x1="64979" y1="68162" x2="64979" y2="68162"/>
                        <a14:foregroundMark x1="67805" y1="69051" x2="67805" y2="69051"/>
                        <a14:foregroundMark x1="71101" y1="62586" x2="71101" y2="62586"/>
                        <a14:foregroundMark x1="73749" y1="64727" x2="73749" y2="64727"/>
                        <a14:foregroundMark x1="74868" y1="58061" x2="74868" y2="58061"/>
                        <a14:foregroundMark x1="58888" y1="48606" x2="58888" y2="48606"/>
                        <a14:foregroundMark x1="55592" y1="50747" x2="55592" y2="50747"/>
                        <a14:foregroundMark x1="61536" y1="46222" x2="61536" y2="46222"/>
                        <a14:foregroundMark x1="68746" y1="48162" x2="68746" y2="48162"/>
                        <a14:foregroundMark x1="66863" y1="41939" x2="66863" y2="41939"/>
                        <a14:foregroundMark x1="74691" y1="46020" x2="74691" y2="46020"/>
                        <a14:foregroundMark x1="74691" y1="43879" x2="74691" y2="43879"/>
                        <a14:foregroundMark x1="65774" y1="37414" x2="65774" y2="37414"/>
                        <a14:foregroundMark x1="63273" y1="36768" x2="63273" y2="36768"/>
                        <a14:foregroundMark x1="59358" y1="38909" x2="59358" y2="38909"/>
                        <a14:foregroundMark x1="55268" y1="47515" x2="55268" y2="47515"/>
                        <a14:foregroundMark x1="55121" y1="58061" x2="55121" y2="58061"/>
                        <a14:foregroundMark x1="59182" y1="66020" x2="59182" y2="66020"/>
                        <a14:foregroundMark x1="63743" y1="68404" x2="63743" y2="68404"/>
                        <a14:foregroundMark x1="73131" y1="64929" x2="73131" y2="64929"/>
                        <a14:foregroundMark x1="73131" y1="64727" x2="73131" y2="64727"/>
                        <a14:foregroundMark x1="74691" y1="64525" x2="74691" y2="64525"/>
                        <a14:foregroundMark x1="52913" y1="54182" x2="52913" y2="54182"/>
                        <a14:foregroundMark x1="54650" y1="50101" x2="54650" y2="50101"/>
                        <a14:foregroundMark x1="56828" y1="44081" x2="56828" y2="44081"/>
                        <a14:foregroundMark x1="68128" y1="37212" x2="68128" y2="37212"/>
                        <a14:foregroundMark x1="71719" y1="39354" x2="71719" y2="39354"/>
                        <a14:foregroundMark x1="74544" y1="44525" x2="74544" y2="44525"/>
                        <a14:foregroundMark x1="73749" y1="49899" x2="73749" y2="49899"/>
                        <a14:foregroundMark x1="70453" y1="51838" x2="70453" y2="51838"/>
                        <a14:foregroundMark x1="65597" y1="51838" x2="65597" y2="51838"/>
                        <a14:foregroundMark x1="63567" y1="54828" x2="63567" y2="54828"/>
                        <a14:foregroundMark x1="59976" y1="59556" x2="59976" y2="59556"/>
                        <a14:foregroundMark x1="60447" y1="59556" x2="60447" y2="59556"/>
                        <a14:foregroundMark x1="36786" y1="30303" x2="36786" y2="30303"/>
                        <a14:foregroundMark x1="30842" y1="28162" x2="30842" y2="28162"/>
                        <a14:foregroundMark x1="26604" y1="37859" x2="26604" y2="37859"/>
                        <a14:foregroundMark x1="32401" y1="53980" x2="32401" y2="53980"/>
                        <a14:foregroundMark x1="37581" y1="54424" x2="37581" y2="54424"/>
                        <a14:foregroundMark x1="34285" y1="56364" x2="34285" y2="56364"/>
                        <a14:foregroundMark x1="38346" y1="28404" x2="38346" y2="28404"/>
                        <a14:foregroundMark x1="37728" y1="26465" x2="37728" y2="26465"/>
                        <a14:foregroundMark x1="27398" y1="29051" x2="27398" y2="29051"/>
                        <a14:foregroundMark x1="59506" y1="56970" x2="59506" y2="56970"/>
                        <a14:foregroundMark x1="62949" y1="45818" x2="62949" y2="45818"/>
                        <a14:foregroundMark x1="60594" y1="43030" x2="60594" y2="43030"/>
                        <a14:foregroundMark x1="62949" y1="41939" x2="63420" y2="41939"/>
                        <a14:foregroundMark x1="65450" y1="44283" x2="65921" y2="44283"/>
                        <a14:foregroundMark x1="70924" y1="49051" x2="70924" y2="49051"/>
                        <a14:foregroundMark x1="74073" y1="55717" x2="74073" y2="55717"/>
                        <a14:foregroundMark x1="72337" y1="58263" x2="72337" y2="58263"/>
                        <a14:foregroundMark x1="67805" y1="64283" x2="67805" y2="64283"/>
                        <a14:foregroundMark x1="64832" y1="64525" x2="64832" y2="64525"/>
                        <a14:foregroundMark x1="61860" y1="64283" x2="61860" y2="64283"/>
                        <a14:foregroundMark x1="60594" y1="63030" x2="60594" y2="63030"/>
                        <a14:foregroundMark x1="60300" y1="58505" x2="60300" y2="58505"/>
                        <a14:foregroundMark x1="59035" y1="56121" x2="59035" y2="56121"/>
                        <a14:foregroundMark x1="58564" y1="56768" x2="58564" y2="56768"/>
                        <a14:foregroundMark x1="62154" y1="58909" x2="62154" y2="58909"/>
                        <a14:foregroundMark x1="63567" y1="59152" x2="63567" y2="59152"/>
                        <a14:foregroundMark x1="64509" y1="59152" x2="64509" y2="59152"/>
                        <a14:foregroundMark x1="67334" y1="54424" x2="67334" y2="54424"/>
                        <a14:foregroundMark x1="64832" y1="53980" x2="64832" y2="53980"/>
                        <a14:foregroundMark x1="66245" y1="56364" x2="66245" y2="56364"/>
                        <a14:foregroundMark x1="65921" y1="63232" x2="65921" y2="63232"/>
                        <a14:foregroundMark x1="62478" y1="63434" x2="62478" y2="63434"/>
                        <a14:foregroundMark x1="60300" y1="61293" x2="60300" y2="61293"/>
                        <a14:foregroundMark x1="55444" y1="60646" x2="55444" y2="60646"/>
                        <a14:foregroundMark x1="57151" y1="53778" x2="57151" y2="53778"/>
                        <a14:foregroundMark x1="60300" y1="49253" x2="60300" y2="49253"/>
                        <a14:foregroundMark x1="67010" y1="46222" x2="67010" y2="46222"/>
                        <a14:foregroundMark x1="72190" y1="44283" x2="72190" y2="44283"/>
                        <a14:foregroundMark x1="74868" y1="52889" x2="74868" y2="52889"/>
                        <a14:foregroundMark x1="67334" y1="53778" x2="67334" y2="53778"/>
                        <a14:foregroundMark x1="67010" y1="51596" x2="67010" y2="51596"/>
                        <a14:foregroundMark x1="64214" y1="53131" x2="64214" y2="53131"/>
                        <a14:foregroundMark x1="63743" y1="58707" x2="63743" y2="58707"/>
                        <a14:foregroundMark x1="56680" y1="55071" x2="56680" y2="55071"/>
                        <a14:foregroundMark x1="29282" y1="28606" x2="29282" y2="28606"/>
                        <a14:foregroundMark x1="31313" y1="26020" x2="31313" y2="2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36" y="-151068"/>
            <a:ext cx="4707816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B47177-9419-28F4-35A5-F41BE06A574F}"/>
              </a:ext>
            </a:extLst>
          </p:cNvPr>
          <p:cNvSpPr txBox="1"/>
          <p:nvPr/>
        </p:nvSpPr>
        <p:spPr>
          <a:xfrm>
            <a:off x="8939355" y="5899964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3561A8-6196-F8A3-25F4-D8F5D753EC24}"/>
              </a:ext>
            </a:extLst>
          </p:cNvPr>
          <p:cNvSpPr txBox="1"/>
          <p:nvPr/>
        </p:nvSpPr>
        <p:spPr>
          <a:xfrm>
            <a:off x="9777556" y="2762959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8582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765</Words>
  <Application>Microsoft Office PowerPoint</Application>
  <PresentationFormat>Widescreen</PresentationFormat>
  <Paragraphs>71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Wingdings</vt:lpstr>
      <vt:lpstr>游ゴシック</vt:lpstr>
      <vt:lpstr>游ゴシック Light</vt:lpstr>
      <vt:lpstr>Office Theme</vt:lpstr>
      <vt:lpstr>PowerPoint Presentation</vt:lpstr>
      <vt:lpstr>PowerPoint Presentation</vt:lpstr>
      <vt:lpstr>Kisah Nabi Musa A.S.</vt:lpstr>
      <vt:lpstr>Kelahiran Nabi Musa A.S.</vt:lpstr>
      <vt:lpstr>Nabi Musa A.S. menjadi Rasul</vt:lpstr>
      <vt:lpstr>Terbelahnya Laut Merah</vt:lpstr>
      <vt:lpstr>PowerPoint Presentation</vt:lpstr>
      <vt:lpstr>Kisah Nabi Isa A.S.</vt:lpstr>
      <vt:lpstr>Mukjizat Nabi Isa A.S.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Hasna Afifah Hasan</dc:creator>
  <cp:lastModifiedBy>Hasrul Azmi</cp:lastModifiedBy>
  <cp:revision>4</cp:revision>
  <dcterms:created xsi:type="dcterms:W3CDTF">2022-08-21T08:55:59Z</dcterms:created>
  <dcterms:modified xsi:type="dcterms:W3CDTF">2022-08-22T02:22:57Z</dcterms:modified>
</cp:coreProperties>
</file>