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2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0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0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gertian&#10;Diagonal RUANG&#10;Diagonal BIDANG&#10;Bidang Diagonal&#10;Rumus&#10;Contoh Soal&#10;Jaring-jaring&#10;PRISMA SEGITIG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0" y="685800"/>
            <a:ext cx="839600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1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30756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65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40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5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79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48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NGERTIAN&#10;BERANDA&#10;Prisma segitiga adalah bangun ruang&#10;yang dibatasi oleh alas dan tutup yang&#10;berbentuk segitiga dan tig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533400"/>
            <a:ext cx="826058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762000"/>
            <a:ext cx="771891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03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989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36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4807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79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7818311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81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848600" cy="589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9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04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5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Nurdin</dc:creator>
  <cp:lastModifiedBy>Nurdin</cp:lastModifiedBy>
  <cp:revision>3</cp:revision>
  <dcterms:created xsi:type="dcterms:W3CDTF">2021-01-08T06:31:32Z</dcterms:created>
  <dcterms:modified xsi:type="dcterms:W3CDTF">2021-01-09T07:05:28Z</dcterms:modified>
</cp:coreProperties>
</file>