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0000"/>
    <a:srgbClr val="AF34B2"/>
    <a:srgbClr val="FFFFFF"/>
    <a:srgbClr val="FAC090"/>
    <a:srgbClr val="0000FF"/>
    <a:srgbClr val="E6B9B8"/>
    <a:srgbClr val="E46C0A"/>
    <a:srgbClr val="984807"/>
    <a:srgbClr val="32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7" autoAdjust="0"/>
    <p:restoredTop sz="98930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267744"/>
            <a:ext cx="7092280" cy="9540259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236628" y="1976718"/>
            <a:ext cx="3744000" cy="404331"/>
            <a:chOff x="-60940" y="3925311"/>
            <a:chExt cx="3409374" cy="424548"/>
          </a:xfrm>
        </p:grpSpPr>
        <p:sp>
          <p:nvSpPr>
            <p:cNvPr id="23" name="Rectangle 22"/>
            <p:cNvSpPr/>
            <p:nvPr/>
          </p:nvSpPr>
          <p:spPr>
            <a:xfrm>
              <a:off x="-1" y="3943393"/>
              <a:ext cx="3348435" cy="40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0940" y="3925311"/>
              <a:ext cx="3288396" cy="4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pembelajaran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36628" y="2564904"/>
            <a:ext cx="3672000" cy="1938992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koordinat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koordinat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Kartesius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 noChangeArrowheads="1"/>
          </p:cNvSpPr>
          <p:nvPr/>
        </p:nvSpPr>
        <p:spPr bwMode="auto">
          <a:xfrm>
            <a:off x="1619672" y="571201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SISTEM KOORDINAT</a:t>
            </a:r>
            <a:endParaRPr lang="en-US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itle 1"/>
          <p:cNvSpPr>
            <a:spLocks noGrp="1" noChangeArrowheads="1"/>
          </p:cNvSpPr>
          <p:nvPr/>
        </p:nvSpPr>
        <p:spPr bwMode="auto">
          <a:xfrm>
            <a:off x="179512" y="-6861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BAB 6</a:t>
            </a:r>
            <a:endParaRPr lang="en-US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44183"/>
            <a:ext cx="822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05848"/>
            <a:ext cx="10327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Benda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6688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32240" y="1475288"/>
            <a:ext cx="2411760" cy="4154984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Sapi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A</a:t>
            </a:r>
            <a:r>
              <a:rPr lang="en-US" sz="2200" dirty="0" smtClean="0">
                <a:latin typeface="Arial" charset="0"/>
                <a:cs typeface="Arial" charset="0"/>
              </a:rPr>
              <a:t>,5)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D</a:t>
            </a:r>
            <a:r>
              <a:rPr lang="en-US" sz="2200" dirty="0" smtClean="0">
                <a:latin typeface="Arial" charset="0"/>
                <a:cs typeface="Arial" charset="0"/>
              </a:rPr>
              <a:t>,4)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Kambing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F</a:t>
            </a:r>
            <a:r>
              <a:rPr lang="en-US" sz="2200" dirty="0" smtClean="0">
                <a:latin typeface="Arial" charset="0"/>
                <a:cs typeface="Arial" charset="0"/>
              </a:rPr>
              <a:t>,3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Bebek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pad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H</a:t>
            </a:r>
            <a:r>
              <a:rPr lang="en-US" sz="2200" dirty="0" smtClean="0">
                <a:latin typeface="Arial" charset="0"/>
                <a:cs typeface="Arial" charset="0"/>
              </a:rPr>
              <a:t>, 5)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66060"/>
              </p:ext>
            </p:extLst>
          </p:nvPr>
        </p:nvGraphicFramePr>
        <p:xfrm>
          <a:off x="395536" y="1475287"/>
          <a:ext cx="6336704" cy="418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83719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83719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  <a:tr h="83719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83719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83719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95536" y="1518689"/>
            <a:ext cx="6264696" cy="3174215"/>
            <a:chOff x="1043608" y="1458562"/>
            <a:chExt cx="6264696" cy="3174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0232" y="1458562"/>
              <a:ext cx="648072" cy="6890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1475288"/>
              <a:ext cx="792088" cy="7579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4047397"/>
              <a:ext cx="627818" cy="5853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872" y="2288963"/>
              <a:ext cx="720081" cy="7579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1137" y="3163305"/>
              <a:ext cx="688995" cy="6980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-47533" y="1553820"/>
            <a:ext cx="6632464" cy="4559046"/>
            <a:chOff x="-16322" y="1409398"/>
            <a:chExt cx="6632464" cy="4559046"/>
          </a:xfrm>
        </p:grpSpPr>
        <p:sp>
          <p:nvSpPr>
            <p:cNvPr id="17" name="TextBox 16"/>
            <p:cNvSpPr txBox="1"/>
            <p:nvPr/>
          </p:nvSpPr>
          <p:spPr>
            <a:xfrm>
              <a:off x="-16322" y="47971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6322" y="40050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316738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6322" y="227462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140939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52" y="54452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03648" y="54452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74089" y="543218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9233" y="54452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24377" y="54305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9521" y="544522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9797" y="543054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71790" y="543054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3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199" y="188640"/>
            <a:ext cx="6916082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Letak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denah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juga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digambarkan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04248" y="922650"/>
            <a:ext cx="2258510" cy="517064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Sekolah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di </a:t>
            </a:r>
            <a:r>
              <a:rPr lang="en-US" sz="2200" dirty="0" err="1" smtClean="0">
                <a:latin typeface="Arial" charset="0"/>
                <a:cs typeface="Arial" charset="0"/>
              </a:rPr>
              <a:t>jalan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sirsak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B</a:t>
            </a:r>
            <a:r>
              <a:rPr lang="en-US" sz="2200" dirty="0" smtClean="0">
                <a:latin typeface="Arial" charset="0"/>
                <a:cs typeface="Arial" charset="0"/>
              </a:rPr>
              <a:t>,1)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Adi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Minimarket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Jalan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Apel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F</a:t>
            </a:r>
            <a:r>
              <a:rPr lang="en-US" sz="2200" dirty="0" smtClean="0">
                <a:latin typeface="Arial" charset="0"/>
                <a:cs typeface="Arial" charset="0"/>
              </a:rPr>
              <a:t>,3)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Kay.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64689"/>
              </p:ext>
            </p:extLst>
          </p:nvPr>
        </p:nvGraphicFramePr>
        <p:xfrm>
          <a:off x="397744" y="1217320"/>
          <a:ext cx="6377480" cy="427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85"/>
                <a:gridCol w="797185"/>
                <a:gridCol w="797185"/>
                <a:gridCol w="797185"/>
                <a:gridCol w="797185"/>
                <a:gridCol w="797185"/>
                <a:gridCol w="797185"/>
                <a:gridCol w="797185"/>
              </a:tblGrid>
              <a:tr h="855869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855869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  <a:tr h="855869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855869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855869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25" y="3042536"/>
            <a:ext cx="720080" cy="64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77" y="3024103"/>
            <a:ext cx="823248" cy="6665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16322" y="1409398"/>
            <a:ext cx="6632464" cy="4559046"/>
            <a:chOff x="-16322" y="1409398"/>
            <a:chExt cx="6632464" cy="4559046"/>
          </a:xfrm>
        </p:grpSpPr>
        <p:sp>
          <p:nvSpPr>
            <p:cNvPr id="7" name="TextBox 6"/>
            <p:cNvSpPr txBox="1"/>
            <p:nvPr/>
          </p:nvSpPr>
          <p:spPr>
            <a:xfrm>
              <a:off x="-16322" y="47971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6322" y="40050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16738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6322" y="227462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140939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54452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54452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74089" y="543218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9233" y="54452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4377" y="54305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9521" y="544522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9797" y="543054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1790" y="543054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97" y="1269488"/>
            <a:ext cx="703284" cy="7707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97" y="4674502"/>
            <a:ext cx="757938" cy="601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249" y="3024103"/>
            <a:ext cx="798090" cy="666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655" y="3880962"/>
            <a:ext cx="704088" cy="647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888" y="1269488"/>
            <a:ext cx="666465" cy="77072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63945" y="1269488"/>
            <a:ext cx="6292408" cy="4047548"/>
            <a:chOff x="463945" y="1269488"/>
            <a:chExt cx="6292408" cy="4047548"/>
          </a:xfrm>
        </p:grpSpPr>
        <p:sp>
          <p:nvSpPr>
            <p:cNvPr id="27" name="Rectangle 26"/>
            <p:cNvSpPr/>
            <p:nvPr/>
          </p:nvSpPr>
          <p:spPr>
            <a:xfrm>
              <a:off x="463945" y="2320206"/>
              <a:ext cx="6292408" cy="477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Jalan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Kecapi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06630" y="4839402"/>
              <a:ext cx="2061314" cy="477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Jalan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Sirsak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2782565" y="3573775"/>
              <a:ext cx="2061314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Jalan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Mangga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6181485" y="2055255"/>
              <a:ext cx="483270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1381812" y="2470647"/>
              <a:ext cx="483270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1932454" y="1606578"/>
              <a:ext cx="483270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1670206" y="1841026"/>
              <a:ext cx="1652519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Jalan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Duku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5207990" y="3090505"/>
              <a:ext cx="483270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5194461" y="4003088"/>
              <a:ext cx="483270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4577584" y="3544227"/>
              <a:ext cx="2120410" cy="509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Jalan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Apel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93016" y="368603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Adi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20225" y="3741893"/>
            <a:ext cx="64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Kay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70139" y="4560271"/>
            <a:ext cx="131792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Restoran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6738" y="3507580"/>
            <a:ext cx="1501326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Minimarket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13058" y="5152296"/>
            <a:ext cx="1086379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Sekolah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63733" y="1976242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Dio</a:t>
            </a:r>
            <a:endParaRPr lang="en-US" sz="24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2456" y="4561685"/>
            <a:ext cx="886446" cy="8864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211681" y="4159965"/>
            <a:ext cx="106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76704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Peta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8302" y="848302"/>
            <a:ext cx="8578029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memudahkan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seseorang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membaca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biasanya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dilengkapi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bantu </a:t>
            </a:r>
            <a:r>
              <a:rPr lang="en-US" sz="2200" dirty="0" err="1" smtClean="0">
                <a:latin typeface="Arial" charset="0"/>
                <a:cs typeface="Arial" charset="0"/>
              </a:rPr>
              <a:t>mendatar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lintang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tegak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bujur</a:t>
            </a:r>
            <a:r>
              <a:rPr lang="en-US" sz="2200" dirty="0" smtClean="0">
                <a:latin typeface="Arial" charset="0"/>
                <a:cs typeface="Arial" charset="0"/>
              </a:rPr>
              <a:t>) yang </a:t>
            </a:r>
            <a:r>
              <a:rPr lang="en-US" sz="2200" dirty="0" err="1" smtClean="0">
                <a:latin typeface="Arial" charset="0"/>
                <a:cs typeface="Arial" charset="0"/>
              </a:rPr>
              <a:t>membagi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bumi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2437" y="2569212"/>
            <a:ext cx="2017171" cy="4308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lintang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5587" y="2015215"/>
            <a:ext cx="5269550" cy="76944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Lintang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utara</a:t>
            </a:r>
            <a:r>
              <a:rPr lang="en-US" sz="2200" dirty="0" smtClean="0">
                <a:latin typeface="Arial" charset="0"/>
                <a:cs typeface="Arial" charset="0"/>
              </a:rPr>
              <a:t> (LU);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lintang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khatulistiwa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5587" y="2841837"/>
            <a:ext cx="5269550" cy="76944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Lintang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selatan</a:t>
            </a:r>
            <a:r>
              <a:rPr lang="en-US" sz="2200" dirty="0" smtClean="0">
                <a:latin typeface="Arial" charset="0"/>
                <a:cs typeface="Arial" charset="0"/>
              </a:rPr>
              <a:t> (LS);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lintang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khatulistiwa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2609608" y="2399936"/>
            <a:ext cx="605979" cy="3847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2609607" y="2784655"/>
            <a:ext cx="605980" cy="4419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437" y="4381600"/>
            <a:ext cx="2017171" cy="4308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Bujur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15587" y="3827603"/>
            <a:ext cx="5269550" cy="76944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Bujur</a:t>
            </a:r>
            <a:r>
              <a:rPr lang="en-US" sz="2200" dirty="0" smtClean="0">
                <a:latin typeface="Arial" charset="0"/>
                <a:cs typeface="Arial" charset="0"/>
              </a:rPr>
              <a:t> Barat (BB);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bujur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meridian.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15587" y="4654225"/>
            <a:ext cx="5269550" cy="76944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Bujur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(BT) ;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bujur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meridian.</a:t>
            </a:r>
          </a:p>
        </p:txBody>
      </p: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 flipV="1">
            <a:off x="2609608" y="4212324"/>
            <a:ext cx="605979" cy="3847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609607" y="4597043"/>
            <a:ext cx="605980" cy="4419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5"/>
            <a:ext cx="8964487" cy="535146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3" y="336927"/>
            <a:ext cx="6912767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smtClean="0">
                <a:latin typeface="Arial" charset="0"/>
                <a:cs typeface="Arial" charset="0"/>
              </a:rPr>
              <a:t>Indonesia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di 6</a:t>
            </a:r>
            <a:r>
              <a:rPr lang="en-US" sz="2200" dirty="0">
                <a:latin typeface="Arial" charset="0"/>
                <a:cs typeface="Arial" charset="0"/>
              </a:rPr>
              <a:t>˚</a:t>
            </a:r>
            <a:r>
              <a:rPr lang="en-US" sz="2200" dirty="0" smtClean="0">
                <a:latin typeface="Arial" charset="0"/>
                <a:cs typeface="Arial" charset="0"/>
              </a:rPr>
              <a:t>LU-11˚LS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95˚BT-141˚BT.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513" y="764704"/>
            <a:ext cx="8640959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Pulau</a:t>
            </a:r>
            <a:r>
              <a:rPr lang="en-US" sz="2200" dirty="0" smtClean="0">
                <a:latin typeface="Arial" charset="0"/>
                <a:cs typeface="Arial" charset="0"/>
              </a:rPr>
              <a:t> Bali yang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bagian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wilayah</a:t>
            </a:r>
            <a:r>
              <a:rPr lang="en-US" sz="2200" dirty="0" smtClean="0">
                <a:latin typeface="Arial" charset="0"/>
                <a:cs typeface="Arial" charset="0"/>
              </a:rPr>
              <a:t> Indonesia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>
                <a:latin typeface="Arial" charset="0"/>
                <a:cs typeface="Arial" charset="0"/>
              </a:rPr>
              <a:t> di </a:t>
            </a:r>
            <a:r>
              <a:rPr lang="en-US" sz="2200" dirty="0" smtClean="0">
                <a:latin typeface="Arial" charset="0"/>
                <a:cs typeface="Arial" charset="0"/>
              </a:rPr>
              <a:t>8˚25’23”LS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115˚14’55”BT.</a:t>
            </a:r>
          </a:p>
        </p:txBody>
      </p:sp>
      <p:sp>
        <p:nvSpPr>
          <p:cNvPr id="4" name="Oval 3"/>
          <p:cNvSpPr/>
          <p:nvPr/>
        </p:nvSpPr>
        <p:spPr>
          <a:xfrm>
            <a:off x="4661756" y="1385855"/>
            <a:ext cx="1566428" cy="2054582"/>
          </a:xfrm>
          <a:custGeom>
            <a:avLst/>
            <a:gdLst>
              <a:gd name="connsiteX0" fmla="*/ 0 w 1440160"/>
              <a:gd name="connsiteY0" fmla="*/ 661531 h 1323062"/>
              <a:gd name="connsiteX1" fmla="*/ 720080 w 1440160"/>
              <a:gd name="connsiteY1" fmla="*/ 0 h 1323062"/>
              <a:gd name="connsiteX2" fmla="*/ 1440160 w 1440160"/>
              <a:gd name="connsiteY2" fmla="*/ 661531 h 1323062"/>
              <a:gd name="connsiteX3" fmla="*/ 720080 w 1440160"/>
              <a:gd name="connsiteY3" fmla="*/ 1323062 h 1323062"/>
              <a:gd name="connsiteX4" fmla="*/ 0 w 1440160"/>
              <a:gd name="connsiteY4" fmla="*/ 661531 h 1323062"/>
              <a:gd name="connsiteX0" fmla="*/ 0 w 1440160"/>
              <a:gd name="connsiteY0" fmla="*/ 661531 h 2054582"/>
              <a:gd name="connsiteX1" fmla="*/ 720080 w 1440160"/>
              <a:gd name="connsiteY1" fmla="*/ 0 h 2054582"/>
              <a:gd name="connsiteX2" fmla="*/ 1440160 w 1440160"/>
              <a:gd name="connsiteY2" fmla="*/ 661531 h 2054582"/>
              <a:gd name="connsiteX3" fmla="*/ 720080 w 1440160"/>
              <a:gd name="connsiteY3" fmla="*/ 2054582 h 2054582"/>
              <a:gd name="connsiteX4" fmla="*/ 0 w 1440160"/>
              <a:gd name="connsiteY4" fmla="*/ 661531 h 205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60" h="2054582">
                <a:moveTo>
                  <a:pt x="0" y="661531"/>
                </a:moveTo>
                <a:cubicBezTo>
                  <a:pt x="0" y="319101"/>
                  <a:pt x="322391" y="0"/>
                  <a:pt x="720080" y="0"/>
                </a:cubicBezTo>
                <a:cubicBezTo>
                  <a:pt x="1117769" y="0"/>
                  <a:pt x="1440160" y="296178"/>
                  <a:pt x="1440160" y="661531"/>
                </a:cubicBezTo>
                <a:cubicBezTo>
                  <a:pt x="1440160" y="1026884"/>
                  <a:pt x="1117769" y="2054582"/>
                  <a:pt x="720080" y="2054582"/>
                </a:cubicBezTo>
                <a:cubicBezTo>
                  <a:pt x="322391" y="2054582"/>
                  <a:pt x="0" y="1003961"/>
                  <a:pt x="0" y="66153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8˚25’23”LS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115˚14’55”BT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03" y="117364"/>
            <a:ext cx="80549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Kartesius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04" y="594178"/>
            <a:ext cx="6886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Kartesius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770" y="952852"/>
            <a:ext cx="8612879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Kartesius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bidang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dibentuk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mendatar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smtClean="0">
                <a:latin typeface="Arial" charset="0"/>
                <a:cs typeface="Arial" charset="0"/>
              </a:rPr>
              <a:t>x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tegak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smtClean="0">
                <a:latin typeface="Arial" charset="0"/>
                <a:cs typeface="Arial" charset="0"/>
              </a:rPr>
              <a:t>y</a:t>
            </a:r>
            <a:r>
              <a:rPr lang="en-US" sz="2200" dirty="0" smtClean="0">
                <a:latin typeface="Arial" charset="0"/>
                <a:cs typeface="Arial" charset="0"/>
              </a:rPr>
              <a:t>)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berpotongan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pusat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koordinat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smtClean="0">
                <a:latin typeface="Arial" charset="0"/>
                <a:cs typeface="Arial" charset="0"/>
              </a:rPr>
              <a:t>O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7757171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84168" y="3217515"/>
            <a:ext cx="108012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 flipV="1">
            <a:off x="6012160" y="3429000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2051721" y="3712965"/>
            <a:ext cx="1224136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 flipV="1">
            <a:off x="2478699" y="4120267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3007099" y="5190189"/>
            <a:ext cx="1247456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11" name="Oval 10"/>
          <p:cNvSpPr/>
          <p:nvPr/>
        </p:nvSpPr>
        <p:spPr>
          <a:xfrm flipV="1">
            <a:off x="3630827" y="5144470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6837811" y="4567046"/>
            <a:ext cx="1190573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13" name="Oval 12"/>
          <p:cNvSpPr/>
          <p:nvPr/>
        </p:nvSpPr>
        <p:spPr>
          <a:xfrm flipV="1">
            <a:off x="6801807" y="4774292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445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579"/>
            <a:ext cx="6178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6688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Kartesius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0" y="1625162"/>
            <a:ext cx="7567478" cy="461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7180" y="855722"/>
            <a:ext cx="7794818" cy="76944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sudutnya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Hubungkan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titik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sudut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satu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dengan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lainnya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4148" y="2667482"/>
            <a:ext cx="1116124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(4, 3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 flipV="1">
            <a:off x="5868144" y="2852936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2616211" y="3327242"/>
            <a:ext cx="1307718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 flipH="1" flipV="1">
            <a:off x="3635896" y="3527297"/>
            <a:ext cx="47821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2483768" y="4944415"/>
            <a:ext cx="1276922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11" name="Oval 10"/>
          <p:cNvSpPr/>
          <p:nvPr/>
        </p:nvSpPr>
        <p:spPr>
          <a:xfrm flipV="1">
            <a:off x="3630827" y="5144470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5994361" y="4898696"/>
            <a:ext cx="1169928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-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Oval 12"/>
          <p:cNvSpPr/>
          <p:nvPr/>
        </p:nvSpPr>
        <p:spPr>
          <a:xfrm flipV="1">
            <a:off x="5868144" y="5098751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4" name="Straight Connector 13"/>
          <p:cNvCxnSpPr>
            <a:stCxn id="9" idx="2"/>
            <a:endCxn id="7" idx="5"/>
          </p:cNvCxnSpPr>
          <p:nvPr/>
        </p:nvCxnSpPr>
        <p:spPr>
          <a:xfrm flipV="1">
            <a:off x="3683717" y="2859631"/>
            <a:ext cx="2245890" cy="690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0"/>
          </p:cNvCxnSpPr>
          <p:nvPr/>
        </p:nvCxnSpPr>
        <p:spPr>
          <a:xfrm flipH="1" flipV="1">
            <a:off x="3659806" y="3573016"/>
            <a:ext cx="6899" cy="1577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9806" y="2859631"/>
            <a:ext cx="2269801" cy="713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13" idx="7"/>
          </p:cNvCxnSpPr>
          <p:nvPr/>
        </p:nvCxnSpPr>
        <p:spPr>
          <a:xfrm flipV="1">
            <a:off x="3666831" y="5137775"/>
            <a:ext cx="2262776" cy="6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1"/>
            <a:endCxn id="6" idx="1"/>
          </p:cNvCxnSpPr>
          <p:nvPr/>
        </p:nvCxnSpPr>
        <p:spPr>
          <a:xfrm flipV="1">
            <a:off x="5878689" y="2867537"/>
            <a:ext cx="25459" cy="2270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0" y="260648"/>
            <a:ext cx="6996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Pencerminan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Kartesius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346" y="1473604"/>
            <a:ext cx="8011969" cy="76944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bayangan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cermin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cermin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03346" y="2365723"/>
            <a:ext cx="8011970" cy="76944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ukuran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bayangan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ukuran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benda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3345" y="3257842"/>
            <a:ext cx="8011970" cy="76944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Posisi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bayangan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saling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berhadapan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berlawanan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32" y="814213"/>
            <a:ext cx="74033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Sifat-sifat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pencerminan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kartesius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6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496" y="5013176"/>
            <a:ext cx="9036496" cy="10156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Arial" charset="0"/>
                <a:cs typeface="Arial" charset="0"/>
              </a:rPr>
              <a:t>Segitiga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KLM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memiliki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koordinat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K</a:t>
            </a:r>
            <a:r>
              <a:rPr lang="en-US" sz="2000" dirty="0" smtClean="0">
                <a:latin typeface="Arial" charset="0"/>
                <a:cs typeface="Arial" charset="0"/>
              </a:rPr>
              <a:t>(3</a:t>
            </a:r>
            <a:r>
              <a:rPr lang="en-US" sz="2000" dirty="0" smtClean="0">
                <a:latin typeface="Arial" charset="0"/>
                <a:cs typeface="Arial" charset="0"/>
              </a:rPr>
              <a:t>, 4</a:t>
            </a:r>
            <a:r>
              <a:rPr lang="en-US" sz="2000" dirty="0" smtClean="0">
                <a:latin typeface="Arial" charset="0"/>
                <a:cs typeface="Arial" charset="0"/>
              </a:rPr>
              <a:t>), </a:t>
            </a:r>
            <a:r>
              <a:rPr lang="en-US" sz="2000" i="1" dirty="0" smtClean="0">
                <a:latin typeface="Arial" charset="0"/>
                <a:cs typeface="Arial" charset="0"/>
              </a:rPr>
              <a:t>L</a:t>
            </a:r>
            <a:r>
              <a:rPr lang="en-US" sz="2000" dirty="0" smtClean="0">
                <a:latin typeface="Arial" charset="0"/>
                <a:cs typeface="Arial" charset="0"/>
              </a:rPr>
              <a:t>(8</a:t>
            </a:r>
            <a:r>
              <a:rPr lang="en-US" sz="2000" dirty="0" smtClean="0">
                <a:latin typeface="Arial" charset="0"/>
                <a:cs typeface="Arial" charset="0"/>
              </a:rPr>
              <a:t>, 4</a:t>
            </a:r>
            <a:r>
              <a:rPr lang="en-US" sz="2000" dirty="0" smtClean="0">
                <a:latin typeface="Arial" charset="0"/>
                <a:cs typeface="Arial" charset="0"/>
              </a:rPr>
              <a:t>),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M</a:t>
            </a:r>
            <a:r>
              <a:rPr lang="en-US" sz="2000" dirty="0" smtClean="0">
                <a:latin typeface="Arial" charset="0"/>
                <a:cs typeface="Arial" charset="0"/>
              </a:rPr>
              <a:t>(8</a:t>
            </a:r>
            <a:r>
              <a:rPr lang="en-US" sz="2000" dirty="0" smtClean="0">
                <a:latin typeface="Arial" charset="0"/>
                <a:cs typeface="Arial" charset="0"/>
              </a:rPr>
              <a:t>, 8</a:t>
            </a:r>
            <a:r>
              <a:rPr lang="en-US" sz="2000" dirty="0" smtClean="0">
                <a:latin typeface="Arial" charset="0"/>
                <a:cs typeface="Arial" charset="0"/>
              </a:rPr>
              <a:t>). </a:t>
            </a:r>
            <a:r>
              <a:rPr lang="en-US" sz="2000" dirty="0" err="1" smtClean="0">
                <a:latin typeface="Arial" charset="0"/>
                <a:cs typeface="Arial" charset="0"/>
              </a:rPr>
              <a:t>Jika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dicerminkan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sumbu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Y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bayangannya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K</a:t>
            </a:r>
            <a:r>
              <a:rPr lang="en-US" sz="2000" dirty="0" smtClean="0">
                <a:latin typeface="Arial" charset="0"/>
                <a:cs typeface="Arial" charset="0"/>
              </a:rPr>
              <a:t>’(-3</a:t>
            </a:r>
            <a:r>
              <a:rPr lang="en-US" sz="2000" dirty="0" smtClean="0">
                <a:latin typeface="Arial" charset="0"/>
                <a:cs typeface="Arial" charset="0"/>
              </a:rPr>
              <a:t>, 4</a:t>
            </a:r>
            <a:r>
              <a:rPr lang="en-US" sz="2000" dirty="0" smtClean="0">
                <a:latin typeface="Arial" charset="0"/>
                <a:cs typeface="Arial" charset="0"/>
              </a:rPr>
              <a:t>), </a:t>
            </a:r>
            <a:r>
              <a:rPr lang="en-US" sz="2000" i="1" dirty="0" smtClean="0">
                <a:latin typeface="Arial" charset="0"/>
                <a:cs typeface="Arial" charset="0"/>
              </a:rPr>
              <a:t>L</a:t>
            </a:r>
            <a:r>
              <a:rPr lang="en-US" sz="2000" dirty="0" smtClean="0">
                <a:latin typeface="Arial" charset="0"/>
                <a:cs typeface="Arial" charset="0"/>
              </a:rPr>
              <a:t>’(-8</a:t>
            </a:r>
            <a:r>
              <a:rPr lang="en-US" sz="2000" dirty="0" smtClean="0">
                <a:latin typeface="Arial" charset="0"/>
                <a:cs typeface="Arial" charset="0"/>
              </a:rPr>
              <a:t>, 8</a:t>
            </a:r>
            <a:r>
              <a:rPr lang="en-US" sz="2000" dirty="0" smtClean="0">
                <a:latin typeface="Arial" charset="0"/>
                <a:cs typeface="Arial" charset="0"/>
              </a:rPr>
              <a:t>), </a:t>
            </a:r>
            <a:r>
              <a:rPr lang="en-US" sz="2000" i="1" dirty="0" smtClean="0">
                <a:latin typeface="Arial" charset="0"/>
                <a:cs typeface="Arial" charset="0"/>
              </a:rPr>
              <a:t>M</a:t>
            </a:r>
            <a:r>
              <a:rPr lang="en-US" sz="2000" dirty="0" smtClean="0">
                <a:latin typeface="Arial" charset="0"/>
                <a:cs typeface="Arial" charset="0"/>
              </a:rPr>
              <a:t>’(-8</a:t>
            </a:r>
            <a:r>
              <a:rPr lang="en-US" sz="2000" dirty="0" smtClean="0">
                <a:latin typeface="Arial" charset="0"/>
                <a:cs typeface="Arial" charset="0"/>
              </a:rPr>
              <a:t>, 8</a:t>
            </a:r>
            <a:r>
              <a:rPr lang="en-US" sz="2000" dirty="0" smtClean="0">
                <a:latin typeface="Arial" charset="0"/>
                <a:cs typeface="Arial" charset="0"/>
              </a:rPr>
              <a:t>). </a:t>
            </a:r>
            <a:r>
              <a:rPr lang="en-US" sz="2000" dirty="0" err="1" smtClean="0">
                <a:latin typeface="Arial" charset="0"/>
                <a:cs typeface="Arial" charset="0"/>
              </a:rPr>
              <a:t>Jika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dicerminkan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sumbu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X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bayangannya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K</a:t>
            </a:r>
            <a:r>
              <a:rPr lang="en-US" sz="2000" dirty="0" smtClean="0">
                <a:latin typeface="Arial" charset="0"/>
                <a:cs typeface="Arial" charset="0"/>
              </a:rPr>
              <a:t>”(3</a:t>
            </a:r>
            <a:r>
              <a:rPr lang="en-US" sz="2000" dirty="0" smtClean="0">
                <a:latin typeface="Arial" charset="0"/>
                <a:cs typeface="Arial" charset="0"/>
              </a:rPr>
              <a:t>, -</a:t>
            </a:r>
            <a:r>
              <a:rPr lang="en-US" sz="2000" dirty="0" smtClean="0">
                <a:latin typeface="Arial" charset="0"/>
                <a:cs typeface="Arial" charset="0"/>
              </a:rPr>
              <a:t>4), </a:t>
            </a:r>
            <a:r>
              <a:rPr lang="en-US" sz="2000" i="1" dirty="0" smtClean="0">
                <a:latin typeface="Arial" charset="0"/>
                <a:cs typeface="Arial" charset="0"/>
              </a:rPr>
              <a:t>L</a:t>
            </a:r>
            <a:r>
              <a:rPr lang="en-US" sz="2000" dirty="0" smtClean="0">
                <a:latin typeface="Arial" charset="0"/>
                <a:cs typeface="Arial" charset="0"/>
              </a:rPr>
              <a:t>”(8</a:t>
            </a:r>
            <a:r>
              <a:rPr lang="en-US" sz="2000" dirty="0" smtClean="0">
                <a:latin typeface="Arial" charset="0"/>
                <a:cs typeface="Arial" charset="0"/>
              </a:rPr>
              <a:t>, -</a:t>
            </a:r>
            <a:r>
              <a:rPr lang="en-US" sz="2000" dirty="0" smtClean="0">
                <a:latin typeface="Arial" charset="0"/>
                <a:cs typeface="Arial" charset="0"/>
              </a:rPr>
              <a:t>4),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M</a:t>
            </a:r>
            <a:r>
              <a:rPr lang="en-US" sz="2000" dirty="0" smtClean="0">
                <a:latin typeface="Arial" charset="0"/>
                <a:cs typeface="Arial" charset="0"/>
              </a:rPr>
              <a:t>”(8</a:t>
            </a:r>
            <a:r>
              <a:rPr lang="en-US" sz="2000" dirty="0" smtClean="0">
                <a:latin typeface="Arial" charset="0"/>
                <a:cs typeface="Arial" charset="0"/>
              </a:rPr>
              <a:t>, -8).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71600" y="194387"/>
            <a:ext cx="6120680" cy="47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334" y="87925"/>
            <a:ext cx="8241264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Denah</a:t>
            </a:r>
            <a:endParaRPr lang="en-US" sz="2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  <a:endParaRPr lang="id-ID" sz="25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862066"/>
            <a:ext cx="508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Denah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endParaRPr lang="en-US" sz="2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4283" y="1257476"/>
            <a:ext cx="8608196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Denah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menunjukkan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keadaan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wilayah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tertentu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bidang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datar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4284" y="4537256"/>
            <a:ext cx="8608196" cy="144655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b="1" u="sng" dirty="0" smtClean="0">
                <a:latin typeface="Arial" charset="0"/>
                <a:cs typeface="Arial" charset="0"/>
              </a:rPr>
              <a:t>Peta: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Wilayah yang </a:t>
            </a:r>
            <a:r>
              <a:rPr lang="en-US" sz="2200" dirty="0" err="1" smtClean="0">
                <a:latin typeface="Arial" charset="0"/>
                <a:cs typeface="Arial" charset="0"/>
              </a:rPr>
              <a:t>ditunjukkan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sangat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Memuat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kota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provinsi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pulau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negara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tertentu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9145" y="2993948"/>
            <a:ext cx="8608195" cy="14465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b="1" u="sng" dirty="0" err="1" smtClean="0">
                <a:latin typeface="Arial" charset="0"/>
                <a:cs typeface="Arial" charset="0"/>
              </a:rPr>
              <a:t>Denah</a:t>
            </a:r>
            <a:r>
              <a:rPr lang="en-US" sz="2200" b="1" u="sng" dirty="0" smtClean="0"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Wilayah yang </a:t>
            </a:r>
            <a:r>
              <a:rPr lang="en-US" sz="2200" dirty="0" err="1" smtClean="0">
                <a:latin typeface="Arial" charset="0"/>
                <a:cs typeface="Arial" charset="0"/>
              </a:rPr>
              <a:t>ditunjukkan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terbatas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Hanya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menggambarkan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lokasi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letak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benda-benda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di </a:t>
            </a:r>
            <a:r>
              <a:rPr lang="en-US" sz="2200" dirty="0" err="1" smtClean="0">
                <a:latin typeface="Arial" charset="0"/>
                <a:cs typeface="Arial" charset="0"/>
              </a:rPr>
              <a:t>ruang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8219" y="2097598"/>
            <a:ext cx="8608196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hampir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memudahkan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menemukan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lokasi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4" y="1246694"/>
            <a:ext cx="9112526" cy="498426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552" y="138698"/>
            <a:ext cx="7015728" cy="110799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Denah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biasanya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undangan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pernikahan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khitanan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Tujuannya</a:t>
            </a:r>
            <a:r>
              <a:rPr lang="en-US" sz="2200" dirty="0" smtClean="0">
                <a:latin typeface="Arial" charset="0"/>
                <a:cs typeface="Arial" charset="0"/>
              </a:rPr>
              <a:t> agar </a:t>
            </a:r>
            <a:r>
              <a:rPr lang="en-US" sz="2200" dirty="0" err="1" smtClean="0">
                <a:latin typeface="Arial" charset="0"/>
                <a:cs typeface="Arial" charset="0"/>
              </a:rPr>
              <a:t>tamu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menemukan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lokasi</a:t>
            </a:r>
            <a:r>
              <a:rPr lang="en-US" sz="2200" dirty="0" smtClean="0">
                <a:latin typeface="Arial" charset="0"/>
                <a:cs typeface="Arial" charset="0"/>
              </a:rPr>
              <a:t> acara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8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552" y="138698"/>
            <a:ext cx="7015728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Denah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juga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menggambarkan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posisi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lokasi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tertentu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" y="1052736"/>
            <a:ext cx="8887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129" y="692696"/>
            <a:ext cx="7427216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mata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angin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petunjuk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pedoman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tertentu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072" y="1507431"/>
            <a:ext cx="8569408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delapan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angin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biasanya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kompas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navigasi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39167" y="2392796"/>
            <a:ext cx="3967165" cy="76944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Antara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sudut</a:t>
            </a:r>
            <a:r>
              <a:rPr lang="en-US" sz="2200" dirty="0" smtClean="0">
                <a:latin typeface="Arial" charset="0"/>
                <a:cs typeface="Arial" charset="0"/>
              </a:rPr>
              <a:t> 90̊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9166" y="3242846"/>
            <a:ext cx="3967165" cy="76944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Antara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sudut</a:t>
            </a:r>
            <a:r>
              <a:rPr lang="en-US" sz="2200" dirty="0" smtClean="0">
                <a:latin typeface="Arial" charset="0"/>
                <a:cs typeface="Arial" charset="0"/>
              </a:rPr>
              <a:t> 45̊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9165" y="4092896"/>
            <a:ext cx="3967165" cy="76944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Antara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sudut</a:t>
            </a:r>
            <a:r>
              <a:rPr lang="en-US" sz="2200" dirty="0" smtClean="0">
                <a:latin typeface="Arial" charset="0"/>
                <a:cs typeface="Arial" charset="0"/>
              </a:rPr>
              <a:t> 180̊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9165" y="4942946"/>
            <a:ext cx="3967165" cy="110799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tenggara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membentuk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</a:t>
            </a:r>
            <a:r>
              <a:rPr lang="en-US" sz="2200" dirty="0" err="1" smtClean="0">
                <a:latin typeface="Arial" charset="0"/>
                <a:cs typeface="Arial" charset="0"/>
              </a:rPr>
              <a:t>sudut</a:t>
            </a:r>
            <a:r>
              <a:rPr lang="en-US" sz="2200" dirty="0" smtClean="0">
                <a:latin typeface="Arial" charset="0"/>
                <a:cs typeface="Arial" charset="0"/>
              </a:rPr>
              <a:t> 180̊</a:t>
            </a: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296736"/>
            <a:ext cx="4536504" cy="3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4704"/>
            <a:ext cx="8784976" cy="357271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51520" y="4221088"/>
            <a:ext cx="8640960" cy="76944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Jessi </a:t>
            </a:r>
            <a:r>
              <a:rPr lang="en-US" sz="2200" dirty="0" err="1" smtClean="0">
                <a:latin typeface="Arial" charset="0"/>
                <a:cs typeface="Arial" charset="0"/>
              </a:rPr>
              <a:t>berada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Aditya,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Nina,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pasar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51520" y="5071409"/>
            <a:ext cx="8640960" cy="43088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Toko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buku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berada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tenggara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taman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bermain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1520" y="5582905"/>
            <a:ext cx="8640960" cy="43088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Kantor </a:t>
            </a:r>
            <a:r>
              <a:rPr lang="en-US" sz="2200" dirty="0" err="1" smtClean="0">
                <a:latin typeface="Arial" charset="0"/>
                <a:cs typeface="Arial" charset="0"/>
              </a:rPr>
              <a:t>pos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berada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sebelah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Bayu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96226" y="16759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Kasuari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362998" y="31723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Kakaktua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2416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Perkutut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113394" y="314898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Beo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684658" y="24671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Camar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40706" y="2366393"/>
            <a:ext cx="232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Cenderawasih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291" y="23538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Jalak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00546" y="198447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Elang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0546" y="31316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Jl. </a:t>
            </a:r>
            <a:r>
              <a:rPr lang="en-US" dirty="0" err="1" smtClean="0"/>
              <a:t>Rajawali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6447" y="1484784"/>
            <a:ext cx="77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SPBU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28964" y="2132856"/>
            <a:ext cx="116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Kantor </a:t>
            </a:r>
            <a:r>
              <a:rPr lang="en-US" sz="1400" dirty="0" err="1" smtClean="0"/>
              <a:t>Pos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2342" y="2074954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</a:t>
            </a:r>
            <a:r>
              <a:rPr lang="en-US" sz="1400" dirty="0" err="1" smtClean="0"/>
              <a:t>Bayu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95093" y="2103407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</a:t>
            </a:r>
            <a:r>
              <a:rPr lang="en-US" sz="1400" dirty="0" err="1" smtClean="0"/>
              <a:t>Aditya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00546" y="1767177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</a:t>
            </a:r>
            <a:r>
              <a:rPr lang="en-US" sz="1400" dirty="0" err="1" smtClean="0"/>
              <a:t>Kaffa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47167" y="3298912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</a:t>
            </a:r>
            <a:r>
              <a:rPr lang="en-US" sz="1400" dirty="0" err="1" smtClean="0"/>
              <a:t>Jessi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30297" y="3981725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Nina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2730" y="3913311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</a:t>
            </a:r>
            <a:r>
              <a:rPr lang="en-US" sz="1400" dirty="0" err="1" smtClean="0"/>
              <a:t>Rizki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3870340"/>
            <a:ext cx="164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Pusat</a:t>
            </a:r>
            <a:r>
              <a:rPr lang="en-US" sz="1400" dirty="0" smtClean="0"/>
              <a:t> </a:t>
            </a:r>
            <a:r>
              <a:rPr lang="en-US" sz="1400" dirty="0" err="1"/>
              <a:t>P</a:t>
            </a:r>
            <a:r>
              <a:rPr lang="en-US" sz="1400" dirty="0" err="1" smtClean="0"/>
              <a:t>erbelanjaan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307212" y="3463604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Toko</a:t>
            </a:r>
            <a:r>
              <a:rPr lang="en-US" sz="1400" dirty="0" smtClean="0"/>
              <a:t> Roti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520544" y="3461864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Toko</a:t>
            </a:r>
            <a:r>
              <a:rPr lang="en-US" sz="1400" dirty="0" smtClean="0"/>
              <a:t> </a:t>
            </a:r>
            <a:r>
              <a:rPr lang="en-US" sz="1400" dirty="0" err="1" smtClean="0"/>
              <a:t>Buku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79148" y="2569250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Sekolah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63467" y="3203858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Pasar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11431" y="2877027"/>
            <a:ext cx="150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Taman </a:t>
            </a:r>
            <a:r>
              <a:rPr lang="en-US" sz="1400" dirty="0" err="1" smtClean="0"/>
              <a:t>Bermain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918740" y="610815"/>
            <a:ext cx="416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39437" y="960983"/>
            <a:ext cx="416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331525" y="960983"/>
            <a:ext cx="416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886274" y="1330895"/>
            <a:ext cx="416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56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61770" y="1564563"/>
            <a:ext cx="8621952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charset="0"/>
                <a:cs typeface="Arial" charset="0"/>
              </a:rPr>
              <a:t>Tentukan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satu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sebagai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acuan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61770" y="2639015"/>
            <a:ext cx="862195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Gambar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benda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dimaksud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acuan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61770" y="2101789"/>
            <a:ext cx="8621952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Tentukan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arah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mata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angin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bidang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gambar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43" y="286320"/>
            <a:ext cx="531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1770" y="747985"/>
            <a:ext cx="8694656" cy="83099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Hal-</a:t>
            </a:r>
            <a:r>
              <a:rPr lang="en-US" sz="2400" dirty="0" err="1" smtClean="0">
                <a:latin typeface="Arial" charset="0"/>
                <a:cs typeface="Arial" charset="0"/>
              </a:rPr>
              <a:t>hal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harus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diperhatikan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menggambar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rumah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antara</a:t>
            </a:r>
            <a:r>
              <a:rPr lang="en-US" sz="2400" dirty="0" smtClean="0">
                <a:latin typeface="Arial" charset="0"/>
                <a:cs typeface="Arial" charset="0"/>
              </a:rPr>
              <a:t> lain </a:t>
            </a:r>
            <a:r>
              <a:rPr lang="en-US" sz="2400" dirty="0" err="1" smtClean="0">
                <a:latin typeface="Arial" charset="0"/>
                <a:cs typeface="Arial" charset="0"/>
              </a:rPr>
              <a:t>sebagai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berikut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9411" y="4028515"/>
            <a:ext cx="8621952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charset="0"/>
                <a:cs typeface="Arial" charset="0"/>
              </a:rPr>
              <a:t>Puskesmas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latin typeface="Arial" charset="0"/>
                <a:cs typeface="Arial" charset="0"/>
              </a:rPr>
              <a:t>sebelah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utara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rumah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Adit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69411" y="4527961"/>
            <a:ext cx="8621952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Rumah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Adit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terletak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sebelah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timur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sekolah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068" y="3491289"/>
            <a:ext cx="8486694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charset="0"/>
                <a:cs typeface="Arial" charset="0"/>
              </a:rPr>
              <a:t>Buatlah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sederhana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beberapa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tempat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berikut</a:t>
            </a:r>
            <a:r>
              <a:rPr lang="en-US" sz="2400" dirty="0" smtClean="0"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9411" y="5027407"/>
            <a:ext cx="862195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Rumah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Adit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latin typeface="Arial" charset="0"/>
                <a:cs typeface="Arial" charset="0"/>
              </a:rPr>
              <a:t>sebelah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barat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laut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toko</a:t>
            </a:r>
            <a:r>
              <a:rPr lang="en-US" sz="2400" dirty="0" smtClean="0">
                <a:latin typeface="Arial" charset="0"/>
                <a:cs typeface="Arial" charset="0"/>
              </a:rPr>
              <a:t> roti.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764704"/>
            <a:ext cx="8621952" cy="76944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Misalkan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Adit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acuan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Gambarkan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Adit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tepat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tengah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bidang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1579439"/>
            <a:ext cx="8621952" cy="43088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Buat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petunjuk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angin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bidang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2297" y="2055921"/>
            <a:ext cx="8621952" cy="76944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Buat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puskesmas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sekolah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toko</a:t>
            </a:r>
            <a:r>
              <a:rPr lang="en-US" sz="2200" dirty="0" smtClean="0">
                <a:latin typeface="Arial" charset="0"/>
                <a:cs typeface="Arial" charset="0"/>
              </a:rPr>
              <a:t> roti </a:t>
            </a:r>
            <a:r>
              <a:rPr lang="en-US" sz="2200" dirty="0" err="1" smtClean="0">
                <a:latin typeface="Arial" charset="0"/>
                <a:cs typeface="Arial" charset="0"/>
              </a:rPr>
              <a:t>berdasarkan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acuan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dibuat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40" t="67069" r="3876" b="737"/>
          <a:stretch/>
        </p:blipFill>
        <p:spPr>
          <a:xfrm>
            <a:off x="6724651" y="5194924"/>
            <a:ext cx="1140273" cy="101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47" t="33199" r="27329" b="30440"/>
          <a:stretch/>
        </p:blipFill>
        <p:spPr>
          <a:xfrm>
            <a:off x="4067265" y="4029930"/>
            <a:ext cx="1520272" cy="1248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80" r="30174" b="69148"/>
          <a:stretch/>
        </p:blipFill>
        <p:spPr>
          <a:xfrm>
            <a:off x="4078482" y="2978015"/>
            <a:ext cx="1520364" cy="9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93" r="67354" b="36955"/>
          <a:stretch/>
        </p:blipFill>
        <p:spPr>
          <a:xfrm>
            <a:off x="1947159" y="4168655"/>
            <a:ext cx="1520364" cy="9713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435986" y="3133995"/>
            <a:ext cx="1212660" cy="1245041"/>
            <a:chOff x="6540385" y="2619622"/>
            <a:chExt cx="2067637" cy="21228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797" r="4787" b="81221"/>
            <a:stretch/>
          </p:blipFill>
          <p:spPr>
            <a:xfrm>
              <a:off x="6862131" y="3092164"/>
              <a:ext cx="1742473" cy="1434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387982" y="2619622"/>
              <a:ext cx="34977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U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8479" y="4342363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96719" y="3388285"/>
              <a:ext cx="3113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0385" y="3372961"/>
              <a:ext cx="32893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en-US" sz="20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5143" y="286320"/>
            <a:ext cx="531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1890" y="5142977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dirty="0" err="1" smtClean="0"/>
              <a:t>umah</a:t>
            </a:r>
            <a:r>
              <a:rPr lang="en-US" sz="1400" dirty="0" smtClean="0"/>
              <a:t> </a:t>
            </a:r>
            <a:r>
              <a:rPr lang="en-US" sz="1400" dirty="0" err="1" smtClean="0"/>
              <a:t>Adit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73455" y="3133995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Puskesmas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00675" y="4014766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Sekolah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24651" y="4989088"/>
            <a:ext cx="121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Toko</a:t>
            </a:r>
            <a:r>
              <a:rPr lang="en-US" sz="1400" dirty="0" smtClean="0"/>
              <a:t> </a:t>
            </a:r>
            <a:r>
              <a:rPr lang="en-US" sz="1400" dirty="0" err="1" smtClean="0"/>
              <a:t>Buku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6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7962" y="734245"/>
            <a:ext cx="8816463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Rute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perjalanan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lainnya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dijelaskan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petunjuk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angin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95" y="5637946"/>
            <a:ext cx="9064127" cy="70788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Arial" charset="0"/>
                <a:cs typeface="Arial" charset="0"/>
              </a:rPr>
              <a:t>Berdasarkan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denah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di </a:t>
            </a:r>
            <a:r>
              <a:rPr lang="en-US" sz="2000" dirty="0" err="1" smtClean="0">
                <a:latin typeface="Arial" charset="0"/>
                <a:cs typeface="Arial" charset="0"/>
              </a:rPr>
              <a:t>atas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ditentukan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beberapa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rute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sekolah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rumah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Adit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71335"/>
            <a:ext cx="508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Rute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endParaRPr lang="en-US" sz="2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76" y="3427476"/>
            <a:ext cx="3048" cy="304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44668" y="1521588"/>
            <a:ext cx="8893617" cy="4116358"/>
            <a:chOff x="144668" y="1521588"/>
            <a:chExt cx="8893617" cy="4116358"/>
          </a:xfrm>
        </p:grpSpPr>
        <p:grpSp>
          <p:nvGrpSpPr>
            <p:cNvPr id="32" name="Group 31"/>
            <p:cNvGrpSpPr/>
            <p:nvPr/>
          </p:nvGrpSpPr>
          <p:grpSpPr>
            <a:xfrm>
              <a:off x="144668" y="1521588"/>
              <a:ext cx="8673038" cy="4116358"/>
              <a:chOff x="144668" y="1521588"/>
              <a:chExt cx="8673038" cy="411635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2831" y="3294919"/>
                <a:ext cx="1500724" cy="121291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2423" y="4873698"/>
                <a:ext cx="937499" cy="764248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83826" y="1532493"/>
                <a:ext cx="8353377" cy="3608155"/>
                <a:chOff x="467095" y="1765061"/>
                <a:chExt cx="8065344" cy="3608155"/>
              </a:xfrm>
            </p:grpSpPr>
            <p:sp>
              <p:nvSpPr>
                <p:cNvPr id="6" name="Rectangle 5"/>
                <p:cNvSpPr/>
                <p:nvPr/>
              </p:nvSpPr>
              <p:spPr>
                <a:xfrm rot="16200000">
                  <a:off x="-112234" y="3353278"/>
                  <a:ext cx="3607828" cy="4320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Elang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1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67095" y="1765061"/>
                  <a:ext cx="3816424" cy="4320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Kancil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1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907704" y="3146352"/>
                  <a:ext cx="6624735" cy="4320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Kancil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2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924113" y="3810462"/>
                  <a:ext cx="1760269" cy="4320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Elang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4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 rot="16200000">
                  <a:off x="2526739" y="3100923"/>
                  <a:ext cx="3103772" cy="4320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Elang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3     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Elang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2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862600" y="4751281"/>
                  <a:ext cx="4669839" cy="4320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Jalan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Kancil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3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0462" y="2000984"/>
                <a:ext cx="868263" cy="54137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964774" y="2481956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Pasar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0181" y="1960719"/>
                <a:ext cx="958125" cy="7044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068133" y="2551624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Adit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180" r="30174" b="69148"/>
              <a:stretch/>
            </p:blipFill>
            <p:spPr>
              <a:xfrm>
                <a:off x="4334207" y="1521588"/>
                <a:ext cx="1779772" cy="113707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516546" y="2532649"/>
                <a:ext cx="1654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Puskesmas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3979" y="2066596"/>
                <a:ext cx="1366897" cy="77266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248148" y="1675974"/>
                <a:ext cx="1069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Dimas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39730" y="5189722"/>
                <a:ext cx="1069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80876" y="1865846"/>
                <a:ext cx="1336830" cy="75221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552501" y="2546293"/>
                <a:ext cx="1206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Sekolah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87370" y="3707992"/>
                <a:ext cx="933494" cy="799058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186288" y="3343071"/>
                <a:ext cx="1485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Toko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Buah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8033" y="3408676"/>
                <a:ext cx="1981141" cy="126537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875883" y="4651580"/>
                <a:ext cx="2098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Taman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bermain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668" y="3137885"/>
                <a:ext cx="1252222" cy="1978564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06068" y="4703386"/>
              <a:ext cx="886446" cy="88644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969110" y="4436210"/>
              <a:ext cx="106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1017</Words>
  <Application>Microsoft Office PowerPoint</Application>
  <PresentationFormat>On-screen Show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Tuti Aprianti</cp:lastModifiedBy>
  <cp:revision>336</cp:revision>
  <dcterms:created xsi:type="dcterms:W3CDTF">2015-04-14T11:43:29Z</dcterms:created>
  <dcterms:modified xsi:type="dcterms:W3CDTF">2015-09-18T04:32:21Z</dcterms:modified>
</cp:coreProperties>
</file>